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6A9A3-98CC-4079-9CBB-453E6CAFA87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F632F-E6A3-49A1-8EA4-C680D0331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0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1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66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4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8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9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9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5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23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3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74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9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6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01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1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C670-EAF4-483A-AAC7-A6FEAA9F213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A66E-09A0-417E-97C6-3392D48F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39276" y="6437175"/>
            <a:ext cx="193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3588" y="643717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94208" y="6437753"/>
            <a:ext cx="645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8 </a:t>
            </a:r>
            <a:r>
              <a:rPr lang="en-US" dirty="0"/>
              <a:t>- </a:t>
            </a:r>
            <a:r>
              <a:rPr lang="en-US" dirty="0" smtClean="0"/>
              <a:t>Android Locale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String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Android String Resources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When starting a new application</a:t>
            </a:r>
            <a:endParaRPr lang="en-US" dirty="0" smtClean="0"/>
          </a:p>
          <a:p>
            <a:pPr lvl="2"/>
            <a:r>
              <a:rPr lang="en-US" dirty="0" smtClean="0"/>
              <a:t>Note </a:t>
            </a:r>
            <a:r>
              <a:rPr lang="en-US" dirty="0" smtClean="0"/>
              <a:t>the line: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@string refers to the resource string.xml file located in the res/values folder. "</a:t>
            </a:r>
            <a:r>
              <a:rPr lang="en-US" dirty="0" err="1"/>
              <a:t>hello_world</a:t>
            </a:r>
            <a:r>
              <a:rPr lang="en-US" dirty="0"/>
              <a:t>" is the id of the string defined in that file. In other words this is a reference to the string value "Hello </a:t>
            </a:r>
            <a:r>
              <a:rPr lang="en-US" dirty="0" smtClean="0"/>
              <a:t>World“ defined as: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All your strings should be constructed this way. </a:t>
            </a:r>
            <a:r>
              <a:rPr lang="en-US" dirty="0" smtClean="0">
                <a:solidFill>
                  <a:srgbClr val="C00000"/>
                </a:solidFill>
              </a:rPr>
              <a:t>NO HARDCODED </a:t>
            </a:r>
            <a:r>
              <a:rPr lang="en-US" dirty="0" smtClean="0"/>
              <a:t>values.</a:t>
            </a:r>
          </a:p>
          <a:p>
            <a:pPr lvl="2"/>
            <a:r>
              <a:rPr lang="en-US" dirty="0" smtClean="0"/>
              <a:t>Allows us to easily add support for other languages without to much effort</a:t>
            </a:r>
          </a:p>
          <a:p>
            <a:pPr lvl="3"/>
            <a:r>
              <a:rPr lang="en-US" dirty="0" smtClean="0"/>
              <a:t>Just copy the values folder as </a:t>
            </a:r>
            <a:r>
              <a:rPr lang="en-US" dirty="0" smtClean="0"/>
              <a:t>"values-</a:t>
            </a:r>
            <a:r>
              <a:rPr lang="en-US" dirty="0" smtClean="0"/>
              <a:t>&lt;</a:t>
            </a:r>
            <a:r>
              <a:rPr lang="en-US" dirty="0" err="1" smtClean="0"/>
              <a:t>language_code</a:t>
            </a:r>
            <a:r>
              <a:rPr lang="en-US" dirty="0" smtClean="0"/>
              <a:t>&gt;" </a:t>
            </a:r>
            <a:r>
              <a:rPr lang="en-US" dirty="0" smtClean="0"/>
              <a:t>and modify the values of strings.xml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3362" y="2506893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64A2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solidFill>
                  <a:srgbClr val="8064A2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8064A2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"@string/</a:t>
            </a:r>
            <a:r>
              <a:rPr lang="en-US" i="1" dirty="0" err="1">
                <a:solidFill>
                  <a:srgbClr val="8064A2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hello_world"c</a:t>
            </a:r>
            <a:endParaRPr lang="en-US" dirty="0">
              <a:solidFill>
                <a:srgbClr val="8064A2">
                  <a:lumMod val="50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909" y="3678518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64A2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 name="</a:t>
            </a:r>
            <a:r>
              <a:rPr lang="en-US" dirty="0" err="1">
                <a:solidFill>
                  <a:srgbClr val="8064A2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dirty="0">
                <a:solidFill>
                  <a:srgbClr val="8064A2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"&gt;Hello World&lt;/string&gt;</a:t>
            </a:r>
          </a:p>
        </p:txBody>
      </p:sp>
    </p:spTree>
    <p:extLst>
      <p:ext uri="{BB962C8B-B14F-4D97-AF65-F5344CB8AC3E}">
        <p14:creationId xmlns:p14="http://schemas.microsoft.com/office/powerpoint/2010/main" val="205488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Locales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resource folder called "values-</a:t>
            </a:r>
            <a:r>
              <a:rPr lang="en-US" dirty="0" err="1" smtClean="0"/>
              <a:t>nl</a:t>
            </a:r>
            <a:r>
              <a:rPr lang="en-US" dirty="0" smtClean="0"/>
              <a:t>" (all Dutch speaking) or "values-</a:t>
            </a:r>
            <a:r>
              <a:rPr lang="en-US" dirty="0" err="1" smtClean="0"/>
              <a:t>nl</a:t>
            </a:r>
            <a:r>
              <a:rPr lang="en-US" dirty="0" smtClean="0"/>
              <a:t>-</a:t>
            </a:r>
            <a:r>
              <a:rPr lang="en-US" dirty="0" err="1" smtClean="0"/>
              <a:t>rBE</a:t>
            </a:r>
            <a:r>
              <a:rPr lang="en-US" dirty="0" smtClean="0"/>
              <a:t>" (Belgium only)</a:t>
            </a:r>
          </a:p>
          <a:p>
            <a:r>
              <a:rPr lang="en-US" dirty="0" smtClean="0"/>
              <a:t>Copy the strings.xml resource from "values" to "values-</a:t>
            </a:r>
            <a:r>
              <a:rPr lang="en-US" dirty="0" err="1" smtClean="0"/>
              <a:t>nl</a:t>
            </a:r>
            <a:r>
              <a:rPr lang="en-US" dirty="0" smtClean="0"/>
              <a:t>" or "</a:t>
            </a:r>
            <a:r>
              <a:rPr lang="en-US" dirty="0"/>
              <a:t> values-</a:t>
            </a:r>
            <a:r>
              <a:rPr lang="en-US" dirty="0" err="1"/>
              <a:t>nl</a:t>
            </a:r>
            <a:r>
              <a:rPr lang="en-US" dirty="0"/>
              <a:t>-</a:t>
            </a:r>
            <a:r>
              <a:rPr lang="en-US" dirty="0" err="1"/>
              <a:t>rBE</a:t>
            </a:r>
            <a:r>
              <a:rPr lang="en-US" dirty="0"/>
              <a:t> 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Notice how Android Studio displays some fancy flags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975" y="2821735"/>
            <a:ext cx="2918857" cy="21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smtClean="0"/>
              <a:t>Locales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all the values but make sure not to delete any resources</a:t>
            </a:r>
          </a:p>
          <a:p>
            <a:pPr lvl="1"/>
            <a:r>
              <a:rPr lang="en-US" dirty="0" smtClean="0"/>
              <a:t>When adding a new resource string later on make sure to add them to all translations !</a:t>
            </a:r>
          </a:p>
          <a:p>
            <a:pPr lvl="1"/>
            <a:r>
              <a:rPr lang="en-US" dirty="0" smtClean="0"/>
              <a:t>Android Studio makes this job easy for you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Deploy the application</a:t>
            </a:r>
          </a:p>
          <a:p>
            <a:r>
              <a:rPr lang="en-US" dirty="0"/>
              <a:t>Set the emulator device or the actual phone to "</a:t>
            </a:r>
            <a:r>
              <a:rPr lang="en-US" dirty="0" err="1"/>
              <a:t>Nederlands</a:t>
            </a:r>
            <a:r>
              <a:rPr lang="en-US" dirty="0"/>
              <a:t> (</a:t>
            </a:r>
            <a:r>
              <a:rPr lang="en-US" dirty="0" err="1"/>
              <a:t>Belgie</a:t>
            </a:r>
            <a:r>
              <a:rPr lang="en-US" dirty="0"/>
              <a:t>) " or "English (Belgium)"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612" y="993047"/>
            <a:ext cx="25717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9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242</Words>
  <Application>Microsoft Office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VIVES sjabloon 2013</vt:lpstr>
      <vt:lpstr>Android Development</vt:lpstr>
      <vt:lpstr>Android String Resources</vt:lpstr>
      <vt:lpstr>Application Locales</vt:lpstr>
      <vt:lpstr>Application Locales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an Android Application</dc:title>
  <dc:creator>Nico De Witte</dc:creator>
  <cp:lastModifiedBy>Nico De Witte</cp:lastModifiedBy>
  <cp:revision>8</cp:revision>
  <dcterms:created xsi:type="dcterms:W3CDTF">2015-11-08T09:33:15Z</dcterms:created>
  <dcterms:modified xsi:type="dcterms:W3CDTF">2015-12-07T09:42:48Z</dcterms:modified>
</cp:coreProperties>
</file>