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5" r:id="rId3"/>
    <p:sldId id="284" r:id="rId4"/>
    <p:sldId id="286" r:id="rId5"/>
    <p:sldId id="259" r:id="rId6"/>
    <p:sldId id="283" r:id="rId7"/>
    <p:sldId id="288" r:id="rId8"/>
    <p:sldId id="290" r:id="rId9"/>
    <p:sldId id="291" r:id="rId10"/>
    <p:sldId id="292" r:id="rId11"/>
    <p:sldId id="287" r:id="rId12"/>
    <p:sldId id="293" r:id="rId13"/>
    <p:sldId id="294" r:id="rId14"/>
    <p:sldId id="295" r:id="rId15"/>
    <p:sldId id="297" r:id="rId16"/>
    <p:sldId id="296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973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 – Displaying Pictures and Menus with Views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9390"/>
            <a:ext cx="3162300" cy="467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05" y="1435102"/>
            <a:ext cx="3190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Context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Resource Menu 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Start by creating a </a:t>
            </a:r>
            <a:r>
              <a:rPr lang="en-US" i="1" dirty="0" smtClean="0"/>
              <a:t>res/menu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If you already haven’t got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714"/>
          <a:stretch/>
        </p:blipFill>
        <p:spPr>
          <a:xfrm>
            <a:off x="3332615" y="2592840"/>
            <a:ext cx="2690813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the menu as an XML file (</a:t>
            </a:r>
            <a:r>
              <a:rPr lang="en-US" dirty="0" smtClean="0"/>
              <a:t>tweet_context_menu.xml</a:t>
            </a:r>
            <a:r>
              <a:rPr lang="en-US" dirty="0" smtClean="0"/>
              <a:t>) in </a:t>
            </a:r>
            <a:r>
              <a:rPr lang="en-US" i="1" dirty="0" smtClean="0"/>
              <a:t>res/menu</a:t>
            </a:r>
          </a:p>
          <a:p>
            <a:pPr lvl="1"/>
            <a:r>
              <a:rPr lang="en-US" i="1" dirty="0" smtClean="0"/>
              <a:t>You can use the simple GUI wizard of eclipse to create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66071"/>
            <a:ext cx="7590539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u="sng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http://schemas.android.com/</a:t>
            </a:r>
            <a:r>
              <a:rPr lang="en-US" sz="1600" b="1" u="sng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600" b="1" u="sng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"Delete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edit_tweet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en-US" dirty="0"/>
              <a:t>– Override the </a:t>
            </a:r>
            <a:r>
              <a:rPr lang="en-US" dirty="0" err="1"/>
              <a:t>onCreateContextMenu</a:t>
            </a:r>
            <a:r>
              <a:rPr lang="en-US" dirty="0"/>
              <a:t> () </a:t>
            </a:r>
            <a:r>
              <a:rPr lang="en-US" dirty="0" smtClean="0"/>
              <a:t>method inside the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pPr lvl="1"/>
            <a:r>
              <a:rPr lang="en-US" i="1" dirty="0" smtClean="0"/>
              <a:t>We keep building on the custom Tweet list activity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8712" y="2635926"/>
            <a:ext cx="624401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View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ContextMenuInfo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getMenuInflater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tweet_context_menu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Register the context menu for the </a:t>
            </a:r>
            <a:r>
              <a:rPr lang="en-US" dirty="0" err="1" smtClean="0"/>
              <a:t>ListView</a:t>
            </a:r>
            <a:r>
              <a:rPr lang="en-US" dirty="0" smtClean="0"/>
              <a:t> object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0114" y="2462799"/>
            <a:ext cx="601959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Register context menu for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registerForContextMenu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getListView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Menu 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 </a:t>
            </a:r>
            <a:r>
              <a:rPr lang="en-US" dirty="0" smtClean="0"/>
              <a:t>– Handle the menu click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Needs to be </a:t>
            </a:r>
            <a:r>
              <a:rPr lang="en-US" dirty="0"/>
              <a:t>done in the </a:t>
            </a:r>
            <a:r>
              <a:rPr lang="en-US" dirty="0" err="1" smtClean="0"/>
              <a:t>onContextItemSelected</a:t>
            </a:r>
            <a:r>
              <a:rPr lang="en-US" dirty="0" smtClean="0"/>
              <a:t>() method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69" y="2405879"/>
            <a:ext cx="8937062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onContextItemSelected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info on selected item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AdapterContextMenuInfo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AdapterContextMenuInfo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"Deleting tweet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edit_tweet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"Editing tweet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onContextItemSelected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are useful for </a:t>
            </a:r>
            <a:r>
              <a:rPr lang="en-US" dirty="0" smtClean="0">
                <a:solidFill>
                  <a:srgbClr val="0070C0"/>
                </a:solidFill>
              </a:rPr>
              <a:t>displaying additional options</a:t>
            </a:r>
            <a:r>
              <a:rPr lang="en-US" dirty="0" smtClean="0"/>
              <a:t> that are not directly visible on the main UI</a:t>
            </a:r>
          </a:p>
          <a:p>
            <a:r>
              <a:rPr lang="en-US" dirty="0" smtClean="0"/>
              <a:t>There are two main types of menus in Android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Options menu</a:t>
            </a:r>
          </a:p>
          <a:p>
            <a:pPr lvl="2"/>
            <a:r>
              <a:rPr lang="en-US" dirty="0" smtClean="0"/>
              <a:t>Displays information related to the current activity</a:t>
            </a:r>
          </a:p>
          <a:p>
            <a:pPr lvl="2"/>
            <a:r>
              <a:rPr lang="en-US" dirty="0" smtClean="0"/>
              <a:t>You can activate the options menu by pressing the MENU button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Context menu</a:t>
            </a:r>
          </a:p>
          <a:p>
            <a:pPr lvl="2"/>
            <a:r>
              <a:rPr lang="en-US" dirty="0" smtClean="0"/>
              <a:t>Displays information related to a particular view on an activity.</a:t>
            </a:r>
          </a:p>
          <a:p>
            <a:pPr lvl="2"/>
            <a:r>
              <a:rPr lang="en-US" dirty="0" smtClean="0"/>
              <a:t>You can activate the context menu by tapping and holding on to an item (from example a </a:t>
            </a:r>
            <a:r>
              <a:rPr lang="en-US" dirty="0" err="1" smtClean="0"/>
              <a:t>ListView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http://developer.android.com/images/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071220"/>
            <a:ext cx="2598057" cy="43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eveloper.android.com/images/ui/menu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5" y="2071220"/>
            <a:ext cx="5051596" cy="428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Options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Resource Menu 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Start by creating a </a:t>
            </a:r>
            <a:r>
              <a:rPr lang="en-US" i="1" dirty="0" smtClean="0"/>
              <a:t>res/menu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</a:p>
          <a:p>
            <a:pPr lvl="1"/>
            <a:r>
              <a:rPr lang="en-US" dirty="0"/>
              <a:t>If you already haven’t got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714"/>
          <a:stretch/>
        </p:blipFill>
        <p:spPr>
          <a:xfrm>
            <a:off x="3332615" y="2592840"/>
            <a:ext cx="2690813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the menu as an XML file (tweet_menu.xml) in </a:t>
            </a:r>
            <a:r>
              <a:rPr lang="en-US" i="1" dirty="0" smtClean="0"/>
              <a:t>res/menu</a:t>
            </a:r>
          </a:p>
          <a:p>
            <a:pPr lvl="1"/>
            <a:r>
              <a:rPr lang="en-US" i="1" dirty="0" smtClean="0"/>
              <a:t>You can use the simple GUI wizard of eclipse to create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56023"/>
            <a:ext cx="759053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android:icon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refresh_tweets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 Tweets"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android:icon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en-US" dirty="0"/>
              <a:t>– Override the </a:t>
            </a:r>
            <a:r>
              <a:rPr lang="en-US" dirty="0" err="1" smtClean="0"/>
              <a:t>onCreateOptionsMenu</a:t>
            </a:r>
            <a:r>
              <a:rPr lang="en-US" dirty="0" smtClean="0"/>
              <a:t>() method inside the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pPr lvl="1"/>
            <a:r>
              <a:rPr lang="en-US" i="1" dirty="0" smtClean="0"/>
              <a:t>We keep building on the custom Tweet list activity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56023"/>
            <a:ext cx="5907386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onCreateOptionsMenu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getMenuInflater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Menu 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Handle the menu click </a:t>
            </a:r>
            <a:r>
              <a:rPr lang="en-US" dirty="0" smtClean="0"/>
              <a:t>events</a:t>
            </a:r>
          </a:p>
          <a:p>
            <a:pPr marL="557212" lvl="2" indent="-257175"/>
            <a:r>
              <a:rPr lang="en-US" dirty="0"/>
              <a:t>Needs to be done in the </a:t>
            </a:r>
            <a:r>
              <a:rPr lang="en-US" dirty="0" err="1"/>
              <a:t>onOptionsItemSelected</a:t>
            </a:r>
            <a:r>
              <a:rPr lang="en-US" dirty="0"/>
              <a:t> 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840" y="2395085"/>
            <a:ext cx="87543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onOptionsItemSelected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Handle item selection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 new tweet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refresh_tweets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 tweets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onOptionsItemSelected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1743</TotalTime>
  <Words>605</Words>
  <Application>Microsoft Office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VIVES sjabloon 2013</vt:lpstr>
      <vt:lpstr>Android Development</vt:lpstr>
      <vt:lpstr>Android Development Chapter 5 – Displaying Pictures and Menus with Views</vt:lpstr>
      <vt:lpstr>Menus</vt:lpstr>
      <vt:lpstr>Menus</vt:lpstr>
      <vt:lpstr>Android Development Chapter 5 – Displaying Pictures and Menus with Views</vt:lpstr>
      <vt:lpstr>Creating a Resource Menu folder</vt:lpstr>
      <vt:lpstr>Creating the XML Menu Structure</vt:lpstr>
      <vt:lpstr>Inflating the Menu</vt:lpstr>
      <vt:lpstr>Handling the Menu Click Events</vt:lpstr>
      <vt:lpstr>The End Result</vt:lpstr>
      <vt:lpstr>Android Development Chapter 5 – Displaying Pictures and Menus with Views</vt:lpstr>
      <vt:lpstr>Creating a Resource Menu folder</vt:lpstr>
      <vt:lpstr>Creating the XML Menu Structure</vt:lpstr>
      <vt:lpstr>Inflating the Menu</vt:lpstr>
      <vt:lpstr>Inflating the Menu</vt:lpstr>
      <vt:lpstr>Handling the Menu Click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355</cp:revision>
  <dcterms:created xsi:type="dcterms:W3CDTF">2014-10-16T09:28:33Z</dcterms:created>
  <dcterms:modified xsi:type="dcterms:W3CDTF">2014-12-02T07:37:04Z</dcterms:modified>
</cp:coreProperties>
</file>