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De Witte" userId="91af4015effb7be1" providerId="LiveId" clId="{96DE6C0A-8A79-4B96-8D17-07E751419142}"/>
    <pc:docChg chg="custSel modSld">
      <pc:chgData name="Nico De Witte" userId="91af4015effb7be1" providerId="LiveId" clId="{96DE6C0A-8A79-4B96-8D17-07E751419142}" dt="2018-02-20T19:46:45.089" v="33"/>
      <pc:docMkLst>
        <pc:docMk/>
      </pc:docMkLst>
      <pc:sldChg chg="modSp">
        <pc:chgData name="Nico De Witte" userId="91af4015effb7be1" providerId="LiveId" clId="{96DE6C0A-8A79-4B96-8D17-07E751419142}" dt="2018-02-20T19:46:45.089" v="33"/>
        <pc:sldMkLst>
          <pc:docMk/>
          <pc:sldMk cId="3409608619" sldId="256"/>
        </pc:sldMkLst>
        <pc:spChg chg="mod">
          <ac:chgData name="Nico De Witte" userId="91af4015effb7be1" providerId="LiveId" clId="{96DE6C0A-8A79-4B96-8D17-07E751419142}" dt="2018-02-20T19:45:18.797" v="32" actId="20577"/>
          <ac:spMkLst>
            <pc:docMk/>
            <pc:sldMk cId="3409608619" sldId="256"/>
            <ac:spMk id="34" creationId="{7590D87C-E097-4C8E-B69E-A11DEF0ED5E3}"/>
          </ac:spMkLst>
        </pc:spChg>
        <pc:grpChg chg="mod">
          <ac:chgData name="Nico De Witte" userId="91af4015effb7be1" providerId="LiveId" clId="{96DE6C0A-8A79-4B96-8D17-07E751419142}" dt="2018-02-20T19:46:45.089" v="33"/>
          <ac:grpSpMkLst>
            <pc:docMk/>
            <pc:sldMk cId="3409608619" sldId="256"/>
            <ac:grpSpMk id="8" creationId="{FBFC2FEE-7C3F-4A65-A8CC-4923C2DB7CD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7C3D-D8FF-4021-BCBE-FE8805606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DE6C7-A373-48A1-BC46-0974C12B6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86475-9F65-424D-898E-7BB8CAB3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DD5D-9AFC-4C7A-95D8-BE4E557C1DC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451E-D790-49B7-8D26-5FDBCCA0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673B-F26C-4C96-AE4D-2D0F911C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552F-360B-4F23-96CD-87FAF01F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7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E767-A6B8-4F0D-BF96-B7228D32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870FB-9891-4FF1-93E8-FA4BAC8BF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4A210-4E91-4610-AC75-EF0B5EFF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DD5D-9AFC-4C7A-95D8-BE4E557C1DC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6FFB-3C25-4DB2-9799-6118232A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0F65-7E78-43D1-9217-C054EA24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552F-360B-4F23-96CD-87FAF01F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8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B409B-DF87-4043-9137-71C9DC2D8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42764-6120-45CD-9918-A90C200C8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A2DAC-87EB-4705-B571-0E24524B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DD5D-9AFC-4C7A-95D8-BE4E557C1DC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E7AA-5EEF-4D22-9C32-F282D17A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5D6E-C09C-4990-A4AB-D6387285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552F-360B-4F23-96CD-87FAF01F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0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FEF4-0D1B-44EF-98F3-AEA8C4BD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DE88-97D0-4AB1-B9F8-67B8A2AA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C289-4716-46AD-9B31-F67892D5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DD5D-9AFC-4C7A-95D8-BE4E557C1DC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A46D-ED1A-4E38-B7A1-88C76A9F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260A-9DF7-4A9A-8524-34FB337E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552F-360B-4F23-96CD-87FAF01F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406F-CC27-43D8-BE0D-4B67E6AC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A92B7-580D-41AB-AD00-265D4D52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0A66F-3E37-41C6-91DE-93826EC7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DD5D-9AFC-4C7A-95D8-BE4E557C1DC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D6A3C-DE0A-421E-8DC7-7AE48430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8D5E-0519-419B-936B-C08CAD37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552F-360B-4F23-96CD-87FAF01F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4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F3525-1619-49B2-BE03-A8B08890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E3CF-AEAD-4792-B132-1A8399898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650F0-607C-4296-A878-A66CD7439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F667C-9148-499F-8EF7-65BD21C5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DD5D-9AFC-4C7A-95D8-BE4E557C1DC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F24D1-E262-42C0-975A-7D45E98D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DE773-80A5-4464-BED7-52EA027F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552F-360B-4F23-96CD-87FAF01F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93F4F-AA38-424E-BE9C-AD12A7F1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5111-0AA9-4675-84B8-798A1BF3C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34936-FA58-4F64-BF93-856633E89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9BCEC-C178-46C2-9AAE-409D3E960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E5C4D-16C0-4191-83C1-B33618775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E4F0B-8E74-4048-988B-1F669E9E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DD5D-9AFC-4C7A-95D8-BE4E557C1DC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A8E04-06DB-4ECB-98BA-7F6CF534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48D54-81C7-4F87-8321-6137B700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552F-360B-4F23-96CD-87FAF01F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9B9D-31A0-48C6-8B76-49313352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DDA0E-3EC5-4A00-98B5-06B08A4A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DD5D-9AFC-4C7A-95D8-BE4E557C1DC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C13C4-CBA8-41D8-834B-E54E620C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95D62-107D-46A7-AC81-4581C812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552F-360B-4F23-96CD-87FAF01F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2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1DBBC8-87AE-4857-8A7F-040A1244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DD5D-9AFC-4C7A-95D8-BE4E557C1DC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B5DBA-4521-477A-9E3A-4CCED772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DF19A-2FD6-405A-BDDC-939588BD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552F-360B-4F23-96CD-87FAF01F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19C1-00E2-4DAD-811B-DCC3DDD87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FDCE-6424-423F-98BC-D8B7DDF5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F2F59-74C4-4CF2-9EA4-9373616B7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CC888-A78F-44A3-A9D6-0A8D5FA1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DD5D-9AFC-4C7A-95D8-BE4E557C1DC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5C63A-A191-403D-8F9D-3A73EFE5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2DA91-9EB9-4FB4-9941-E16BB878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552F-360B-4F23-96CD-87FAF01F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695F-168D-457A-BBC7-2E9478C5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CFF67-4A0B-4E0D-A455-9956DADAD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7D713-1899-4174-8822-D7F323428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4E1CD-D383-4830-86EC-6FA28B6A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DD5D-9AFC-4C7A-95D8-BE4E557C1DC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EC7A5-E9C6-49B2-9FD9-D72F1ED5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94DDE-7DEF-4220-BA1A-29DD27B0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9552F-360B-4F23-96CD-87FAF01F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9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5ABD4-34D6-440F-A9D5-CFA42BF2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7F3A9-2364-452E-B9D7-3B87DAC4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05EF9-816B-412C-9B88-BA500A9DC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1DD5D-9AFC-4C7A-95D8-BE4E557C1DCC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BC4A-F1E4-496B-A798-128E39446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C0FB-23EB-4EC2-97CE-E0942619B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9552F-360B-4F23-96CD-87FAF01F9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BFC2FEE-7C3F-4A65-A8CC-4923C2DB7CD7}"/>
              </a:ext>
            </a:extLst>
          </p:cNvPr>
          <p:cNvGrpSpPr/>
          <p:nvPr/>
        </p:nvGrpSpPr>
        <p:grpSpPr>
          <a:xfrm>
            <a:off x="1744910" y="786174"/>
            <a:ext cx="5249311" cy="5292641"/>
            <a:chOff x="1744910" y="786174"/>
            <a:chExt cx="5249311" cy="5292641"/>
          </a:xfrm>
          <a:solidFill>
            <a:schemeClr val="bg1"/>
          </a:solidFill>
        </p:grpSpPr>
        <p:pic>
          <p:nvPicPr>
            <p:cNvPr id="1026" name="Picture 2" descr="Image result for wires">
              <a:extLst>
                <a:ext uri="{FF2B5EF4-FFF2-40B4-BE49-F238E27FC236}">
                  <a16:creationId xmlns:a16="http://schemas.microsoft.com/office/drawing/2014/main" id="{F6A8A33E-D7E8-4F41-9C62-5A62DDC247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8013" y="5487696"/>
              <a:ext cx="1394713" cy="591119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lated image">
              <a:extLst>
                <a:ext uri="{FF2B5EF4-FFF2-40B4-BE49-F238E27FC236}">
                  <a16:creationId xmlns:a16="http://schemas.microsoft.com/office/drawing/2014/main" id="{D862F819-B89F-4C87-885A-72BB81BDE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8230" y="5555210"/>
              <a:ext cx="456095" cy="45609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86925D-9CFE-4907-A56B-E7E53A9ED244}"/>
                </a:ext>
              </a:extLst>
            </p:cNvPr>
            <p:cNvSpPr txBox="1"/>
            <p:nvPr/>
          </p:nvSpPr>
          <p:spPr>
            <a:xfrm>
              <a:off x="5324213" y="5652451"/>
              <a:ext cx="1205779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Wires &amp; Electrons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9AEF700-F2B8-41C4-98C9-E68984BAF155}"/>
                </a:ext>
              </a:extLst>
            </p:cNvPr>
            <p:cNvCxnSpPr/>
            <p:nvPr/>
          </p:nvCxnSpPr>
          <p:spPr>
            <a:xfrm>
              <a:off x="1744910" y="5470921"/>
              <a:ext cx="4351090" cy="0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032" name="Picture 8" descr="Image result for transistor">
              <a:extLst>
                <a:ext uri="{FF2B5EF4-FFF2-40B4-BE49-F238E27FC236}">
                  <a16:creationId xmlns:a16="http://schemas.microsoft.com/office/drawing/2014/main" id="{D90B1DEC-0C90-4AAC-9695-24F641ED70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5154" y="4794957"/>
              <a:ext cx="842917" cy="592369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0" descr="Image result for resistor">
              <a:extLst>
                <a:ext uri="{FF2B5EF4-FFF2-40B4-BE49-F238E27FC236}">
                  <a16:creationId xmlns:a16="http://schemas.microsoft.com/office/drawing/2014/main" id="{E160381E-9E9F-45AB-9ACE-6C16F3E52D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969" y="4929134"/>
              <a:ext cx="640458" cy="360258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6A3CC6-4DF0-4C14-892C-115922F16645}"/>
                </a:ext>
              </a:extLst>
            </p:cNvPr>
            <p:cNvSpPr txBox="1"/>
            <p:nvPr/>
          </p:nvSpPr>
          <p:spPr>
            <a:xfrm>
              <a:off x="5324213" y="4978458"/>
              <a:ext cx="1643399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Transistor &amp; Components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067EF9-114C-4802-800F-BDC7459F28E7}"/>
                </a:ext>
              </a:extLst>
            </p:cNvPr>
            <p:cNvCxnSpPr/>
            <p:nvPr/>
          </p:nvCxnSpPr>
          <p:spPr>
            <a:xfrm>
              <a:off x="1744910" y="4718757"/>
              <a:ext cx="4351090" cy="0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036" name="Picture 12" descr="Image result for logic gates">
              <a:extLst>
                <a:ext uri="{FF2B5EF4-FFF2-40B4-BE49-F238E27FC236}">
                  <a16:creationId xmlns:a16="http://schemas.microsoft.com/office/drawing/2014/main" id="{CE156FAD-45A8-49DD-ADA8-B4B2B0178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547" y="4175278"/>
              <a:ext cx="1337815" cy="501681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4BD559E-7F5E-4DBC-B9FE-F8290695E4B7}"/>
                </a:ext>
              </a:extLst>
            </p:cNvPr>
            <p:cNvSpPr txBox="1"/>
            <p:nvPr/>
          </p:nvSpPr>
          <p:spPr>
            <a:xfrm>
              <a:off x="5324213" y="4284545"/>
              <a:ext cx="835485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Logic Gates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137FE3-AB0B-4425-9664-3E0437192B00}"/>
                </a:ext>
              </a:extLst>
            </p:cNvPr>
            <p:cNvCxnSpPr/>
            <p:nvPr/>
          </p:nvCxnSpPr>
          <p:spPr>
            <a:xfrm>
              <a:off x="1744910" y="4115507"/>
              <a:ext cx="4351090" cy="0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040" name="Picture 16" descr="Image result for integrated circuit">
              <a:extLst>
                <a:ext uri="{FF2B5EF4-FFF2-40B4-BE49-F238E27FC236}">
                  <a16:creationId xmlns:a16="http://schemas.microsoft.com/office/drawing/2014/main" id="{D5A2287A-3CFE-4E03-9645-8E2B26D1B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337" y="3636287"/>
              <a:ext cx="545264" cy="403021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82F07B-6524-4950-B8EA-18BD7D7D955D}"/>
                </a:ext>
              </a:extLst>
            </p:cNvPr>
            <p:cNvSpPr txBox="1"/>
            <p:nvPr/>
          </p:nvSpPr>
          <p:spPr>
            <a:xfrm>
              <a:off x="5325174" y="3598439"/>
              <a:ext cx="1669047" cy="430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Integrated Circuits,</a:t>
              </a:r>
            </a:p>
            <a:p>
              <a:r>
                <a:rPr lang="en-US" sz="1100" dirty="0"/>
                <a:t>Controllers, Processors, …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BD16FF4-FC66-49F3-8231-2F6BA74251FF}"/>
                </a:ext>
              </a:extLst>
            </p:cNvPr>
            <p:cNvCxnSpPr/>
            <p:nvPr/>
          </p:nvCxnSpPr>
          <p:spPr>
            <a:xfrm>
              <a:off x="1744910" y="3544007"/>
              <a:ext cx="4351090" cy="0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042" name="Picture 18" descr="Image result for video card">
              <a:extLst>
                <a:ext uri="{FF2B5EF4-FFF2-40B4-BE49-F238E27FC236}">
                  <a16:creationId xmlns:a16="http://schemas.microsoft.com/office/drawing/2014/main" id="{E1E08BD7-045F-463A-88F8-E6F94F47E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220" y="2991277"/>
              <a:ext cx="749012" cy="529583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Image result for processor">
              <a:extLst>
                <a:ext uri="{FF2B5EF4-FFF2-40B4-BE49-F238E27FC236}">
                  <a16:creationId xmlns:a16="http://schemas.microsoft.com/office/drawing/2014/main" id="{3E225525-8E7C-4DB1-9FD8-1F8D011D4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751" y="3047943"/>
              <a:ext cx="556618" cy="370092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787BC8-7733-4AC3-BDB7-6E001F3C0956}"/>
                </a:ext>
              </a:extLst>
            </p:cNvPr>
            <p:cNvSpPr txBox="1"/>
            <p:nvPr/>
          </p:nvSpPr>
          <p:spPr>
            <a:xfrm>
              <a:off x="5324213" y="3051544"/>
              <a:ext cx="1359668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Computer Hardware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93CEDB-9F06-452C-97B1-E0163E6D3545}"/>
                </a:ext>
              </a:extLst>
            </p:cNvPr>
            <p:cNvCxnSpPr/>
            <p:nvPr/>
          </p:nvCxnSpPr>
          <p:spPr>
            <a:xfrm>
              <a:off x="1744910" y="2940757"/>
              <a:ext cx="4351090" cy="0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046" name="Picture 22" descr="Image result for machine code">
              <a:extLst>
                <a:ext uri="{FF2B5EF4-FFF2-40B4-BE49-F238E27FC236}">
                  <a16:creationId xmlns:a16="http://schemas.microsoft.com/office/drawing/2014/main" id="{17C4563D-7D87-4210-8B3E-FC15D9B21A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51" t="11967" b="32034"/>
            <a:stretch/>
          </p:blipFill>
          <p:spPr bwMode="auto">
            <a:xfrm>
              <a:off x="3675369" y="2226936"/>
              <a:ext cx="501232" cy="679052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2180E37-8467-42C4-BEA5-E7CBE4243486}"/>
                </a:ext>
              </a:extLst>
            </p:cNvPr>
            <p:cNvCxnSpPr/>
            <p:nvPr/>
          </p:nvCxnSpPr>
          <p:spPr>
            <a:xfrm>
              <a:off x="1744910" y="2195893"/>
              <a:ext cx="4351090" cy="0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05375B-AC9C-4D1F-9E70-D8587D3B9DE2}"/>
                </a:ext>
              </a:extLst>
            </p:cNvPr>
            <p:cNvSpPr txBox="1"/>
            <p:nvPr/>
          </p:nvSpPr>
          <p:spPr>
            <a:xfrm>
              <a:off x="5324213" y="2441849"/>
              <a:ext cx="1007007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Machine Code</a:t>
              </a:r>
            </a:p>
          </p:txBody>
        </p:sp>
        <p:pic>
          <p:nvPicPr>
            <p:cNvPr id="1048" name="Picture 24" descr="Image result for machine code">
              <a:extLst>
                <a:ext uri="{FF2B5EF4-FFF2-40B4-BE49-F238E27FC236}">
                  <a16:creationId xmlns:a16="http://schemas.microsoft.com/office/drawing/2014/main" id="{EDC8BB57-1004-44CB-B963-F41D98EF44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" t="11362" r="74072" b="32020"/>
            <a:stretch/>
          </p:blipFill>
          <p:spPr bwMode="auto">
            <a:xfrm>
              <a:off x="3647822" y="1413269"/>
              <a:ext cx="545264" cy="715435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2C1E04C-C141-40C3-9E80-896FD263A051}"/>
                </a:ext>
              </a:extLst>
            </p:cNvPr>
            <p:cNvSpPr txBox="1"/>
            <p:nvPr/>
          </p:nvSpPr>
          <p:spPr>
            <a:xfrm>
              <a:off x="5324213" y="1648998"/>
              <a:ext cx="728084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Assembly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9F0A0F0-A1D9-4297-B8A2-3AA27F17F147}"/>
                </a:ext>
              </a:extLst>
            </p:cNvPr>
            <p:cNvCxnSpPr/>
            <p:nvPr/>
          </p:nvCxnSpPr>
          <p:spPr>
            <a:xfrm>
              <a:off x="1744910" y="1310068"/>
              <a:ext cx="4351090" cy="0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050" name="Picture 26" descr="Image result for c++">
              <a:extLst>
                <a:ext uri="{FF2B5EF4-FFF2-40B4-BE49-F238E27FC236}">
                  <a16:creationId xmlns:a16="http://schemas.microsoft.com/office/drawing/2014/main" id="{FB694AEB-CE12-4442-BC24-8E9C0CE6D7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6091" y="786174"/>
              <a:ext cx="1175756" cy="470302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90D87C-E097-4C8E-B69E-A11DEF0ED5E3}"/>
                </a:ext>
              </a:extLst>
            </p:cNvPr>
            <p:cNvSpPr txBox="1"/>
            <p:nvPr/>
          </p:nvSpPr>
          <p:spPr>
            <a:xfrm>
              <a:off x="5358138" y="889550"/>
              <a:ext cx="663964" cy="2616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 or C++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60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De Witte</dc:creator>
  <cp:lastModifiedBy>Nico De Witte</cp:lastModifiedBy>
  <cp:revision>2</cp:revision>
  <dcterms:created xsi:type="dcterms:W3CDTF">2018-02-20T19:32:17Z</dcterms:created>
  <dcterms:modified xsi:type="dcterms:W3CDTF">2018-02-20T19:46:55Z</dcterms:modified>
</cp:coreProperties>
</file>