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2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1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9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9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7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8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78DA1-5C34-4738-AB4F-6AE2DB1BBAF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83F17-F79A-4D39-A88C-E4C69F43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440708"/>
            <a:ext cx="5181600" cy="43513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Problem Space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customer problem, need, or benefit that the product should address</a:t>
            </a:r>
          </a:p>
          <a:p>
            <a:pPr lvl="1"/>
            <a:r>
              <a:rPr lang="en-US" dirty="0"/>
              <a:t>A product requirement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Ability to write in space (zero gravity)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440708"/>
            <a:ext cx="5181600" cy="43513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Solution Space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specific implementation to address the need or product requirement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NASA space pen</a:t>
            </a:r>
          </a:p>
          <a:p>
            <a:pPr lvl="3"/>
            <a:r>
              <a:rPr lang="en-US" dirty="0"/>
              <a:t>$1 M R&amp;D costs</a:t>
            </a:r>
          </a:p>
          <a:p>
            <a:pPr lvl="2"/>
            <a:r>
              <a:rPr lang="en-US" dirty="0"/>
              <a:t>Russian pencil</a:t>
            </a:r>
          </a:p>
        </p:txBody>
      </p:sp>
      <p:pic>
        <p:nvPicPr>
          <p:cNvPr id="1026" name="Picture 2" descr="NASA Space 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408" y="3430351"/>
            <a:ext cx="1053391" cy="68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ussian space penc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753" y="4254826"/>
            <a:ext cx="2214377" cy="53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4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1</cp:revision>
  <dcterms:created xsi:type="dcterms:W3CDTF">2017-02-04T11:17:49Z</dcterms:created>
  <dcterms:modified xsi:type="dcterms:W3CDTF">2017-02-04T13:16:28Z</dcterms:modified>
</cp:coreProperties>
</file>