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4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7E32-F2C9-4456-84AC-4BF1D49035BA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1344987"/>
            <a:ext cx="601509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8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26537" y="1564795"/>
            <a:ext cx="11329807" cy="4114800"/>
            <a:chOff x="326537" y="1564795"/>
            <a:chExt cx="11329807" cy="4114800"/>
          </a:xfrm>
        </p:grpSpPr>
        <p:pic>
          <p:nvPicPr>
            <p:cNvPr id="1026" name="Picture 2" descr="Image resul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37" y="1564795"/>
              <a:ext cx="6015090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3486" y="1564795"/>
              <a:ext cx="3132858" cy="41148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6198577" y="2936631"/>
              <a:ext cx="2528301" cy="596809"/>
            </a:xfrm>
            <a:prstGeom prst="line">
              <a:avLst/>
            </a:prstGeom>
            <a:ln w="28575">
              <a:solidFill>
                <a:srgbClr val="66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198577" y="2347546"/>
              <a:ext cx="2528301" cy="7003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198577" y="2012138"/>
              <a:ext cx="2528301" cy="55025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32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921243" y="159804"/>
            <a:ext cx="6020534" cy="6311334"/>
            <a:chOff x="2921243" y="159804"/>
            <a:chExt cx="6020534" cy="6311334"/>
          </a:xfrm>
        </p:grpSpPr>
        <p:sp>
          <p:nvSpPr>
            <p:cNvPr id="2" name="Rounded Rectangle 1"/>
            <p:cNvSpPr/>
            <p:nvPr/>
          </p:nvSpPr>
          <p:spPr>
            <a:xfrm>
              <a:off x="4044462" y="931561"/>
              <a:ext cx="1749668" cy="41323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Pre-processor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343400" y="176618"/>
              <a:ext cx="1151792" cy="46599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main.cpp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370026" y="905008"/>
              <a:ext cx="2246435" cy="46634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#include header files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2" idx="3"/>
            </p:cNvCxnSpPr>
            <p:nvPr/>
          </p:nvCxnSpPr>
          <p:spPr>
            <a:xfrm flipH="1">
              <a:off x="5794130" y="1138180"/>
              <a:ext cx="5758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" idx="2"/>
              <a:endCxn id="2" idx="0"/>
            </p:cNvCxnSpPr>
            <p:nvPr/>
          </p:nvCxnSpPr>
          <p:spPr>
            <a:xfrm>
              <a:off x="4919296" y="642611"/>
              <a:ext cx="0" cy="2889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2"/>
              <a:endCxn id="16" idx="0"/>
            </p:cNvCxnSpPr>
            <p:nvPr/>
          </p:nvCxnSpPr>
          <p:spPr>
            <a:xfrm>
              <a:off x="4919296" y="1344799"/>
              <a:ext cx="0" cy="2889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21243" y="159804"/>
              <a:ext cx="1239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70C0"/>
                  </a:solidFill>
                </a:rPr>
                <a:t>Human readable source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1243" y="1633749"/>
              <a:ext cx="1239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70C0"/>
                  </a:solidFill>
                </a:rPr>
                <a:t>Expanded source code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3400" y="1633749"/>
              <a:ext cx="1151792" cy="4659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main.ii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2"/>
              <a:endCxn id="20" idx="0"/>
            </p:cNvCxnSpPr>
            <p:nvPr/>
          </p:nvCxnSpPr>
          <p:spPr>
            <a:xfrm>
              <a:off x="4919296" y="2099742"/>
              <a:ext cx="0" cy="2889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4044462" y="2388692"/>
              <a:ext cx="1749668" cy="41323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cxnSp>
          <p:nvCxnSpPr>
            <p:cNvPr id="26" name="Straight Arrow Connector 25"/>
            <p:cNvCxnSpPr>
              <a:stCxn id="20" idx="2"/>
              <a:endCxn id="27" idx="0"/>
            </p:cNvCxnSpPr>
            <p:nvPr/>
          </p:nvCxnSpPr>
          <p:spPr>
            <a:xfrm>
              <a:off x="4919296" y="2801930"/>
              <a:ext cx="0" cy="2889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343400" y="3090880"/>
              <a:ext cx="1151792" cy="4659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main.s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21243" y="3185376"/>
              <a:ext cx="1239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70C0"/>
                  </a:solidFill>
                </a:rPr>
                <a:t>Assembler code</a:t>
              </a:r>
            </a:p>
          </p:txBody>
        </p:sp>
        <p:cxnSp>
          <p:nvCxnSpPr>
            <p:cNvPr id="30" name="Straight Arrow Connector 29"/>
            <p:cNvCxnSpPr>
              <a:stCxn id="27" idx="2"/>
              <a:endCxn id="35" idx="0"/>
            </p:cNvCxnSpPr>
            <p:nvPr/>
          </p:nvCxnSpPr>
          <p:spPr>
            <a:xfrm>
              <a:off x="4919296" y="3556873"/>
              <a:ext cx="0" cy="2889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044462" y="3845823"/>
              <a:ext cx="1749668" cy="41323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43400" y="4548011"/>
              <a:ext cx="1151792" cy="4659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main.o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35" idx="2"/>
              <a:endCxn id="37" idx="0"/>
            </p:cNvCxnSpPr>
            <p:nvPr/>
          </p:nvCxnSpPr>
          <p:spPr>
            <a:xfrm>
              <a:off x="4919296" y="4259061"/>
              <a:ext cx="0" cy="2889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921243" y="4642508"/>
              <a:ext cx="1239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70C0"/>
                  </a:solidFill>
                </a:rPr>
                <a:t>Object code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044462" y="5302954"/>
              <a:ext cx="1749668" cy="41323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Linker</a:t>
              </a:r>
            </a:p>
          </p:txBody>
        </p:sp>
        <p:cxnSp>
          <p:nvCxnSpPr>
            <p:cNvPr id="47" name="Straight Arrow Connector 46"/>
            <p:cNvCxnSpPr>
              <a:stCxn id="37" idx="2"/>
              <a:endCxn id="46" idx="0"/>
            </p:cNvCxnSpPr>
            <p:nvPr/>
          </p:nvCxnSpPr>
          <p:spPr>
            <a:xfrm>
              <a:off x="4919296" y="5014004"/>
              <a:ext cx="0" cy="2889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343400" y="6005145"/>
              <a:ext cx="1151792" cy="46599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</a:t>
              </a:r>
            </a:p>
          </p:txBody>
        </p:sp>
        <p:cxnSp>
          <p:nvCxnSpPr>
            <p:cNvPr id="51" name="Straight Arrow Connector 50"/>
            <p:cNvCxnSpPr>
              <a:stCxn id="46" idx="2"/>
              <a:endCxn id="50" idx="0"/>
            </p:cNvCxnSpPr>
            <p:nvPr/>
          </p:nvCxnSpPr>
          <p:spPr>
            <a:xfrm>
              <a:off x="4919296" y="5716192"/>
              <a:ext cx="0" cy="2889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921243" y="6009473"/>
              <a:ext cx="1239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70C0"/>
                  </a:solidFill>
                </a:rPr>
                <a:t>Executable Program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70026" y="5276578"/>
              <a:ext cx="2571751" cy="46634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code of Libraries</a:t>
              </a:r>
            </a:p>
          </p:txBody>
        </p:sp>
        <p:cxnSp>
          <p:nvCxnSpPr>
            <p:cNvPr id="61" name="Straight Arrow Connector 60"/>
            <p:cNvCxnSpPr>
              <a:stCxn id="60" idx="1"/>
              <a:endCxn id="46" idx="3"/>
            </p:cNvCxnSpPr>
            <p:nvPr/>
          </p:nvCxnSpPr>
          <p:spPr>
            <a:xfrm flipH="1" flipV="1">
              <a:off x="5794130" y="5509573"/>
              <a:ext cx="575896" cy="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502212" y="532988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sym typeface="Wingdings" panose="05000000000000000000" pitchFamily="2" charset="2"/>
                </a:rPr>
                <a:t>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02212" y="386185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sym typeface="Wingdings" panose="05000000000000000000" pitchFamily="2" charset="2"/>
                </a:rPr>
                <a:t>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02212" y="241064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sym typeface="Wingdings" panose="05000000000000000000" pitchFamily="2" charset="2"/>
                </a:rPr>
                <a:t>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02212" y="95351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sym typeface="Wingdings" panose="05000000000000000000" pitchFamily="2" charset="2"/>
                </a:rPr>
                <a:t>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0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8</cp:revision>
  <dcterms:created xsi:type="dcterms:W3CDTF">2016-08-30T12:58:16Z</dcterms:created>
  <dcterms:modified xsi:type="dcterms:W3CDTF">2016-08-31T13:45:35Z</dcterms:modified>
</cp:coreProperties>
</file>