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7E32-F2C9-4456-84AC-4BF1D49035B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CD56-3D20-4665-86E1-9C80AB71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1344987"/>
            <a:ext cx="601509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6537" y="1564795"/>
            <a:ext cx="11329807" cy="4114800"/>
            <a:chOff x="326537" y="1564795"/>
            <a:chExt cx="11329807" cy="4114800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37" y="1564795"/>
              <a:ext cx="6015090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3486" y="1564795"/>
              <a:ext cx="3132858" cy="41148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6198577" y="2936631"/>
              <a:ext cx="2528301" cy="596809"/>
            </a:xfrm>
            <a:prstGeom prst="line">
              <a:avLst/>
            </a:prstGeom>
            <a:ln w="28575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198577" y="2347546"/>
              <a:ext cx="2528301" cy="7003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198577" y="2012138"/>
              <a:ext cx="2528301" cy="55025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3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2</cp:revision>
  <dcterms:created xsi:type="dcterms:W3CDTF">2016-08-30T12:58:16Z</dcterms:created>
  <dcterms:modified xsi:type="dcterms:W3CDTF">2016-08-30T13:59:59Z</dcterms:modified>
</cp:coreProperties>
</file>