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5" r:id="rId5"/>
    <p:sldId id="284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 Standard Boot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an embedded system has onboard non-volatile memory to store the </a:t>
            </a:r>
            <a:r>
              <a:rPr lang="en-US" dirty="0" err="1" smtClean="0"/>
              <a:t>bootloader</a:t>
            </a:r>
            <a:r>
              <a:rPr lang="en-US" dirty="0" smtClean="0"/>
              <a:t> and/or kernel images</a:t>
            </a:r>
          </a:p>
          <a:p>
            <a:endParaRPr lang="en-US" dirty="0" smtClean="0"/>
          </a:p>
          <a:p>
            <a:r>
              <a:rPr lang="en-US" dirty="0" smtClean="0"/>
              <a:t>To cut cost the Raspberry Pi developers decided to omit this</a:t>
            </a:r>
          </a:p>
          <a:p>
            <a:endParaRPr lang="en-US" dirty="0" smtClean="0"/>
          </a:p>
          <a:p>
            <a:r>
              <a:rPr lang="en-US" dirty="0" smtClean="0"/>
              <a:t>All boot loader code, kernel images and file systems are to be stored on an SD card</a:t>
            </a:r>
          </a:p>
          <a:p>
            <a:endParaRPr lang="en-US" dirty="0" smtClean="0"/>
          </a:p>
          <a:p>
            <a:r>
              <a:rPr lang="en-US" dirty="0" smtClean="0"/>
              <a:t>The boot loader binaries and kernel images are stored on the first partition of the SD card</a:t>
            </a:r>
          </a:p>
          <a:p>
            <a:pPr lvl="1"/>
            <a:r>
              <a:rPr lang="en-US" dirty="0" smtClean="0"/>
              <a:t>FAT32 or FAT16</a:t>
            </a:r>
          </a:p>
          <a:p>
            <a:endParaRPr lang="en-US" dirty="0"/>
          </a:p>
          <a:p>
            <a:r>
              <a:rPr lang="en-US" dirty="0" smtClean="0"/>
              <a:t>If the root </a:t>
            </a:r>
            <a:r>
              <a:rPr lang="en-US" dirty="0" err="1" smtClean="0"/>
              <a:t>filesystem</a:t>
            </a:r>
            <a:r>
              <a:rPr lang="en-US" dirty="0" smtClean="0"/>
              <a:t> is non-volatile then it can be stored on a second partition</a:t>
            </a:r>
          </a:p>
          <a:p>
            <a:pPr lvl="1"/>
            <a:r>
              <a:rPr lang="en-US" dirty="0" smtClean="0"/>
              <a:t>In our case we  use an ext4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Pi’s Broadcom BCM2835 system on a chip (</a:t>
            </a:r>
            <a:r>
              <a:rPr lang="en-US" dirty="0" err="1"/>
              <a:t>SoC</a:t>
            </a:r>
            <a:r>
              <a:rPr lang="en-US" dirty="0"/>
              <a:t>) powers up with its ARM1176JZF-S 700 MHz processor held in reset.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VideoCore</a:t>
            </a:r>
            <a:r>
              <a:rPr lang="en-US" dirty="0"/>
              <a:t> IV GPU core is responsible for booting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It </a:t>
            </a:r>
            <a:r>
              <a:rPr lang="en-US" dirty="0"/>
              <a:t>loads the first stage </a:t>
            </a:r>
            <a:r>
              <a:rPr lang="en-US" dirty="0" err="1"/>
              <a:t>bootloader</a:t>
            </a:r>
            <a:r>
              <a:rPr lang="en-US" dirty="0"/>
              <a:t> from a ROM embedded within the </a:t>
            </a:r>
            <a:r>
              <a:rPr lang="en-US" dirty="0" err="1" smtClean="0"/>
              <a:t>SoC.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first stage </a:t>
            </a:r>
            <a:r>
              <a:rPr lang="en-US" dirty="0" err="1"/>
              <a:t>bootloader</a:t>
            </a:r>
            <a:r>
              <a:rPr lang="en-US" dirty="0"/>
              <a:t> is designed to load the second stage </a:t>
            </a:r>
            <a:r>
              <a:rPr lang="en-US" dirty="0" err="1"/>
              <a:t>bootloader</a:t>
            </a:r>
            <a:r>
              <a:rPr lang="en-US" dirty="0"/>
              <a:t> (</a:t>
            </a:r>
            <a:r>
              <a:rPr lang="en-US" dirty="0" err="1"/>
              <a:t>bootcode.bin</a:t>
            </a:r>
            <a:r>
              <a:rPr lang="en-US" dirty="0"/>
              <a:t>) from a FAT32 or FAT16 </a:t>
            </a:r>
            <a:r>
              <a:rPr lang="en-US" dirty="0" err="1"/>
              <a:t>filesystem</a:t>
            </a:r>
            <a:r>
              <a:rPr lang="en-US" dirty="0"/>
              <a:t> on the SD Card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second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bootcode.bin</a:t>
            </a:r>
            <a:r>
              <a:rPr lang="en-US" dirty="0"/>
              <a:t> - is executed on the </a:t>
            </a:r>
            <a:r>
              <a:rPr lang="en-US" dirty="0" err="1"/>
              <a:t>VideoCore</a:t>
            </a:r>
            <a:r>
              <a:rPr lang="en-US" dirty="0"/>
              <a:t> GPU and loads the 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Historically</a:t>
            </a:r>
            <a:r>
              <a:rPr lang="en-US" dirty="0"/>
              <a:t>, yet another </a:t>
            </a:r>
            <a:r>
              <a:rPr lang="en-US" dirty="0" err="1"/>
              <a:t>bootloader</a:t>
            </a:r>
            <a:r>
              <a:rPr lang="en-US" dirty="0"/>
              <a:t> called </a:t>
            </a:r>
            <a:r>
              <a:rPr lang="en-US" dirty="0" err="1"/>
              <a:t>loader.bin</a:t>
            </a:r>
            <a:r>
              <a:rPr lang="en-US" dirty="0"/>
              <a:t> was loaded at this stage, but has since been phased </a:t>
            </a:r>
            <a:r>
              <a:rPr lang="en-US" dirty="0" smtClean="0"/>
              <a:t>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basically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93451" y="2136297"/>
            <a:ext cx="2548991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Stage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SoC</a:t>
            </a:r>
            <a:r>
              <a:rPr lang="en-US" dirty="0" smtClean="0"/>
              <a:t> ROM]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55885" y="3366533"/>
            <a:ext cx="2824122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Stage </a:t>
            </a:r>
            <a:r>
              <a:rPr lang="en-US" dirty="0" err="1"/>
              <a:t>Bootloader</a:t>
            </a:r>
            <a:endParaRPr lang="en-US" dirty="0"/>
          </a:p>
          <a:p>
            <a:pPr algn="ctr"/>
            <a:r>
              <a:rPr lang="en-US" dirty="0"/>
              <a:t>[</a:t>
            </a:r>
            <a:r>
              <a:rPr lang="en-US" dirty="0" err="1"/>
              <a:t>bootcode.bin</a:t>
            </a:r>
            <a:r>
              <a:rPr lang="en-US" dirty="0"/>
              <a:t>]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4567946" y="2937409"/>
            <a:ext cx="1" cy="429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55885" y="4630912"/>
            <a:ext cx="2824122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Stage </a:t>
            </a:r>
            <a:r>
              <a:rPr lang="en-US" dirty="0" err="1"/>
              <a:t>Bootloader</a:t>
            </a:r>
            <a:endParaRPr lang="en-US" dirty="0"/>
          </a:p>
          <a:p>
            <a:pPr algn="ctr"/>
            <a:r>
              <a:rPr lang="en-US" dirty="0"/>
              <a:t>[</a:t>
            </a:r>
            <a:r>
              <a:rPr lang="en-US" dirty="0" err="1"/>
              <a:t>start.elf</a:t>
            </a:r>
            <a:r>
              <a:rPr lang="en-US" dirty="0"/>
              <a:t>]</a:t>
            </a: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>
            <a:off x="4567946" y="4167645"/>
            <a:ext cx="0" cy="463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/>
              <a:t> - is where all the action </a:t>
            </a:r>
            <a:r>
              <a:rPr lang="en-US" dirty="0" smtClean="0"/>
              <a:t>happens.</a:t>
            </a:r>
          </a:p>
          <a:p>
            <a:r>
              <a:rPr lang="en-US" dirty="0" smtClean="0"/>
              <a:t>It reads config.txt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text file containing configuration parameters </a:t>
            </a:r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VideoCore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Video/HDMI modes</a:t>
            </a:r>
          </a:p>
          <a:p>
            <a:pPr lvl="3"/>
            <a:r>
              <a:rPr lang="en-US" dirty="0" smtClean="0"/>
              <a:t>memory</a:t>
            </a:r>
          </a:p>
          <a:p>
            <a:pPr lvl="3"/>
            <a:r>
              <a:rPr lang="en-US" dirty="0" smtClean="0"/>
              <a:t>console </a:t>
            </a:r>
            <a:r>
              <a:rPr lang="en-US" dirty="0"/>
              <a:t>frame </a:t>
            </a:r>
            <a:r>
              <a:rPr lang="en-US" dirty="0" smtClean="0"/>
              <a:t>buffers</a:t>
            </a:r>
          </a:p>
          <a:p>
            <a:pPr lvl="3"/>
            <a:r>
              <a:rPr lang="en-US" dirty="0" err="1" smtClean="0"/>
              <a:t>etc</a:t>
            </a:r>
            <a:endParaRPr lang="en-US" dirty="0"/>
          </a:p>
          <a:p>
            <a:pPr lvl="2"/>
            <a:r>
              <a:rPr lang="en-US" dirty="0" smtClean="0"/>
              <a:t>and the </a:t>
            </a:r>
            <a:r>
              <a:rPr lang="en-US" dirty="0"/>
              <a:t>Linux </a:t>
            </a:r>
            <a:r>
              <a:rPr lang="en-US" dirty="0" smtClean="0"/>
              <a:t>kernel</a:t>
            </a:r>
          </a:p>
          <a:p>
            <a:pPr lvl="3"/>
            <a:r>
              <a:rPr lang="en-US" dirty="0" smtClean="0"/>
              <a:t>load addresses</a:t>
            </a:r>
          </a:p>
          <a:p>
            <a:pPr lvl="3"/>
            <a:r>
              <a:rPr lang="en-US" dirty="0" smtClean="0"/>
              <a:t>device tree</a:t>
            </a:r>
          </a:p>
          <a:p>
            <a:pPr lvl="3"/>
            <a:r>
              <a:rPr lang="en-US" dirty="0" err="1" smtClean="0"/>
              <a:t>uart</a:t>
            </a:r>
            <a:r>
              <a:rPr lang="en-US" dirty="0" smtClean="0"/>
              <a:t>/console </a:t>
            </a:r>
            <a:r>
              <a:rPr lang="en-US" dirty="0"/>
              <a:t>baud </a:t>
            </a:r>
            <a:r>
              <a:rPr lang="en-US" dirty="0" smtClean="0"/>
              <a:t>rates</a:t>
            </a:r>
          </a:p>
          <a:p>
            <a:pPr lvl="3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config.txt file has been loaded and parsed, the third stage </a:t>
            </a:r>
            <a:r>
              <a:rPr lang="en-US" dirty="0" err="1"/>
              <a:t>bootloader</a:t>
            </a:r>
            <a:r>
              <a:rPr lang="en-US" dirty="0"/>
              <a:t> will also loads cmdline.txt and </a:t>
            </a:r>
            <a:r>
              <a:rPr lang="en-US" dirty="0" err="1" smtClean="0"/>
              <a:t>kernel.img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cmdline.txt </a:t>
            </a:r>
            <a:r>
              <a:rPr lang="en-US" dirty="0"/>
              <a:t>is a file containing the kernel command line parameters to be passed to the kernel at </a:t>
            </a:r>
            <a:r>
              <a:rPr lang="en-US" dirty="0" smtClean="0"/>
              <a:t>boot.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load </a:t>
            </a:r>
            <a:r>
              <a:rPr lang="en-US" dirty="0" err="1"/>
              <a:t>kernel.img</a:t>
            </a:r>
            <a:r>
              <a:rPr lang="en-US" dirty="0"/>
              <a:t> into the shared memory allocated to the ARM processor, and release the ARM processor from </a:t>
            </a:r>
            <a:r>
              <a:rPr lang="en-US" dirty="0" smtClean="0"/>
              <a:t>reset.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/>
              <a:t>, also passes extra parameters to the kernel than contained within the cmdline.txt.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kernel should now start booting.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277</TotalTime>
  <Words>384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VIVES sjabloon 2013</vt:lpstr>
      <vt:lpstr>Multimedia Technieken</vt:lpstr>
      <vt:lpstr>Storage</vt:lpstr>
      <vt:lpstr>Raspberry Pi Boot Process</vt:lpstr>
      <vt:lpstr>Raspberry Pi Boot Process</vt:lpstr>
      <vt:lpstr>Raspberry Pi Boot Process</vt:lpstr>
      <vt:lpstr>Raspberry Pi Boot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36</cp:revision>
  <dcterms:created xsi:type="dcterms:W3CDTF">2014-10-16T09:28:33Z</dcterms:created>
  <dcterms:modified xsi:type="dcterms:W3CDTF">2014-10-17T05:55:33Z</dcterms:modified>
</cp:coreProperties>
</file>