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0" r:id="rId4"/>
    <p:sldId id="283" r:id="rId5"/>
    <p:sldId id="282" r:id="rId6"/>
    <p:sldId id="285" r:id="rId7"/>
    <p:sldId id="286" r:id="rId8"/>
    <p:sldId id="284" r:id="rId9"/>
    <p:sldId id="266" r:id="rId10"/>
    <p:sldId id="271" r:id="rId11"/>
    <p:sldId id="272" r:id="rId12"/>
    <p:sldId id="274" r:id="rId13"/>
    <p:sldId id="287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</a:t>
            </a:r>
            <a:r>
              <a:rPr lang="en-US" dirty="0" err="1"/>
              <a:t>Technieken</a:t>
            </a:r>
            <a:r>
              <a:rPr lang="en-US"/>
              <a:t/>
            </a:r>
            <a:br>
              <a:rPr lang="en-US"/>
            </a:br>
            <a:r>
              <a:rPr lang="en-US" sz="1800"/>
              <a:t>2015 –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Cross-compiling Code for the Raspberry Pi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6471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http://hertaville.com/2012/09/28/development-environment-raspberry-pi-cross-compiler/</a:t>
            </a:r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compile this program using the following command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Or we can make a really simple </a:t>
            </a:r>
            <a:r>
              <a:rPr lang="en-US" dirty="0" err="1" smtClean="0"/>
              <a:t>makefile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0180" y="2102963"/>
            <a:ext cx="23599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hello main.cpp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1360" y="2905806"/>
            <a:ext cx="49423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CFLAGS=-Wall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you just execute the “make” command to generate your executable</a:t>
            </a:r>
          </a:p>
          <a:p>
            <a:r>
              <a:rPr lang="en-US" dirty="0" smtClean="0"/>
              <a:t>Or “make clean” to clean your output files</a:t>
            </a:r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can run the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7712" y="3055384"/>
            <a:ext cx="2549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main.cpp 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252" y="4510566"/>
            <a:ext cx="12250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./hello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41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Cross-compiling using </a:t>
            </a:r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we got a small program to compile on our host system but when we want to run this on the Pi we need to cross-compile it</a:t>
            </a:r>
          </a:p>
          <a:p>
            <a:endParaRPr lang="en-US" dirty="0" smtClean="0"/>
          </a:p>
          <a:p>
            <a:r>
              <a:rPr lang="en-US" dirty="0" smtClean="0"/>
              <a:t>To make life easier you can use the following </a:t>
            </a:r>
            <a:r>
              <a:rPr lang="en-US" dirty="0" err="1" smtClean="0"/>
              <a:t>Makefile</a:t>
            </a:r>
            <a:r>
              <a:rPr lang="en-US" dirty="0" smtClean="0"/>
              <a:t> as a base for your 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download this from Toledo (</a:t>
            </a:r>
            <a:r>
              <a:rPr lang="en-US" dirty="0" err="1" smtClean="0"/>
              <a:t>make_hello</a:t>
            </a:r>
            <a:r>
              <a:rPr lang="en-US" dirty="0" smtClean="0"/>
              <a:t>)</a:t>
            </a:r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323" y="2874049"/>
            <a:ext cx="887935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compiler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BINPATH=/home/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rpi_tools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/arm-bcm2708/gcc-linaro-arm-linux-gnueabihf-raspbian-x64/bin/arm-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gnueabihf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CC=$(BINPATH)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Compiler flags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CFLAGS=-Wall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 -Wall turns on most, but not all, compiler warnings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hello: clean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$(CC) $(CFLAGS) -o hello main.cpp</a:t>
            </a:r>
          </a:p>
          <a:p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hello</a:t>
            </a:r>
            <a:endParaRPr lang="en-US" sz="11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Transferring Files </a:t>
            </a:r>
            <a:r>
              <a:rPr lang="en-US" dirty="0" smtClean="0"/>
              <a:t>to the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Files - Secure Copy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transfer files </a:t>
            </a:r>
            <a:r>
              <a:rPr lang="en-US" dirty="0" smtClean="0"/>
              <a:t>from one system to another (local or remote) we can use the secure copy tool which has the following syntax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allows us to copy files from one system to another over a secure SSH connection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This will copy the hello executable to the root of the target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059" y="2374050"/>
            <a:ext cx="63378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[[user@]host1:]source [[user@]host2:]destination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5143" y="5086890"/>
            <a:ext cx="67537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root@172.180.35.10:/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Cross-Compilation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Cross-Compilation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native compiler </a:t>
            </a:r>
            <a:r>
              <a:rPr lang="en-US" dirty="0"/>
              <a:t>such as the default </a:t>
            </a:r>
            <a:r>
              <a:rPr lang="en-US" dirty="0" err="1"/>
              <a:t>gcc</a:t>
            </a:r>
            <a:r>
              <a:rPr lang="en-US" dirty="0"/>
              <a:t> tool on the PC  is a compiler that runs on an Intel machine, as well as creates binaries intended to be run on an Intel </a:t>
            </a:r>
            <a:r>
              <a:rPr lang="en-US" dirty="0" smtClean="0"/>
              <a:t>machine.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creates binaries for the </a:t>
            </a:r>
            <a:r>
              <a:rPr lang="en-US" dirty="0">
                <a:solidFill>
                  <a:srgbClr val="0070C0"/>
                </a:solidFill>
              </a:rPr>
              <a:t>same type of machine </a:t>
            </a:r>
            <a:r>
              <a:rPr lang="en-US" dirty="0"/>
              <a:t>that it runs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Similarly </a:t>
            </a:r>
            <a:r>
              <a:rPr lang="en-US" dirty="0"/>
              <a:t>the GCC tool in the </a:t>
            </a:r>
            <a:r>
              <a:rPr lang="en-US" dirty="0" err="1"/>
              <a:t>RPi's</a:t>
            </a:r>
            <a:r>
              <a:rPr lang="en-US" dirty="0"/>
              <a:t> </a:t>
            </a:r>
            <a:r>
              <a:rPr lang="en-US" dirty="0" err="1"/>
              <a:t>Raspbian</a:t>
            </a:r>
            <a:r>
              <a:rPr lang="en-US" dirty="0"/>
              <a:t> Linux OS is intended to run on an ARM machine as well as creates binaries for an ARM machine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cross compiler </a:t>
            </a:r>
            <a:r>
              <a:rPr lang="en-US" dirty="0"/>
              <a:t>such as the "arm-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gnueabihf-gcc</a:t>
            </a:r>
            <a:r>
              <a:rPr lang="en-US" dirty="0"/>
              <a:t>" that we will use, is able to run on an Intel machine but creates binaries for an ARM </a:t>
            </a:r>
            <a:r>
              <a:rPr lang="en-US" dirty="0" smtClean="0"/>
              <a:t>machine.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runs on one architecture and creates binaries for </a:t>
            </a:r>
            <a:r>
              <a:rPr lang="en-US" dirty="0" smtClean="0"/>
              <a:t>another.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allows us to develop and compile our programs/libraries on our Desktop PC, but when it comes to deploying the binaries/libraries we deploy them and run them on the Raspberry Pi.</a:t>
            </a:r>
          </a:p>
        </p:txBody>
      </p:sp>
    </p:spTree>
    <p:extLst>
      <p:ext uri="{BB962C8B-B14F-4D97-AF65-F5344CB8AC3E}">
        <p14:creationId xmlns:p14="http://schemas.microsoft.com/office/powerpoint/2010/main" val="24129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Cross-Compilation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?</a:t>
            </a:r>
          </a:p>
          <a:p>
            <a:pPr lvl="1"/>
            <a:r>
              <a:rPr lang="en-US" dirty="0"/>
              <a:t>The main reason to use cross-compilation over native compilation (develop and compile on the </a:t>
            </a:r>
            <a:r>
              <a:rPr lang="en-US" dirty="0" err="1"/>
              <a:t>RPi</a:t>
            </a:r>
            <a:r>
              <a:rPr lang="en-US" dirty="0"/>
              <a:t> itself) is to speed up compile/build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RPi</a:t>
            </a:r>
            <a:r>
              <a:rPr lang="en-US" dirty="0"/>
              <a:t> board may be fast compared to a </a:t>
            </a:r>
            <a:r>
              <a:rPr lang="en-US" dirty="0" smtClean="0"/>
              <a:t>microcontroller ... but </a:t>
            </a:r>
            <a:r>
              <a:rPr lang="en-US" dirty="0"/>
              <a:t>its still has limited RAM resources and is pretty slow compared to an average desktop </a:t>
            </a:r>
            <a:r>
              <a:rPr lang="en-US" dirty="0" smtClean="0"/>
              <a:t>computer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you have a myriad of development tools that you can use on your desktop PC that you simply can't use on the Raspberry </a:t>
            </a:r>
            <a:r>
              <a:rPr lang="en-US" dirty="0" smtClean="0"/>
              <a:t>Pi</a:t>
            </a:r>
          </a:p>
          <a:p>
            <a:endParaRPr lang="en-US" dirty="0"/>
          </a:p>
          <a:p>
            <a:r>
              <a:rPr lang="en-US" dirty="0"/>
              <a:t>Cross compilation of simple applications that only require the use of the standard C/C++ libraries included with the cross compiling toolchain is relatively </a:t>
            </a:r>
            <a:r>
              <a:rPr lang="en-US" dirty="0" smtClean="0"/>
              <a:t>straightforward.</a:t>
            </a:r>
          </a:p>
          <a:p>
            <a:r>
              <a:rPr lang="en-US" dirty="0" smtClean="0"/>
              <a:t>Cross </a:t>
            </a:r>
            <a:r>
              <a:rPr lang="en-US" dirty="0"/>
              <a:t>compilation of more complicated applications that require external libraries however (such as </a:t>
            </a:r>
            <a:r>
              <a:rPr lang="en-US" dirty="0" err="1"/>
              <a:t>libjpeg</a:t>
            </a:r>
            <a:r>
              <a:rPr lang="en-US" dirty="0"/>
              <a:t>, GTK+, Qt4/5 </a:t>
            </a:r>
            <a:r>
              <a:rPr lang="en-US" dirty="0" err="1"/>
              <a:t>e.t.c</a:t>
            </a:r>
            <a:r>
              <a:rPr lang="en-US" dirty="0"/>
              <a:t>),  is typically more complicated to </a:t>
            </a:r>
            <a:r>
              <a:rPr lang="en-US" dirty="0" smtClean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02775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Up the Cross Compiling Toolchain</a:t>
            </a:r>
          </a:p>
        </p:txBody>
      </p:sp>
    </p:spTree>
    <p:extLst>
      <p:ext uri="{BB962C8B-B14F-4D97-AF65-F5344CB8AC3E}">
        <p14:creationId xmlns:p14="http://schemas.microsoft.com/office/powerpoint/2010/main" val="57489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developing on your host machine you will first need to install some basic packages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will install the native build tools on your PC along with the GIT tool which  will be used to download / clone the cross compiling toolchain from GitHub.com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Clone the </a:t>
            </a:r>
            <a:r>
              <a:rPr lang="en-US" dirty="0" err="1"/>
              <a:t>Raspbian's</a:t>
            </a:r>
            <a:r>
              <a:rPr lang="en-US" dirty="0"/>
              <a:t> official cross compiling toolchain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4083" y="2478620"/>
            <a:ext cx="79758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build-essential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082" y="4718480"/>
            <a:ext cx="797583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git://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github.com/raspberrypi/tools.git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rpi_tools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0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running a 32-bit Linux operating system, you'll want to use the third toolchain '</a:t>
            </a:r>
            <a:r>
              <a:rPr lang="en-US" dirty="0" err="1"/>
              <a:t>gcc</a:t>
            </a:r>
            <a:r>
              <a:rPr lang="en-US" dirty="0"/>
              <a:t>-</a:t>
            </a:r>
            <a:r>
              <a:rPr lang="en-US" dirty="0" err="1"/>
              <a:t>linaro</a:t>
            </a:r>
            <a:r>
              <a:rPr lang="en-US" dirty="0"/>
              <a:t>-arm-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gnueabihf-raspbian</a:t>
            </a:r>
            <a:r>
              <a:rPr lang="en-US" dirty="0" smtClean="0"/>
              <a:t>'.</a:t>
            </a:r>
          </a:p>
          <a:p>
            <a:r>
              <a:rPr lang="en-US" dirty="0" smtClean="0"/>
              <a:t>If </a:t>
            </a:r>
            <a:r>
              <a:rPr lang="en-US" dirty="0"/>
              <a:t>however you are running a 64-bit Linux operating system, you'll want to use the fourth toolchain </a:t>
            </a:r>
            <a:r>
              <a:rPr lang="en-US" dirty="0" smtClean="0"/>
              <a:t>'</a:t>
            </a:r>
            <a:r>
              <a:rPr lang="en-US" dirty="0" smtClean="0">
                <a:solidFill>
                  <a:srgbClr val="0070C0"/>
                </a:solidFill>
              </a:rPr>
              <a:t>gcc-linaro-arm-linux-gnueabihf-raspbian-x64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don't know whether you are running  32-bit or a 64-bit version of Linux type in the command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If you see something like 'i386'/'386' in the output string, then you're running a 32-bit version of Linux. If however you see 'x86_64' / 'amd64' in the output string, then you're running a 64-bit version of Linux.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967" y="3678517"/>
            <a:ext cx="79758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bioboost@NDWMINT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Cross-compiling Code for the Raspberry Pi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using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(s) are text files written in a certain prescribed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Together </a:t>
            </a:r>
            <a:r>
              <a:rPr lang="en-US" dirty="0"/>
              <a:t>with </a:t>
            </a:r>
            <a:r>
              <a:rPr lang="en-US" dirty="0" smtClean="0"/>
              <a:t>the Make utility</a:t>
            </a:r>
            <a:r>
              <a:rPr lang="en-US" dirty="0"/>
              <a:t>, it helps build a software from its source files, a way to organize code, and its compilation and linking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Start by creating a really simple C++ program in your home </a:t>
            </a:r>
            <a:r>
              <a:rPr lang="en-US" dirty="0" err="1" smtClean="0"/>
              <a:t>dir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it as main.cpp</a:t>
            </a:r>
          </a:p>
          <a:p>
            <a:endParaRPr lang="en-US" dirty="0"/>
          </a:p>
        </p:txBody>
      </p:sp>
      <p:pic>
        <p:nvPicPr>
          <p:cNvPr id="4098" name="Picture 2" descr="Heckert GNU whi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35" y="398462"/>
            <a:ext cx="914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96540" y="3863183"/>
            <a:ext cx="356700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world\r\n");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5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573</TotalTime>
  <Words>881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VIVES sjabloon 2013</vt:lpstr>
      <vt:lpstr>Multimedia Technieken 2015 – 2016</vt:lpstr>
      <vt:lpstr>Cross-compiling Code for the Raspberry Pi 2</vt:lpstr>
      <vt:lpstr>What is Cross-Compilation</vt:lpstr>
      <vt:lpstr>What is Cross-Compilation</vt:lpstr>
      <vt:lpstr>Cross-compiling Code for the Raspberry Pi 2</vt:lpstr>
      <vt:lpstr>Basic Requirements</vt:lpstr>
      <vt:lpstr>The Toolchain</vt:lpstr>
      <vt:lpstr>Cross-compiling Code for the Raspberry Pi 2</vt:lpstr>
      <vt:lpstr>Compilation using Makefiles</vt:lpstr>
      <vt:lpstr>Compilation using Makefiles</vt:lpstr>
      <vt:lpstr>Compilation using Makefiles</vt:lpstr>
      <vt:lpstr>Cross-compiling using Makefiles</vt:lpstr>
      <vt:lpstr>Cross-compiling Code for the Raspberry Pi 2</vt:lpstr>
      <vt:lpstr>Transferring Files - Secure Copy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73</cp:revision>
  <dcterms:created xsi:type="dcterms:W3CDTF">2014-10-16T09:28:33Z</dcterms:created>
  <dcterms:modified xsi:type="dcterms:W3CDTF">2015-09-28T08:17:15Z</dcterms:modified>
</cp:coreProperties>
</file>