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91D1-A30A-44DB-A00A-4EBC475D95F9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0821-6DAA-4A0A-B138-4FD3EF0A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1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91D1-A30A-44DB-A00A-4EBC475D95F9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0821-6DAA-4A0A-B138-4FD3EF0A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4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91D1-A30A-44DB-A00A-4EBC475D95F9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0821-6DAA-4A0A-B138-4FD3EF0A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5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91D1-A30A-44DB-A00A-4EBC475D95F9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0821-6DAA-4A0A-B138-4FD3EF0A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4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91D1-A30A-44DB-A00A-4EBC475D95F9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0821-6DAA-4A0A-B138-4FD3EF0A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8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91D1-A30A-44DB-A00A-4EBC475D95F9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0821-6DAA-4A0A-B138-4FD3EF0A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5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91D1-A30A-44DB-A00A-4EBC475D95F9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0821-6DAA-4A0A-B138-4FD3EF0A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2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91D1-A30A-44DB-A00A-4EBC475D95F9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0821-6DAA-4A0A-B138-4FD3EF0A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4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91D1-A30A-44DB-A00A-4EBC475D95F9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0821-6DAA-4A0A-B138-4FD3EF0A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4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91D1-A30A-44DB-A00A-4EBC475D95F9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0821-6DAA-4A0A-B138-4FD3EF0A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5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91D1-A30A-44DB-A00A-4EBC475D95F9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0821-6DAA-4A0A-B138-4FD3EF0A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8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C91D1-A30A-44DB-A00A-4EBC475D95F9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E0821-6DAA-4A0A-B138-4FD3EF0A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5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50888" y="1471205"/>
            <a:ext cx="6750952" cy="4114800"/>
            <a:chOff x="2230339" y="1440383"/>
            <a:chExt cx="6750952" cy="41148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8433" y="1440383"/>
              <a:ext cx="3132858" cy="4114800"/>
            </a:xfrm>
            <a:prstGeom prst="rect">
              <a:avLst/>
            </a:prstGeom>
          </p:spPr>
        </p:pic>
        <p:pic>
          <p:nvPicPr>
            <p:cNvPr id="4" name="Picture 4" descr="http://elinux.org/images/2/2a/GPIO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0339" y="1440383"/>
              <a:ext cx="1798897" cy="411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>
              <a:off x="4029236" y="2443795"/>
              <a:ext cx="1942686" cy="971044"/>
            </a:xfrm>
            <a:prstGeom prst="line">
              <a:avLst/>
            </a:prstGeom>
            <a:ln w="28575">
              <a:solidFill>
                <a:srgbClr val="66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029236" y="2685207"/>
              <a:ext cx="1942686" cy="24411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4029236" y="1893536"/>
              <a:ext cx="1942686" cy="1035781"/>
            </a:xfrm>
            <a:prstGeom prst="line">
              <a:avLst/>
            </a:prstGeom>
            <a:ln w="28575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016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13560" y="1593835"/>
            <a:ext cx="9505950" cy="4086225"/>
            <a:chOff x="613560" y="1593835"/>
            <a:chExt cx="9505950" cy="408622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3560" y="1593835"/>
              <a:ext cx="9505950" cy="4086225"/>
            </a:xfrm>
            <a:prstGeom prst="rect">
              <a:avLst/>
            </a:prstGeom>
          </p:spPr>
        </p:pic>
        <p:cxnSp>
          <p:nvCxnSpPr>
            <p:cNvPr id="4" name="Straight Arrow Connector 3"/>
            <p:cNvCxnSpPr/>
            <p:nvPr/>
          </p:nvCxnSpPr>
          <p:spPr>
            <a:xfrm flipH="1">
              <a:off x="3236360" y="2219219"/>
              <a:ext cx="369869" cy="65754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565135" y="1934644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❶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635874" y="1986014"/>
              <a:ext cx="369869" cy="65754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903003" y="1616682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❷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175643" y="1986014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❸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8843587" y="2252606"/>
              <a:ext cx="369869" cy="65754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371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 Witte</dc:creator>
  <cp:lastModifiedBy>NicoDeWitte</cp:lastModifiedBy>
  <cp:revision>7</cp:revision>
  <dcterms:created xsi:type="dcterms:W3CDTF">2014-09-10T09:51:19Z</dcterms:created>
  <dcterms:modified xsi:type="dcterms:W3CDTF">2014-09-26T10:51:09Z</dcterms:modified>
</cp:coreProperties>
</file>