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5" r:id="rId3"/>
    <p:sldId id="283" r:id="rId4"/>
    <p:sldId id="306" r:id="rId5"/>
    <p:sldId id="307" r:id="rId6"/>
    <p:sldId id="308" r:id="rId7"/>
    <p:sldId id="322" r:id="rId8"/>
    <p:sldId id="323" r:id="rId9"/>
    <p:sldId id="312" r:id="rId10"/>
    <p:sldId id="311" r:id="rId11"/>
    <p:sldId id="313" r:id="rId12"/>
    <p:sldId id="314" r:id="rId13"/>
    <p:sldId id="321" r:id="rId14"/>
    <p:sldId id="319" r:id="rId15"/>
    <p:sldId id="315" r:id="rId16"/>
    <p:sldId id="316" r:id="rId17"/>
    <p:sldId id="309" r:id="rId18"/>
    <p:sldId id="324" r:id="rId19"/>
    <p:sldId id="328" r:id="rId20"/>
    <p:sldId id="325" r:id="rId21"/>
    <p:sldId id="333" r:id="rId22"/>
    <p:sldId id="326" r:id="rId23"/>
    <p:sldId id="327" r:id="rId24"/>
    <p:sldId id="329" r:id="rId25"/>
    <p:sldId id="330" r:id="rId26"/>
    <p:sldId id="331" r:id="rId27"/>
    <p:sldId id="332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Boost/pi_i2c_master_neopixel_driver.git" TargetMode="External"/><Relationship Id="rId2" Type="http://schemas.openxmlformats.org/officeDocument/2006/relationships/hyperlink" Target="http://elinux.org/Interfacing_with_I2C_Devic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Multimedia </a:t>
            </a:r>
            <a:r>
              <a:rPr lang="en-US" dirty="0" err="1"/>
              <a:t>Technieken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2015 –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an I2C Slave Device from User Space</a:t>
            </a:r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1 - Enable i2c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raspi-config</a:t>
            </a:r>
            <a:r>
              <a:rPr lang="en-US" dirty="0" smtClean="0"/>
              <a:t> utility to enable i2c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‘</a:t>
            </a:r>
            <a:r>
              <a:rPr lang="en-US" dirty="0" smtClean="0">
                <a:solidFill>
                  <a:srgbClr val="00B050"/>
                </a:solidFill>
              </a:rPr>
              <a:t>Advanced Options</a:t>
            </a:r>
            <a:r>
              <a:rPr lang="en-US" dirty="0" smtClean="0"/>
              <a:t>’ =&gt; ‘</a:t>
            </a:r>
            <a:r>
              <a:rPr lang="en-US" dirty="0" smtClean="0">
                <a:solidFill>
                  <a:srgbClr val="00B050"/>
                </a:solidFill>
              </a:rPr>
              <a:t>I2C</a:t>
            </a:r>
            <a:r>
              <a:rPr lang="en-US" dirty="0" smtClean="0"/>
              <a:t>’ =&gt; ‘</a:t>
            </a:r>
            <a:r>
              <a:rPr lang="en-US" dirty="0" smtClean="0">
                <a:solidFill>
                  <a:srgbClr val="00B050"/>
                </a:solidFill>
              </a:rPr>
              <a:t>Enable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2872" y="2143332"/>
            <a:ext cx="490965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raspi-config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Enable SPI Using Raspi-con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81" y="2695228"/>
            <a:ext cx="5574106" cy="20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2 - Edit </a:t>
            </a:r>
            <a:r>
              <a:rPr lang="en-US" dirty="0"/>
              <a:t>Module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modules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add the following to 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will make sure the i2c device modules are loaded when the kernel is booted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7646" y="2126554"/>
            <a:ext cx="549688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247" y="3540017"/>
            <a:ext cx="187284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i2c-bcm2708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i2c-dev</a:t>
            </a:r>
          </a:p>
        </p:txBody>
      </p:sp>
    </p:spTree>
    <p:extLst>
      <p:ext uri="{BB962C8B-B14F-4D97-AF65-F5344CB8AC3E}">
        <p14:creationId xmlns:p14="http://schemas.microsoft.com/office/powerpoint/2010/main" val="180660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3 - Install </a:t>
            </a:r>
            <a:r>
              <a:rPr lang="en-US" dirty="0"/>
              <a:t>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i2c-tools which has a bus discovery tool which is really handy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Shutdown the Raspberry Pi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Disconnect the power adapter and connect your i2c device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3105" y="2227223"/>
            <a:ext cx="663779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update</a:t>
            </a: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apt-get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i2c-tools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464" y="3945861"/>
            <a:ext cx="409907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halt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9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Connecting the i2c of </a:t>
            </a:r>
            <a:r>
              <a:rPr lang="en-US" dirty="0" err="1" smtClean="0"/>
              <a:t>mBed</a:t>
            </a:r>
            <a:r>
              <a:rPr lang="en-US" dirty="0" smtClean="0"/>
              <a:t> to the Raspberry Pi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Raspberry Pi runs at 3.3V</a:t>
            </a:r>
          </a:p>
          <a:p>
            <a:r>
              <a:rPr lang="en-US" dirty="0" err="1" smtClean="0"/>
              <a:t>mBed</a:t>
            </a:r>
            <a:r>
              <a:rPr lang="en-US" dirty="0" smtClean="0"/>
              <a:t> runs at 3.3V</a:t>
            </a:r>
          </a:p>
          <a:p>
            <a:r>
              <a:rPr lang="en-US" dirty="0" smtClean="0"/>
              <a:t>So no level shifting is required</a:t>
            </a:r>
          </a:p>
          <a:p>
            <a:r>
              <a:rPr lang="en-US" dirty="0" smtClean="0"/>
              <a:t>We do not need to add pull-up resistors because the Raspberry Pi 2 already has pull-ups of 1k8 on each i2c line</a:t>
            </a:r>
            <a:endParaRPr lang="en-US" dirty="0"/>
          </a:p>
        </p:txBody>
      </p:sp>
      <p:pic>
        <p:nvPicPr>
          <p:cNvPr id="5" name="Picture 6" descr="/media/img/boardlogos/lpc1768/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9481"/>
            <a:ext cx="4056075" cy="254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lement14.com/community/servlet/JiveServlet/previewBody/73950-102-4-309126/GPIO_Pi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742" y="2892224"/>
            <a:ext cx="3392968" cy="36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4890782" y="3498209"/>
            <a:ext cx="1350627" cy="302004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61983" y="5068348"/>
            <a:ext cx="1510018" cy="30200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" idx="3"/>
            <a:endCxn id="4" idx="1"/>
          </p:cNvCxnSpPr>
          <p:nvPr/>
        </p:nvCxnSpPr>
        <p:spPr>
          <a:xfrm flipV="1">
            <a:off x="4572001" y="3649211"/>
            <a:ext cx="318781" cy="1570139"/>
          </a:xfrm>
          <a:prstGeom prst="line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954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5 - </a:t>
            </a:r>
            <a:r>
              <a:rPr lang="en-US" dirty="0"/>
              <a:t>Scanning the </a:t>
            </a:r>
            <a:r>
              <a:rPr lang="en-US" dirty="0" smtClean="0"/>
              <a:t>bus using i2cdetect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two embedded boards are connected using i2c you can use the i2cdetect tool to scan the bus for slave devices</a:t>
            </a:r>
          </a:p>
          <a:p>
            <a:r>
              <a:rPr lang="en-US" dirty="0" smtClean="0"/>
              <a:t>For we need to check "/dev" for available i2c busses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Look for "</a:t>
            </a:r>
            <a:r>
              <a:rPr lang="en-US" dirty="0" smtClean="0"/>
              <a:t>i2c-x" where x is a number</a:t>
            </a:r>
          </a:p>
          <a:p>
            <a:endParaRPr lang="en-US" dirty="0"/>
          </a:p>
          <a:p>
            <a:r>
              <a:rPr lang="en-US" dirty="0" smtClean="0"/>
              <a:t>Use the i2cdetect tool to scan the bus and replace x with the number of the actual device bus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9075" y="2710697"/>
            <a:ext cx="3729505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/dev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i2c-*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0505" y="4949496"/>
            <a:ext cx="434298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i2cdetect –r x</a:t>
            </a:r>
          </a:p>
        </p:txBody>
      </p:sp>
    </p:spTree>
    <p:extLst>
      <p:ext uri="{BB962C8B-B14F-4D97-AF65-F5344CB8AC3E}">
        <p14:creationId xmlns:p14="http://schemas.microsoft.com/office/powerpoint/2010/main" val="7560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5 - Scanning the bus using i2cdetect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should get similar output when the </a:t>
            </a:r>
            <a:r>
              <a:rPr lang="en-US" dirty="0" err="1" smtClean="0"/>
              <a:t>mBed</a:t>
            </a:r>
            <a:r>
              <a:rPr lang="en-US" dirty="0" smtClean="0"/>
              <a:t> is connected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0x40 is the </a:t>
            </a:r>
            <a:r>
              <a:rPr lang="en-US" dirty="0" err="1" smtClean="0"/>
              <a:t>NeoPixel</a:t>
            </a:r>
            <a:r>
              <a:rPr lang="en-US" dirty="0" smtClean="0"/>
              <a:t> slave. Can you explain the other two devices 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3105" y="2059032"/>
            <a:ext cx="663779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pi@raspberrypi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$ </a:t>
            </a:r>
            <a:r>
              <a:rPr lang="en-US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i2cdetect –r 1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0981" y="3060266"/>
            <a:ext cx="5432921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 1  2  3  4  5  6  7  8  9  a  b  c  d  e  f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00:         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40: 40 -- -- -- -- -- -- -- 48 -- -- -- 4C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70: -- -- -- -- -- -- -- --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3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7-bit or 8-bit address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notice that the </a:t>
            </a:r>
            <a:r>
              <a:rPr lang="en-US" dirty="0" err="1" smtClean="0">
                <a:solidFill>
                  <a:srgbClr val="0070C0"/>
                </a:solidFill>
              </a:rPr>
              <a:t>mBed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uses the </a:t>
            </a:r>
            <a:r>
              <a:rPr lang="en-US" dirty="0" smtClean="0">
                <a:solidFill>
                  <a:srgbClr val="0070C0"/>
                </a:solidFill>
              </a:rPr>
              <a:t>8-bit</a:t>
            </a:r>
            <a:r>
              <a:rPr lang="en-US" dirty="0" smtClean="0"/>
              <a:t> address (R/W) LSB included while </a:t>
            </a:r>
            <a:r>
              <a:rPr lang="en-US" dirty="0" smtClean="0">
                <a:solidFill>
                  <a:srgbClr val="0070C0"/>
                </a:solidFill>
              </a:rPr>
              <a:t>Linux </a:t>
            </a:r>
            <a:r>
              <a:rPr lang="en-US" dirty="0" smtClean="0"/>
              <a:t>uses the </a:t>
            </a:r>
            <a:r>
              <a:rPr lang="en-US" dirty="0" smtClean="0">
                <a:solidFill>
                  <a:srgbClr val="0070C0"/>
                </a:solidFill>
              </a:rPr>
              <a:t>7-bit </a:t>
            </a:r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You will need to use the 7-bit address in you C++ program !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Part from the </a:t>
            </a:r>
            <a:r>
              <a:rPr lang="en-US" dirty="0" err="1" smtClean="0"/>
              <a:t>mBed</a:t>
            </a:r>
            <a:r>
              <a:rPr lang="en-US" dirty="0" smtClean="0"/>
              <a:t> slave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3653" y="2738463"/>
            <a:ext cx="5432921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 1  2  3  4  5  6  7  8  9  a  b  c  d  e  f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00:         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40: 40 -- -- -- -- -- -- -- 48 -- -- -- 4C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60: -- -- -- -- -- -- -- -- -- -- -- -- -- -- -- --</a:t>
            </a:r>
          </a:p>
          <a:p>
            <a:r>
              <a:rPr lang="pt-BR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70: -- -- -- -- -- -- -- --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0507" y="5538717"/>
            <a:ext cx="3135911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I2cSettings </a:t>
            </a:r>
            <a:r>
              <a:rPr lang="pt-BR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settings;</a:t>
            </a:r>
          </a:p>
          <a:p>
            <a:r>
              <a:rPr lang="pt-BR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settings.frequency </a:t>
            </a:r>
            <a:r>
              <a:rPr lang="pt-BR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100000;</a:t>
            </a:r>
          </a:p>
          <a:p>
            <a:r>
              <a:rPr lang="pt-BR" sz="1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settings.address </a:t>
            </a:r>
            <a:r>
              <a:rPr lang="pt-BR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0x80;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45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an I2C Slave Device from User Space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mBed</a:t>
            </a:r>
            <a:r>
              <a:rPr lang="en-US" dirty="0" smtClean="0"/>
              <a:t> </a:t>
            </a:r>
            <a:r>
              <a:rPr lang="en-US" dirty="0" err="1" smtClean="0"/>
              <a:t>NeoPixel</a:t>
            </a:r>
            <a:r>
              <a:rPr lang="en-US" dirty="0" smtClean="0"/>
              <a:t> Driver 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 Driver </a:t>
            </a:r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mBed</a:t>
            </a:r>
            <a:r>
              <a:rPr lang="en-US" dirty="0" smtClean="0"/>
              <a:t> controls a </a:t>
            </a:r>
            <a:r>
              <a:rPr lang="en-US" dirty="0" err="1" smtClean="0"/>
              <a:t>NeoPixel</a:t>
            </a:r>
            <a:r>
              <a:rPr lang="en-US" dirty="0" smtClean="0"/>
              <a:t> string of RGB LED's</a:t>
            </a:r>
          </a:p>
          <a:p>
            <a:pPr lvl="1"/>
            <a:r>
              <a:rPr lang="en-US" dirty="0" smtClean="0"/>
              <a:t>The size of a string and number of strings can be configured in the slave code</a:t>
            </a:r>
          </a:p>
          <a:p>
            <a:pPr lvl="2"/>
            <a:r>
              <a:rPr lang="en-US" dirty="0" smtClean="0"/>
              <a:t>A string is a continuous connection of </a:t>
            </a:r>
            <a:r>
              <a:rPr lang="en-US" dirty="0" err="1" smtClean="0"/>
              <a:t>NeoPixel</a:t>
            </a:r>
            <a:r>
              <a:rPr lang="en-US" dirty="0" smtClean="0"/>
              <a:t> LED's</a:t>
            </a:r>
          </a:p>
          <a:p>
            <a:endParaRPr lang="en-US" dirty="0" smtClean="0"/>
          </a:p>
          <a:p>
            <a:r>
              <a:rPr lang="en-US" dirty="0" smtClean="0"/>
              <a:t>Slave code is available on </a:t>
            </a:r>
            <a:r>
              <a:rPr lang="en-US" dirty="0" err="1" smtClean="0"/>
              <a:t>mBed</a:t>
            </a:r>
            <a:r>
              <a:rPr lang="en-US" dirty="0" smtClean="0"/>
              <a:t> as library</a:t>
            </a:r>
          </a:p>
          <a:p>
            <a:pPr lvl="1"/>
            <a:r>
              <a:rPr lang="en-US" dirty="0" smtClean="0"/>
              <a:t>Import the </a:t>
            </a:r>
            <a:r>
              <a:rPr lang="en-US" dirty="0" smtClean="0"/>
              <a:t>library '</a:t>
            </a:r>
            <a:r>
              <a:rPr lang="en-US" dirty="0" smtClean="0">
                <a:solidFill>
                  <a:srgbClr val="00B050"/>
                </a:solidFill>
              </a:rPr>
              <a:t>NeoPixelI2cDriver</a:t>
            </a:r>
            <a:r>
              <a:rPr lang="en-US" dirty="0" smtClean="0"/>
              <a:t>'</a:t>
            </a:r>
            <a:endParaRPr lang="en-US" dirty="0" smtClean="0"/>
          </a:p>
          <a:p>
            <a:pPr lvl="1"/>
            <a:r>
              <a:rPr lang="en-US" dirty="0" smtClean="0"/>
              <a:t>Search for </a:t>
            </a:r>
            <a:r>
              <a:rPr lang="en-US" dirty="0" smtClean="0"/>
              <a:t>'</a:t>
            </a:r>
            <a:r>
              <a:rPr lang="en-US" dirty="0" err="1" smtClean="0">
                <a:solidFill>
                  <a:srgbClr val="0070C0"/>
                </a:solidFill>
              </a:rPr>
              <a:t>neopixel</a:t>
            </a:r>
            <a:r>
              <a:rPr lang="en-US" dirty="0" smtClean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4882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 Driver </a:t>
            </a:r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NeoPixel</a:t>
            </a:r>
            <a:r>
              <a:rPr lang="en-US" dirty="0" smtClean="0"/>
              <a:t> data line needs to be connected to the SPI pin (pin 5) on the </a:t>
            </a:r>
            <a:r>
              <a:rPr lang="en-US" dirty="0" err="1" smtClean="0"/>
              <a:t>mBed</a:t>
            </a:r>
            <a:endParaRPr lang="en-US" dirty="0" smtClean="0"/>
          </a:p>
          <a:p>
            <a:pPr lvl="1"/>
            <a:r>
              <a:rPr lang="en-US" dirty="0" smtClean="0"/>
              <a:t>Everything can be tested without </a:t>
            </a:r>
            <a:r>
              <a:rPr lang="en-US" dirty="0" err="1" smtClean="0"/>
              <a:t>NeoPixel</a:t>
            </a:r>
            <a:r>
              <a:rPr lang="en-US" dirty="0" smtClean="0"/>
              <a:t> string (debug info is outputted to console)</a:t>
            </a:r>
          </a:p>
          <a:p>
            <a:pPr lvl="1"/>
            <a:endParaRPr lang="en-US" dirty="0" smtClean="0"/>
          </a:p>
          <a:p>
            <a:r>
              <a:rPr lang="en-US" dirty="0"/>
              <a:t>To get some console output from the slave device you can use a terminal program such as Putty to connect to the serial interface over USB at a speed of 115200 baud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slave device also has an alive LED which will blink periodically as long as the device is operational and responsive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I2C bus operates at 100kHz and the slave device address is 0x80 (0x40 7-bit).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7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an I2C </a:t>
            </a:r>
            <a:r>
              <a:rPr lang="en-US" dirty="0" smtClean="0"/>
              <a:t>Slave Device </a:t>
            </a:r>
            <a:r>
              <a:rPr lang="en-US" dirty="0"/>
              <a:t>from User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I2C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4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 Driver </a:t>
            </a:r>
            <a:r>
              <a:rPr lang="en-US" dirty="0" smtClean="0"/>
              <a:t>Slave - </a:t>
            </a:r>
            <a:r>
              <a:rPr lang="en-US" dirty="0"/>
              <a:t>main.cpp</a:t>
            </a:r>
            <a:br>
              <a:rPr lang="en-US" dirty="0"/>
            </a:br>
            <a:r>
              <a:rPr lang="en-US" sz="1800" dirty="0">
                <a:solidFill>
                  <a:srgbClr val="00B050"/>
                </a:solidFill>
              </a:rPr>
              <a:t>https://developer.mbed.org/users/dwini/code/NeoPixelI2cSlave/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231" y="1988192"/>
            <a:ext cx="2839239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mbed.h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neopixel_string.h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"i2c_device.h"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neopixel_string_factory.h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"neopixel_i2c_daemon.h"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// This must be an SPI MOSI pin.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#define DATA_PIN p5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#define STRING_SIZE 8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#define DEBUG_MODE 1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log.h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Serial pc(USBTX, USBRX); //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0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 Driver </a:t>
            </a:r>
            <a:r>
              <a:rPr lang="en-US" dirty="0" smtClean="0"/>
              <a:t>Slave - </a:t>
            </a:r>
            <a:r>
              <a:rPr lang="en-US" dirty="0"/>
              <a:t>main.cpp</a:t>
            </a:r>
            <a:br>
              <a:rPr lang="en-US" dirty="0"/>
            </a:br>
            <a:r>
              <a:rPr lang="en-US" sz="1800" dirty="0">
                <a:solidFill>
                  <a:srgbClr val="00B050"/>
                </a:solidFill>
              </a:rPr>
              <a:t>https://developer.mbed.org/users/dwini/code/NeoPixelI2cSlave/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231" y="1812023"/>
            <a:ext cx="777969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pc.baud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(115200);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driver loading\r\n");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I2cSettings settings;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settings.frequency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100000;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settings.address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0x80;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("Slave is working @ %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dHz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\r\n",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settings.frequency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("Slave is working @ SLAVE_ADDRESS = 0x%x\r\n",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settings.address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("Creating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String\r\n");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first_string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NeoPixelStringFactory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createNeoPixelString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(DATA_PIN, STRING_SIZE);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("Creating I2cDevice\r\n");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I2cDevice i2c(p28, p27, &amp;settings);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("Creating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NeoPixel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I2c Daemon\r\n");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NeoPixelI2cDaemon neo(&amp;i2c, LED1);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neo.attachPixelString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first_string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SimplyLog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::Log::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("Listening in blocking mode\r\n");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neo.listen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while(1) {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8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 Driver </a:t>
            </a:r>
            <a:r>
              <a:rPr lang="en-US" dirty="0" smtClean="0"/>
              <a:t>Slave - Possible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 the moment there are three commands that can be send to the slave</a:t>
            </a:r>
          </a:p>
          <a:p>
            <a:pPr lvl="1"/>
            <a:r>
              <a:rPr lang="en-US" dirty="0" smtClean="0"/>
              <a:t>OFF (0x01) which will turn off all the LED's</a:t>
            </a:r>
          </a:p>
          <a:p>
            <a:pPr lvl="1"/>
            <a:r>
              <a:rPr lang="en-US" dirty="0" smtClean="0"/>
              <a:t>DIAGNOSTIC (0x02) which will run a pre-programmed diagnostic routine</a:t>
            </a:r>
          </a:p>
          <a:p>
            <a:pPr lvl="1"/>
            <a:r>
              <a:rPr lang="en-US" dirty="0" smtClean="0"/>
              <a:t>SINGLE_COLOR (0x03) which allows all LED's to be programmed with a given color</a:t>
            </a:r>
          </a:p>
          <a:p>
            <a:endParaRPr lang="en-US" dirty="0"/>
          </a:p>
          <a:p>
            <a:r>
              <a:rPr lang="en-US" dirty="0" smtClean="0"/>
              <a:t>OFF and DIAGNOSTIC and single byte transactions</a:t>
            </a:r>
          </a:p>
          <a:p>
            <a:r>
              <a:rPr lang="en-US" dirty="0" smtClean="0"/>
              <a:t>SINGLE_COLOR is a four-byte transactions</a:t>
            </a:r>
          </a:p>
          <a:p>
            <a:pPr lvl="1"/>
            <a:r>
              <a:rPr lang="en-US" dirty="0" smtClean="0"/>
              <a:t>First byte is the command (0x03)</a:t>
            </a:r>
          </a:p>
          <a:p>
            <a:pPr lvl="1"/>
            <a:r>
              <a:rPr lang="en-US" dirty="0" smtClean="0"/>
              <a:t>Following three bytes are the RGB values (0 - 255 or 0x00 to 0xFF)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97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mBed</a:t>
            </a:r>
            <a:r>
              <a:rPr lang="en-US" dirty="0"/>
              <a:t> </a:t>
            </a:r>
            <a:r>
              <a:rPr lang="en-US" dirty="0" err="1"/>
              <a:t>NeoPixel</a:t>
            </a:r>
            <a:r>
              <a:rPr lang="en-US" dirty="0"/>
              <a:t> Driver </a:t>
            </a:r>
            <a:r>
              <a:rPr lang="en-US" dirty="0" smtClean="0"/>
              <a:t>Slave - Possible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master can also request some information from the slave by sending a read request</a:t>
            </a:r>
          </a:p>
          <a:p>
            <a:pPr lvl="1"/>
            <a:r>
              <a:rPr lang="en-US" dirty="0" smtClean="0"/>
              <a:t>@ the moment the slave will answer with a single byte value, namely the number of strings attached to the </a:t>
            </a:r>
            <a:r>
              <a:rPr lang="en-US" dirty="0" err="1" smtClean="0"/>
              <a:t>mBed</a:t>
            </a:r>
            <a:r>
              <a:rPr lang="en-US" dirty="0" smtClean="0"/>
              <a:t> (which will be 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3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an I2C Slave Device from User Space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Raspberry Pi 2 User Space Master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the 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decent information can </a:t>
            </a:r>
            <a:r>
              <a:rPr lang="en-US" dirty="0"/>
              <a:t>be found @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elinux.org/Interfacing_with_I2C_Devices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start from the example program that I created</a:t>
            </a:r>
          </a:p>
          <a:p>
            <a:pPr lvl="1"/>
            <a:r>
              <a:rPr lang="en-US" dirty="0" smtClean="0"/>
              <a:t>Not very OOP, that is YOUR task</a:t>
            </a:r>
          </a:p>
          <a:p>
            <a:pPr lvl="1"/>
            <a:endParaRPr lang="en-US" dirty="0"/>
          </a:p>
          <a:p>
            <a:r>
              <a:rPr lang="en-US" dirty="0" smtClean="0"/>
              <a:t>See GitHub: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github.com/BioBoost/pi_i2c_master_neopixel_driver.git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721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an I2C Slave Device from User Space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3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C++ program to control the </a:t>
            </a:r>
            <a:r>
              <a:rPr lang="en-US" dirty="0" err="1" smtClean="0"/>
              <a:t>mBed</a:t>
            </a:r>
            <a:r>
              <a:rPr lang="en-US" dirty="0" smtClean="0"/>
              <a:t> slave device from User Space</a:t>
            </a:r>
          </a:p>
          <a:p>
            <a:pPr lvl="1"/>
            <a:r>
              <a:rPr lang="en-US" dirty="0" smtClean="0"/>
              <a:t>Use OOP !!</a:t>
            </a:r>
          </a:p>
          <a:p>
            <a:pPr lvl="2"/>
            <a:r>
              <a:rPr lang="en-US" dirty="0" smtClean="0"/>
              <a:t>No single class or 400 lines main function programs</a:t>
            </a:r>
          </a:p>
          <a:p>
            <a:pPr lvl="3"/>
            <a:r>
              <a:rPr lang="en-US" dirty="0" smtClean="0"/>
              <a:t>This will get you flunked !</a:t>
            </a:r>
          </a:p>
          <a:p>
            <a:pPr lvl="3"/>
            <a:r>
              <a:rPr lang="en-US" dirty="0" smtClean="0"/>
              <a:t>Prove what you have learned and what you are capable off !</a:t>
            </a:r>
          </a:p>
          <a:p>
            <a:r>
              <a:rPr lang="en-US" dirty="0" smtClean="0"/>
              <a:t>This needs to be incorporated in the final program of the group</a:t>
            </a:r>
          </a:p>
          <a:p>
            <a:endParaRPr lang="en-US" dirty="0"/>
          </a:p>
          <a:p>
            <a:r>
              <a:rPr lang="en-US" dirty="0" smtClean="0"/>
              <a:t>Requirements </a:t>
            </a:r>
          </a:p>
          <a:p>
            <a:pPr lvl="1"/>
            <a:r>
              <a:rPr lang="en-US" dirty="0" smtClean="0"/>
              <a:t>Fading (from bright to dark and vice versa) or </a:t>
            </a:r>
            <a:r>
              <a:rPr lang="en-US" dirty="0"/>
              <a:t>Stroboscope (with adjustable timings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colors (per LED not just one color for the whole string)</a:t>
            </a:r>
          </a:p>
          <a:p>
            <a:pPr lvl="1"/>
            <a:endParaRPr lang="en-US" dirty="0"/>
          </a:p>
          <a:p>
            <a:r>
              <a:rPr lang="en-US" dirty="0" smtClean="0"/>
              <a:t>You can extend the slave program as you seem fit</a:t>
            </a:r>
          </a:p>
        </p:txBody>
      </p:sp>
    </p:spTree>
    <p:extLst>
      <p:ext uri="{BB962C8B-B14F-4D97-AF65-F5344CB8AC3E}">
        <p14:creationId xmlns:p14="http://schemas.microsoft.com/office/powerpoint/2010/main" val="316575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in a Nutshell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I2C is commonly used to control external devices</a:t>
            </a:r>
          </a:p>
          <a:p>
            <a:pPr lvl="1"/>
            <a:r>
              <a:rPr lang="en-US" dirty="0" smtClean="0"/>
              <a:t>Its a common standard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"</a:t>
            </a:r>
            <a:r>
              <a:rPr lang="en-US" dirty="0" smtClean="0"/>
              <a:t>fast" for low-speed devices</a:t>
            </a:r>
          </a:p>
          <a:p>
            <a:pPr lvl="1"/>
            <a:r>
              <a:rPr lang="en-US" dirty="0" smtClean="0"/>
              <a:t>Bus architecture (multiple devices can be connected)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support (most </a:t>
            </a:r>
            <a:r>
              <a:rPr lang="en-US" dirty="0" err="1"/>
              <a:t>uC’s</a:t>
            </a:r>
            <a:r>
              <a:rPr lang="en-US" dirty="0"/>
              <a:t> and processors have build in I2C peripheral)</a:t>
            </a:r>
            <a:endParaRPr lang="en-US" dirty="0" smtClean="0"/>
          </a:p>
          <a:p>
            <a:pPr lvl="1"/>
            <a:r>
              <a:rPr lang="en-US" dirty="0" smtClean="0"/>
              <a:t>Only 2 communication lines needed (SDA and SCL)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" y="3963851"/>
            <a:ext cx="7807736" cy="25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bus consists of just </a:t>
            </a:r>
            <a:r>
              <a:rPr lang="en-US" dirty="0"/>
              <a:t>two wires, called SCL and </a:t>
            </a:r>
            <a:r>
              <a:rPr lang="en-US" dirty="0" smtClean="0"/>
              <a:t>SDA, and a ground</a:t>
            </a:r>
          </a:p>
          <a:p>
            <a:pPr lvl="1"/>
            <a:r>
              <a:rPr lang="en-US" dirty="0" smtClean="0"/>
              <a:t>SCL is the clock line.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is used to synchronize all data transfers over the I2C bus.</a:t>
            </a:r>
          </a:p>
          <a:p>
            <a:pPr lvl="1"/>
            <a:r>
              <a:rPr lang="en-US" dirty="0"/>
              <a:t>SDA is the data line.</a:t>
            </a:r>
          </a:p>
          <a:p>
            <a:pPr lvl="1"/>
            <a:r>
              <a:rPr lang="en-US" dirty="0"/>
              <a:t>The SCL and SDA lines are connected to all devices on the I2C bus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does need to be a third wire which is the </a:t>
            </a:r>
            <a:r>
              <a:rPr lang="en-US" dirty="0" smtClean="0"/>
              <a:t>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" y="3963851"/>
            <a:ext cx="7807736" cy="25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</a:t>
            </a:r>
            <a:r>
              <a:rPr lang="en-US" dirty="0"/>
              <a:t>SCL and SDA lines are "open drain" </a:t>
            </a:r>
            <a:r>
              <a:rPr lang="en-US" dirty="0" smtClean="0"/>
              <a:t>drivers.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this means is that the chip can drive its output low, but it </a:t>
            </a:r>
            <a:r>
              <a:rPr lang="en-US" dirty="0" smtClean="0"/>
              <a:t>cannot </a:t>
            </a:r>
            <a:r>
              <a:rPr lang="en-US" dirty="0"/>
              <a:t>drive it </a:t>
            </a:r>
            <a:r>
              <a:rPr lang="en-US" dirty="0" smtClean="0"/>
              <a:t>high.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line to be able to go high you must provide pull-up resistors to </a:t>
            </a:r>
            <a:r>
              <a:rPr lang="en-US" dirty="0" err="1" smtClean="0"/>
              <a:t>Vcc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a resistor from the SCL line to </a:t>
            </a:r>
            <a:r>
              <a:rPr lang="en-US" dirty="0" err="1" smtClean="0"/>
              <a:t>Vcc</a:t>
            </a:r>
            <a:r>
              <a:rPr lang="en-US" dirty="0" smtClean="0"/>
              <a:t> </a:t>
            </a:r>
            <a:r>
              <a:rPr lang="en-US" dirty="0"/>
              <a:t>and another from the SDA line to </a:t>
            </a:r>
            <a:r>
              <a:rPr lang="en-US" dirty="0" err="1" smtClean="0"/>
              <a:t>Vcc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only need one set of pull-up resistors for the whole I2C bus, not for each device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Vcc</a:t>
            </a:r>
            <a:r>
              <a:rPr lang="en-US" dirty="0" smtClean="0"/>
              <a:t> depends on the devices used. Typically 5V or 3V3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17" y="4488939"/>
            <a:ext cx="6180271" cy="20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Masters and Slaves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devices on the I2C bus are either </a:t>
            </a:r>
            <a:r>
              <a:rPr lang="en-US" dirty="0">
                <a:solidFill>
                  <a:srgbClr val="00B050"/>
                </a:solidFill>
              </a:rPr>
              <a:t>masters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70C0"/>
                </a:solidFill>
              </a:rPr>
              <a:t>slaves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B050"/>
                </a:solidFill>
              </a:rPr>
              <a:t>master </a:t>
            </a:r>
            <a:r>
              <a:rPr lang="en-US" dirty="0"/>
              <a:t>is always the device that drives the SCL </a:t>
            </a:r>
            <a:r>
              <a:rPr lang="en-US" dirty="0">
                <a:solidFill>
                  <a:srgbClr val="00B050"/>
                </a:solidFill>
              </a:rPr>
              <a:t>clock</a:t>
            </a:r>
            <a:r>
              <a:rPr lang="en-US" dirty="0"/>
              <a:t>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The </a:t>
            </a:r>
            <a:r>
              <a:rPr lang="en-US" dirty="0"/>
              <a:t>slaves are the devices that respond to the </a:t>
            </a:r>
            <a:r>
              <a:rPr lang="en-US" dirty="0" smtClean="0"/>
              <a:t>master.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70C0"/>
                </a:solidFill>
              </a:rPr>
              <a:t>slave cannot initiate a transfer</a:t>
            </a:r>
            <a:r>
              <a:rPr lang="en-US" dirty="0"/>
              <a:t> over the I2C bus, only a master can do </a:t>
            </a:r>
            <a:r>
              <a:rPr lang="en-US" dirty="0" smtClean="0"/>
              <a:t>that.</a:t>
            </a:r>
          </a:p>
          <a:p>
            <a:r>
              <a:rPr lang="en-US" dirty="0" smtClean="0"/>
              <a:t>There </a:t>
            </a:r>
            <a:r>
              <a:rPr lang="en-US" dirty="0"/>
              <a:t>can be, and usually are, </a:t>
            </a:r>
            <a:r>
              <a:rPr lang="en-US" dirty="0">
                <a:solidFill>
                  <a:srgbClr val="0070C0"/>
                </a:solidFill>
              </a:rPr>
              <a:t>multiple slaves </a:t>
            </a:r>
            <a:r>
              <a:rPr lang="en-US" dirty="0"/>
              <a:t>on the I2C bus, however there is normally only one </a:t>
            </a:r>
            <a:r>
              <a:rPr lang="en-US" dirty="0" smtClean="0"/>
              <a:t>master.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to have multiple masters, but it is </a:t>
            </a:r>
            <a:r>
              <a:rPr lang="en-US" dirty="0" smtClean="0"/>
              <a:t>unusual.</a:t>
            </a:r>
          </a:p>
          <a:p>
            <a:r>
              <a:rPr lang="en-US" dirty="0" smtClean="0"/>
              <a:t>Slaves </a:t>
            </a:r>
            <a:r>
              <a:rPr lang="en-US" dirty="0"/>
              <a:t>will never initiate a </a:t>
            </a:r>
            <a:r>
              <a:rPr lang="en-US" dirty="0" smtClean="0"/>
              <a:t>transfer.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master and slave can transfer data over the I2C bus, but that </a:t>
            </a:r>
            <a:r>
              <a:rPr lang="en-US" dirty="0">
                <a:solidFill>
                  <a:srgbClr val="00B050"/>
                </a:solidFill>
              </a:rPr>
              <a:t>transfer</a:t>
            </a:r>
            <a:r>
              <a:rPr lang="en-US" dirty="0"/>
              <a:t> is always </a:t>
            </a:r>
            <a:r>
              <a:rPr lang="en-US" dirty="0">
                <a:solidFill>
                  <a:srgbClr val="00B050"/>
                </a:solidFill>
              </a:rPr>
              <a:t>controlled</a:t>
            </a:r>
            <a:r>
              <a:rPr lang="en-US" dirty="0"/>
              <a:t> by the </a:t>
            </a:r>
            <a:r>
              <a:rPr lang="en-US" dirty="0">
                <a:solidFill>
                  <a:srgbClr val="00B050"/>
                </a:solidFill>
              </a:rPr>
              <a:t>master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7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an I2C Slave Device from User Space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Raspberry Pi 2 to the </a:t>
            </a:r>
            <a:r>
              <a:rPr lang="en-US" dirty="0" err="1" smtClean="0"/>
              <a:t>mBed</a:t>
            </a:r>
            <a:r>
              <a:rPr lang="en-US" dirty="0" smtClean="0"/>
              <a:t> i2c </a:t>
            </a:r>
            <a:r>
              <a:rPr lang="en-US" dirty="0" err="1" smtClean="0"/>
              <a:t>NeoPixel</a:t>
            </a:r>
            <a:r>
              <a:rPr lang="en-US" dirty="0" smtClean="0"/>
              <a:t> driver</a:t>
            </a:r>
          </a:p>
          <a:p>
            <a:endParaRPr lang="en-US" dirty="0" smtClean="0"/>
          </a:p>
          <a:p>
            <a:r>
              <a:rPr lang="en-US" dirty="0" smtClean="0"/>
              <a:t>Write a user space application and let it communicate with the slave device</a:t>
            </a:r>
          </a:p>
          <a:p>
            <a:pPr lvl="1"/>
            <a:r>
              <a:rPr lang="en-US" dirty="0" smtClean="0"/>
              <a:t>We will need to cross-compile the source to the ARM architecture</a:t>
            </a:r>
          </a:p>
          <a:p>
            <a:endParaRPr lang="en-US" dirty="0" smtClean="0"/>
          </a:p>
          <a:p>
            <a:r>
              <a:rPr lang="en-US" dirty="0" smtClean="0"/>
              <a:t>In this setup the Raspberry Pi will act as a master while the </a:t>
            </a:r>
            <a:r>
              <a:rPr lang="en-US" dirty="0" err="1" smtClean="0"/>
              <a:t>mbed</a:t>
            </a:r>
            <a:r>
              <a:rPr lang="en-US" dirty="0" smtClean="0"/>
              <a:t> </a:t>
            </a:r>
            <a:r>
              <a:rPr lang="en-US" dirty="0" err="1" smtClean="0"/>
              <a:t>NeoPixel</a:t>
            </a:r>
            <a:r>
              <a:rPr lang="en-US" dirty="0" smtClean="0"/>
              <a:t> driver is the slave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http://developer.mbed.org/media/cache/platforms/lpc1768_3.jpg.250x250_q8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19398" r="5972" b="17710"/>
          <a:stretch/>
        </p:blipFill>
        <p:spPr bwMode="auto">
          <a:xfrm>
            <a:off x="3293655" y="4118994"/>
            <a:ext cx="2707691" cy="2003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 descr="https://learn.adafruit.com/system/assets/assets/000/010/700/medium800/leds_NeoMatrix.jpg?13778362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00" y="4224670"/>
            <a:ext cx="2094400" cy="10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.wikimedia.org/wikipedia/commons/3/31/Raspberry_Pi_2_Model_B_v1.1_top_new_(bg_cut_out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7" y="4118994"/>
            <a:ext cx="2726899" cy="182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an I2C </a:t>
            </a:r>
            <a:r>
              <a:rPr lang="en-US" dirty="0" smtClean="0"/>
              <a:t>Slave Device </a:t>
            </a:r>
            <a:r>
              <a:rPr lang="en-US" dirty="0"/>
              <a:t>from User 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Enabling I2C on the Raspberry Pi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01338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428</TotalTime>
  <Words>1833</Words>
  <Application>Microsoft Office PowerPoint</Application>
  <PresentationFormat>On-screen Show (4:3)</PresentationFormat>
  <Paragraphs>255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VIVES sjabloon 2013</vt:lpstr>
      <vt:lpstr>Multimedia Technieken 2015 – 2016</vt:lpstr>
      <vt:lpstr>Controlling an I2C Slave Device from User Space</vt:lpstr>
      <vt:lpstr>I2C in a Nutshell</vt:lpstr>
      <vt:lpstr>The Physical Bus</vt:lpstr>
      <vt:lpstr>The Physical Bus</vt:lpstr>
      <vt:lpstr>Masters and Slaves</vt:lpstr>
      <vt:lpstr>Controlling an I2C Slave Device from User Space</vt:lpstr>
      <vt:lpstr>Our Goal</vt:lpstr>
      <vt:lpstr>Controlling an I2C Slave Device from User Space</vt:lpstr>
      <vt:lpstr>Step 1 - Enable i2c</vt:lpstr>
      <vt:lpstr>Step 2 - Edit Module File</vt:lpstr>
      <vt:lpstr>Step 3 - Install Utilities</vt:lpstr>
      <vt:lpstr>Step 4 - Connecting the i2c of mBed to the Raspberry Pi 2</vt:lpstr>
      <vt:lpstr>Step 5 - Scanning the bus using i2cdetect</vt:lpstr>
      <vt:lpstr>Step 5 - Scanning the bus using i2cdetect</vt:lpstr>
      <vt:lpstr>7-bit or 8-bit address ?</vt:lpstr>
      <vt:lpstr>Controlling an I2C Slave Device from User Space</vt:lpstr>
      <vt:lpstr>The mBed NeoPixel Driver Slave</vt:lpstr>
      <vt:lpstr>The mBed NeoPixel Driver Slave</vt:lpstr>
      <vt:lpstr>The mBed NeoPixel Driver Slave - main.cpp https://developer.mbed.org/users/dwini/code/NeoPixelI2cSlave/</vt:lpstr>
      <vt:lpstr>The mBed NeoPixel Driver Slave - main.cpp https://developer.mbed.org/users/dwini/code/NeoPixelI2cSlave/</vt:lpstr>
      <vt:lpstr>The mBed NeoPixel Driver Slave - Possible Transactions</vt:lpstr>
      <vt:lpstr>The mBed NeoPixel Driver Slave - Possible Transactions</vt:lpstr>
      <vt:lpstr>Controlling an I2C Slave Device from User Space</vt:lpstr>
      <vt:lpstr>Start from the Base</vt:lpstr>
      <vt:lpstr>Controlling an I2C Slave Device from User Space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70</cp:revision>
  <cp:lastPrinted>2014-10-17T05:54:07Z</cp:lastPrinted>
  <dcterms:created xsi:type="dcterms:W3CDTF">2014-10-16T09:28:33Z</dcterms:created>
  <dcterms:modified xsi:type="dcterms:W3CDTF">2015-10-25T11:58:43Z</dcterms:modified>
</cp:coreProperties>
</file>