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7" r:id="rId8"/>
    <p:sldId id="263" r:id="rId9"/>
    <p:sldId id="261" r:id="rId10"/>
    <p:sldId id="262" r:id="rId11"/>
    <p:sldId id="265" r:id="rId12"/>
    <p:sldId id="268" r:id="rId13"/>
    <p:sldId id="264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9" r:id="rId22"/>
    <p:sldId id="280" r:id="rId23"/>
    <p:sldId id="284" r:id="rId24"/>
    <p:sldId id="285" r:id="rId25"/>
    <p:sldId id="287" r:id="rId26"/>
    <p:sldId id="286" r:id="rId27"/>
    <p:sldId id="288" r:id="rId28"/>
    <p:sldId id="277" r:id="rId29"/>
    <p:sldId id="279" r:id="rId30"/>
    <p:sldId id="289" r:id="rId31"/>
    <p:sldId id="281" r:id="rId32"/>
    <p:sldId id="290" r:id="rId33"/>
    <p:sldId id="292" r:id="rId34"/>
    <p:sldId id="291" r:id="rId35"/>
    <p:sldId id="28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9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63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75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06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4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07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66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23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64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98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23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 rood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97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9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98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85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18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Vi-ppt-background-logo-transparant.gif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  <a:p>
            <a:pPr lvl="3"/>
            <a:r>
              <a:rPr lang="nl-BE" dirty="0" smtClean="0"/>
              <a:t>Vierde niveau</a:t>
            </a:r>
          </a:p>
          <a:p>
            <a:pPr lvl="4"/>
            <a:r>
              <a:rPr lang="nl-BE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004457" y="6437174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E4C47-8EB7-495D-938E-E2CDA69D1F3B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537691" y="643717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45656" y="6437752"/>
            <a:ext cx="483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9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txStyles>
    <p:titleStyle>
      <a:lvl1pPr algn="l" defTabSz="3429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matt.ucc.asn.au/dropbear/dropbear.html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uildroot.uclibc.org/download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Multimedia </a:t>
            </a:r>
            <a:r>
              <a:rPr lang="en-US" dirty="0" err="1" smtClean="0"/>
              <a:t>Technieken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Buildroot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1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it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the configuration is defined and saved in .</a:t>
            </a:r>
            <a:r>
              <a:rPr lang="en-US" dirty="0" err="1" smtClean="0"/>
              <a:t>config</a:t>
            </a:r>
            <a:r>
              <a:rPr lang="en-US" dirty="0" smtClean="0"/>
              <a:t>, the compilation process is started by using the make command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will take a while the first time</a:t>
            </a:r>
          </a:p>
          <a:p>
            <a:pPr lvl="1"/>
            <a:r>
              <a:rPr lang="en-US" dirty="0" err="1"/>
              <a:t>Buildroot</a:t>
            </a:r>
            <a:r>
              <a:rPr lang="en-US" dirty="0"/>
              <a:t> will automatically download, extract, patch, configure, compile and install the selected components, taking care of </a:t>
            </a:r>
            <a:r>
              <a:rPr lang="en-US" dirty="0" smtClean="0"/>
              <a:t>the </a:t>
            </a:r>
            <a:r>
              <a:rPr lang="en-US" dirty="0"/>
              <a:t>necessary dependencies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Never run this as root ! (no need)</a:t>
            </a:r>
          </a:p>
          <a:p>
            <a:pPr lvl="1"/>
            <a:r>
              <a:rPr lang="en-US" dirty="0" smtClean="0"/>
              <a:t>Very </a:t>
            </a:r>
            <a:r>
              <a:rPr lang="en-US" dirty="0"/>
              <a:t>limited set of </a:t>
            </a:r>
            <a:r>
              <a:rPr lang="en-US" dirty="0" smtClean="0"/>
              <a:t>dependencies: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native compiler, and basic utilities like </a:t>
            </a:r>
            <a:r>
              <a:rPr lang="en-US" dirty="0" err="1"/>
              <a:t>awk</a:t>
            </a:r>
            <a:r>
              <a:rPr lang="en-US" dirty="0"/>
              <a:t>, bison, patch, </a:t>
            </a:r>
            <a:r>
              <a:rPr lang="en-US" dirty="0" err="1"/>
              <a:t>gzip</a:t>
            </a:r>
            <a:r>
              <a:rPr lang="en-US" dirty="0"/>
              <a:t>, tar, </a:t>
            </a:r>
            <a:r>
              <a:rPr lang="en-US" dirty="0" err="1"/>
              <a:t>wget</a:t>
            </a:r>
            <a:r>
              <a:rPr lang="en-US" dirty="0"/>
              <a:t>, etc.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34195" y="2396731"/>
            <a:ext cx="752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make</a:t>
            </a:r>
          </a:p>
        </p:txBody>
      </p:sp>
    </p:spTree>
    <p:extLst>
      <p:ext uri="{BB962C8B-B14F-4D97-AF65-F5344CB8AC3E}">
        <p14:creationId xmlns:p14="http://schemas.microsoft.com/office/powerpoint/2010/main" val="373867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it all -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dirty="0" err="1" smtClean="0"/>
              <a:t>buildroot</a:t>
            </a:r>
            <a:r>
              <a:rPr lang="en-US" dirty="0" smtClean="0"/>
              <a:t>/output/images for the generated files for your target system</a:t>
            </a:r>
          </a:p>
          <a:p>
            <a:pPr lvl="1"/>
            <a:r>
              <a:rPr lang="en-US" dirty="0" smtClean="0"/>
              <a:t>rootfs.tar</a:t>
            </a:r>
          </a:p>
          <a:p>
            <a:pPr lvl="2"/>
            <a:r>
              <a:rPr lang="en-US" dirty="0" smtClean="0"/>
              <a:t>This is your rout </a:t>
            </a:r>
            <a:r>
              <a:rPr lang="en-US" dirty="0" err="1" smtClean="0"/>
              <a:t>filesystem</a:t>
            </a:r>
            <a:r>
              <a:rPr lang="en-US" dirty="0" smtClean="0"/>
              <a:t>. It still needs to be extracted to its own partition on an SD card</a:t>
            </a:r>
          </a:p>
          <a:p>
            <a:pPr lvl="1"/>
            <a:r>
              <a:rPr lang="en-US" dirty="0" err="1" smtClean="0"/>
              <a:t>rpi</a:t>
            </a:r>
            <a:r>
              <a:rPr lang="en-US" dirty="0" smtClean="0"/>
              <a:t>-firmware (</a:t>
            </a:r>
            <a:r>
              <a:rPr lang="en-US" dirty="0" err="1" smtClean="0"/>
              <a:t>bootcode.bin</a:t>
            </a:r>
            <a:r>
              <a:rPr lang="en-US" dirty="0" smtClean="0"/>
              <a:t>, cmdline.txt, config.txt, fixup.dat, </a:t>
            </a:r>
            <a:r>
              <a:rPr lang="en-US" dirty="0" err="1" smtClean="0"/>
              <a:t>startup.elf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These are the </a:t>
            </a:r>
            <a:r>
              <a:rPr lang="en-US" dirty="0" err="1" smtClean="0"/>
              <a:t>bootloaders</a:t>
            </a:r>
            <a:r>
              <a:rPr lang="en-US" dirty="0" smtClean="0"/>
              <a:t> and configuration files for booting your Pi</a:t>
            </a:r>
          </a:p>
          <a:p>
            <a:pPr lvl="1"/>
            <a:r>
              <a:rPr lang="en-US" dirty="0" err="1" smtClean="0"/>
              <a:t>zImage</a:t>
            </a:r>
            <a:endParaRPr lang="en-US" dirty="0" smtClean="0"/>
          </a:p>
          <a:p>
            <a:pPr lvl="2"/>
            <a:r>
              <a:rPr lang="en-US" dirty="0" smtClean="0"/>
              <a:t>The kernel image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05795" y="4554403"/>
            <a:ext cx="20762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</a:t>
            </a:r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rootfs.tar</a:t>
            </a: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</a:t>
            </a:r>
            <a:r>
              <a:rPr lang="en-US" sz="135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rpi</a:t>
            </a:r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-firmware</a:t>
            </a: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   ├── </a:t>
            </a:r>
            <a:r>
              <a:rPr lang="en-US" sz="135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bootcode.bin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   ├── cmdline.txt</a:t>
            </a: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   ├── config.txt</a:t>
            </a: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   ├── fixup.dat</a:t>
            </a: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   └── </a:t>
            </a:r>
            <a:r>
              <a:rPr lang="en-US" sz="135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start.elf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└── </a:t>
            </a:r>
            <a:r>
              <a:rPr lang="en-US" sz="135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zImage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13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Buildroot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Booting the Raspberry 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15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the SD card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Instructions can be found under board/</a:t>
            </a:r>
            <a:r>
              <a:rPr lang="en-US" dirty="0" err="1" smtClean="0"/>
              <a:t>raspberrypi</a:t>
            </a:r>
            <a:r>
              <a:rPr lang="en-US" dirty="0" smtClean="0"/>
              <a:t>/readme.txt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states that we need two partitions</a:t>
            </a:r>
          </a:p>
          <a:p>
            <a:pPr lvl="1"/>
            <a:r>
              <a:rPr lang="en-US" dirty="0" smtClean="0"/>
              <a:t>FAT32 boot partition</a:t>
            </a:r>
          </a:p>
          <a:p>
            <a:pPr lvl="1"/>
            <a:r>
              <a:rPr lang="en-US" dirty="0" smtClean="0"/>
              <a:t>EXT3 / EXT4 root </a:t>
            </a:r>
            <a:r>
              <a:rPr lang="en-US" dirty="0" err="1" smtClean="0"/>
              <a:t>filesystem</a:t>
            </a:r>
            <a:r>
              <a:rPr lang="en-US" dirty="0" smtClean="0"/>
              <a:t> partition</a:t>
            </a:r>
          </a:p>
          <a:p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the root of the boot partition, the </a:t>
            </a:r>
            <a:r>
              <a:rPr lang="en-US" dirty="0" err="1"/>
              <a:t>RaspberryPi</a:t>
            </a:r>
            <a:r>
              <a:rPr lang="en-US" dirty="0"/>
              <a:t> must find the </a:t>
            </a:r>
            <a:r>
              <a:rPr lang="en-US" dirty="0" smtClean="0"/>
              <a:t>following files:</a:t>
            </a:r>
            <a:endParaRPr lang="en-US" dirty="0"/>
          </a:p>
          <a:p>
            <a:pPr lvl="1"/>
            <a:r>
              <a:rPr lang="en-US" dirty="0" err="1" smtClean="0"/>
              <a:t>bootcode.bin</a:t>
            </a:r>
            <a:endParaRPr lang="en-US" dirty="0" smtClean="0"/>
          </a:p>
          <a:p>
            <a:pPr lvl="1"/>
            <a:r>
              <a:rPr lang="en-US" dirty="0" smtClean="0"/>
              <a:t>config.txt</a:t>
            </a:r>
            <a:endParaRPr lang="en-US" dirty="0"/>
          </a:p>
          <a:p>
            <a:pPr lvl="1"/>
            <a:r>
              <a:rPr lang="en-US" dirty="0" smtClean="0"/>
              <a:t>fixup.dat</a:t>
            </a:r>
            <a:endParaRPr lang="en-US" dirty="0"/>
          </a:p>
          <a:p>
            <a:pPr lvl="1"/>
            <a:r>
              <a:rPr lang="en-US" dirty="0" err="1" smtClean="0"/>
              <a:t>start.elf</a:t>
            </a:r>
            <a:endParaRPr lang="en-US" dirty="0"/>
          </a:p>
          <a:p>
            <a:pPr lvl="1"/>
            <a:r>
              <a:rPr lang="en-US" dirty="0" err="1" smtClean="0"/>
              <a:t>zImage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The kernel image file name is defined in config.txt like </a:t>
            </a:r>
            <a:r>
              <a:rPr lang="en-US" dirty="0" smtClean="0"/>
              <a:t>“kernel=</a:t>
            </a:r>
            <a:r>
              <a:rPr lang="en-US" dirty="0" err="1" smtClean="0"/>
              <a:t>zImage</a:t>
            </a:r>
            <a:r>
              <a:rPr lang="en-US" dirty="0" smtClean="0"/>
              <a:t>”.</a:t>
            </a:r>
          </a:p>
          <a:p>
            <a:pPr lvl="1"/>
            <a:r>
              <a:rPr lang="en-US" dirty="0" smtClean="0"/>
              <a:t>Can be changed if you wish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76995" y="1963603"/>
            <a:ext cx="43460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cat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buildroot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/board/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raspberrypi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/readme.txt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37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SD card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Would be really easy when we had RAW access to SD card from virtual machine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Creating our own image file and use Win32 Disk Imager to write the image to the SD card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7" y="3481387"/>
            <a:ext cx="40100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0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SD </a:t>
            </a:r>
            <a:r>
              <a:rPr lang="en-US" dirty="0" smtClean="0"/>
              <a:t>card – Solution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image file (50MB)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Create both partitions using the </a:t>
            </a:r>
            <a:r>
              <a:rPr lang="en-US" dirty="0" err="1" smtClean="0"/>
              <a:t>fdisk</a:t>
            </a:r>
            <a:r>
              <a:rPr lang="en-US" dirty="0" smtClean="0"/>
              <a:t> tool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2645" y="2011228"/>
            <a:ext cx="49135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cd ~</a:t>
            </a:r>
          </a:p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if=/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/zero of=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minimal_pi.img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=1M count=50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4043" y="3018408"/>
            <a:ext cx="22653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fdisk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minimal_pi.img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975" y="3637415"/>
            <a:ext cx="7656263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Disk </a:t>
            </a:r>
            <a:r>
              <a:rPr lang="en-US" sz="135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minimal_pi.img</a:t>
            </a:r>
            <a:r>
              <a:rPr lang="en-US" sz="135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52 MB, 52428800 bytes</a:t>
            </a:r>
          </a:p>
          <a:p>
            <a:r>
              <a:rPr lang="en-US" sz="135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255 heads, 63 sectors/track, 6 cylinders, total 102400 sectors</a:t>
            </a:r>
          </a:p>
          <a:p>
            <a:r>
              <a:rPr lang="en-US" sz="135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Units = sectors of 1 * 512 = 512 bytes</a:t>
            </a:r>
          </a:p>
          <a:p>
            <a:r>
              <a:rPr lang="en-US" sz="135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Sector size (logical/physical): 512 bytes / 512 bytes</a:t>
            </a:r>
          </a:p>
          <a:p>
            <a:r>
              <a:rPr lang="en-US" sz="135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I/O size (minimum/optimal): 512 bytes / 512 bytes</a:t>
            </a:r>
          </a:p>
          <a:p>
            <a:r>
              <a:rPr lang="en-US" sz="135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Disk identifier: 0xef02b601</a:t>
            </a:r>
          </a:p>
          <a:p>
            <a:endParaRPr lang="en-US" sz="135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Device Boot      Start         End      Blocks   Id  System</a:t>
            </a:r>
          </a:p>
          <a:p>
            <a:r>
              <a:rPr lang="en-US" sz="135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minimal_pi.img1                 2048          22527    10240     4   FAT16 &lt;32M</a:t>
            </a:r>
          </a:p>
          <a:p>
            <a:r>
              <a:rPr lang="en-US" sz="135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minimal_pi.img2                 22528         102399   39936    83   Linux</a:t>
            </a:r>
            <a:endParaRPr lang="en-US" sz="135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47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SD </a:t>
            </a:r>
            <a:r>
              <a:rPr lang="en-US" dirty="0" smtClean="0"/>
              <a:t>card – Solution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kpartx</a:t>
            </a:r>
            <a:r>
              <a:rPr lang="en-US" dirty="0" smtClean="0"/>
              <a:t> tool to map both </a:t>
            </a:r>
            <a:r>
              <a:rPr lang="en-US" dirty="0" err="1" smtClean="0"/>
              <a:t>paritions</a:t>
            </a:r>
            <a:r>
              <a:rPr lang="en-US" dirty="0" smtClean="0"/>
              <a:t> to a loop device</a:t>
            </a:r>
          </a:p>
          <a:p>
            <a:pPr lvl="1"/>
            <a:r>
              <a:rPr lang="en-US" dirty="0" smtClean="0"/>
              <a:t>A loop device allows us to access a file as a block device (example of a block device is HDD)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Both partitions can now be accessed via</a:t>
            </a:r>
          </a:p>
          <a:p>
            <a:pPr lvl="2"/>
            <a:r>
              <a:rPr lang="en-US" dirty="0" smtClean="0"/>
              <a:t>/</a:t>
            </a:r>
            <a:r>
              <a:rPr lang="en-US" dirty="0" err="1" smtClean="0"/>
              <a:t>dev</a:t>
            </a:r>
            <a:r>
              <a:rPr lang="en-US" dirty="0" smtClean="0"/>
              <a:t>/mapper/loop0p1</a:t>
            </a:r>
          </a:p>
          <a:p>
            <a:pPr lvl="2"/>
            <a:r>
              <a:rPr lang="en-US" dirty="0" smtClean="0"/>
              <a:t>/</a:t>
            </a:r>
            <a:r>
              <a:rPr lang="en-US" dirty="0" err="1" smtClean="0"/>
              <a:t>dev</a:t>
            </a:r>
            <a:r>
              <a:rPr lang="en-US" dirty="0" smtClean="0"/>
              <a:t>/mapper/loop0p2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Now the partitions can be formatted with a </a:t>
            </a:r>
            <a:r>
              <a:rPr lang="en-US" dirty="0" err="1" smtClean="0"/>
              <a:t>filesystem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34119" y="2720127"/>
            <a:ext cx="26436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kpartx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–a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minimal_pi.img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8394" y="5091852"/>
            <a:ext cx="49135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mkfs.vfat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-F 16 -n boot 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/mapper/loop0p1</a:t>
            </a:r>
          </a:p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mkfs.ext4 -L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rootfs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/mapper/loop0p2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70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SD </a:t>
            </a:r>
            <a:r>
              <a:rPr lang="en-US" dirty="0" smtClean="0"/>
              <a:t>card – Solution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we mount the newly formatted partitions so we can add the necessary files to them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Copy the files to the partitions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6419" y="2353590"/>
            <a:ext cx="5386411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-p 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mnt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/boot</a:t>
            </a:r>
          </a:p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-p 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mnt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rootfs</a:t>
            </a:r>
            <a:endParaRPr lang="en-US" sz="1350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350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mount -o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rw,sync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/mapper/loop0p1 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mnt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/boot</a:t>
            </a:r>
          </a:p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mount -o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rw,sync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/mapper/loop0p2 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mnt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rootfs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6419" y="4238057"/>
            <a:ext cx="6521337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buildroot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/output/images/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zImage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mnt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/boot</a:t>
            </a:r>
          </a:p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buildroot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output/images/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rpi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-firmware/* 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mnt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/boot</a:t>
            </a:r>
          </a:p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tar -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xpsf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buildroot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output/images/rootfs.tar -C 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mnt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rootfs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86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SD card – Solution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cmdline.txt also need to be changed a bit. Open it using </a:t>
            </a:r>
            <a:r>
              <a:rPr lang="en-US" dirty="0" err="1" smtClean="0"/>
              <a:t>nano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Make sure the content reads: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Unmount</a:t>
            </a:r>
            <a:r>
              <a:rPr lang="en-US" dirty="0" smtClean="0"/>
              <a:t> both partitions and detach the loop device with </a:t>
            </a:r>
            <a:r>
              <a:rPr lang="en-US" dirty="0" err="1" smtClean="0"/>
              <a:t>kpartx</a:t>
            </a:r>
            <a:endParaRPr lang="en-US" dirty="0" smtClean="0"/>
          </a:p>
          <a:p>
            <a:pPr lvl="1"/>
            <a:r>
              <a:rPr lang="en-US" dirty="0" smtClean="0"/>
              <a:t>Also copy the image to your share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72294" y="2220240"/>
            <a:ext cx="33057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nano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mnt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/boot/cmdline.txt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7120" y="3382290"/>
            <a:ext cx="697017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dwc_otg.fiq_fix_enable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 sdhci-bcm2708.sync_after_dma=0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dwc_otg.lpm_enable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 console=ttyAMA0,115200 root=/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/mmcblk0p2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rootfstype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=ext4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rootwait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7119" y="5075238"/>
            <a:ext cx="6970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umount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mnt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/boot</a:t>
            </a:r>
          </a:p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umount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mnt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rootfs</a:t>
            </a:r>
            <a:endParaRPr lang="en-US" sz="1350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kpartx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–d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minimal_pi.img</a:t>
            </a:r>
            <a:endParaRPr lang="en-US" sz="1350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minimal_pi.img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/media/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sf_VMShare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40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SD </a:t>
            </a:r>
            <a:r>
              <a:rPr lang="en-US" dirty="0" smtClean="0"/>
              <a:t>card - Automated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these steps have been automated using a shell script called ‘sdcard.sh’. Copy it to your </a:t>
            </a:r>
            <a:r>
              <a:rPr lang="en-US" dirty="0" err="1" smtClean="0"/>
              <a:t>homedir</a:t>
            </a:r>
            <a:r>
              <a:rPr lang="en-US" dirty="0" smtClean="0"/>
              <a:t> and make sure it is executable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Change the location of </a:t>
            </a:r>
            <a:r>
              <a:rPr lang="en-US" dirty="0" err="1" smtClean="0"/>
              <a:t>buildroot</a:t>
            </a:r>
            <a:r>
              <a:rPr lang="en-US" dirty="0" smtClean="0"/>
              <a:t> inside the script using </a:t>
            </a:r>
            <a:r>
              <a:rPr lang="en-US" dirty="0" err="1" smtClean="0"/>
              <a:t>nano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Run the script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19919" y="2439315"/>
            <a:ext cx="25490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+x sdcard.sh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9919" y="3428469"/>
            <a:ext cx="16979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nano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sdcard.sh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9919" y="4417623"/>
            <a:ext cx="141417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cd ~</a:t>
            </a:r>
          </a:p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./sdcard.sh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17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Embedded Linux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create an embedded Linux system we have multiple choices:</a:t>
            </a:r>
          </a:p>
          <a:p>
            <a:pPr lvl="1"/>
            <a:r>
              <a:rPr lang="en-US" dirty="0" smtClean="0"/>
              <a:t>Use a pre-built binary distribution such as </a:t>
            </a:r>
            <a:r>
              <a:rPr lang="en-US" dirty="0" err="1" smtClean="0"/>
              <a:t>Debian</a:t>
            </a:r>
            <a:r>
              <a:rPr lang="en-US" dirty="0" smtClean="0"/>
              <a:t>, Ubuntu or Fedora</a:t>
            </a:r>
          </a:p>
          <a:p>
            <a:pPr lvl="2"/>
            <a:r>
              <a:rPr lang="en-US" dirty="0" smtClean="0"/>
              <a:t>Quick to set up, but not very flexible: support for only a few architectures, no flexibility on package configuration, no easy way to rebuild the entire system automatically.</a:t>
            </a:r>
          </a:p>
          <a:p>
            <a:endParaRPr lang="en-US" dirty="0" smtClean="0"/>
          </a:p>
          <a:p>
            <a:r>
              <a:rPr lang="en-US" dirty="0" smtClean="0"/>
              <a:t>Build all system components manually</a:t>
            </a:r>
          </a:p>
          <a:p>
            <a:pPr lvl="1"/>
            <a:r>
              <a:rPr lang="en-US" dirty="0" smtClean="0"/>
              <a:t>Highly flexible, but painful and inefficient: need to handle complex cross-compilation issues, understand inter-package dependencies, not reproducible.</a:t>
            </a:r>
          </a:p>
          <a:p>
            <a:endParaRPr lang="en-US" dirty="0" smtClean="0"/>
          </a:p>
          <a:p>
            <a:r>
              <a:rPr lang="en-US" dirty="0" smtClean="0"/>
              <a:t>Use an automated build system, that builds the entire system from source</a:t>
            </a:r>
          </a:p>
          <a:p>
            <a:pPr lvl="1"/>
            <a:r>
              <a:rPr lang="en-US" dirty="0" smtClean="0"/>
              <a:t>Automated, flexible, handle most cross-compilation issues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err="1" smtClean="0"/>
              <a:t>Buildroot</a:t>
            </a:r>
            <a:r>
              <a:rPr lang="en-US" dirty="0" smtClean="0"/>
              <a:t>, </a:t>
            </a:r>
            <a:r>
              <a:rPr lang="en-US" dirty="0" err="1" smtClean="0"/>
              <a:t>OpenWRT</a:t>
            </a:r>
            <a:r>
              <a:rPr lang="en-US" dirty="0" smtClean="0"/>
              <a:t>, </a:t>
            </a:r>
            <a:r>
              <a:rPr lang="en-US" dirty="0" err="1" smtClean="0"/>
              <a:t>PTXdist</a:t>
            </a:r>
            <a:r>
              <a:rPr lang="en-US" dirty="0" smtClean="0"/>
              <a:t>, </a:t>
            </a:r>
            <a:r>
              <a:rPr lang="en-US" dirty="0" err="1" smtClean="0"/>
              <a:t>OpenBricks</a:t>
            </a:r>
            <a:r>
              <a:rPr lang="en-US" dirty="0" smtClean="0"/>
              <a:t>, </a:t>
            </a:r>
            <a:r>
              <a:rPr lang="en-US" dirty="0" err="1" smtClean="0"/>
              <a:t>OpenEmbedded</a:t>
            </a:r>
            <a:r>
              <a:rPr lang="en-US" dirty="0" smtClean="0"/>
              <a:t>, </a:t>
            </a:r>
            <a:r>
              <a:rPr lang="en-US" dirty="0" err="1" smtClean="0"/>
              <a:t>Yocto</a:t>
            </a:r>
            <a:r>
              <a:rPr lang="en-US" dirty="0" smtClean="0"/>
              <a:t>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0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perfectly boots.</a:t>
            </a:r>
          </a:p>
          <a:p>
            <a:r>
              <a:rPr lang="en-US" dirty="0" smtClean="0"/>
              <a:t>Attaching a serial to USB would show you the kernel message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However the actual login prompt is not displayed</a:t>
            </a:r>
          </a:p>
          <a:p>
            <a:pPr lvl="1"/>
            <a:r>
              <a:rPr lang="en-US" dirty="0" smtClean="0"/>
              <a:t>It is actually available through HDMI</a:t>
            </a:r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2278702"/>
            <a:ext cx="4505325" cy="283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0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Buildroot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Configuring your system</a:t>
            </a:r>
          </a:p>
        </p:txBody>
      </p:sp>
    </p:spTree>
    <p:extLst>
      <p:ext uri="{BB962C8B-B14F-4D97-AF65-F5344CB8AC3E}">
        <p14:creationId xmlns:p14="http://schemas.microsoft.com/office/powerpoint/2010/main" val="333208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Needs more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things we still need to configure</a:t>
            </a:r>
          </a:p>
          <a:p>
            <a:pPr lvl="1"/>
            <a:r>
              <a:rPr lang="en-US" dirty="0" smtClean="0"/>
              <a:t>Custom root file system</a:t>
            </a:r>
          </a:p>
          <a:p>
            <a:pPr lvl="1"/>
            <a:r>
              <a:rPr lang="en-US" dirty="0" smtClean="0"/>
              <a:t>Setup the network interface</a:t>
            </a:r>
          </a:p>
          <a:p>
            <a:pPr lvl="1"/>
            <a:r>
              <a:rPr lang="en-US" dirty="0" smtClean="0"/>
              <a:t>Remote access via SSH</a:t>
            </a:r>
          </a:p>
          <a:p>
            <a:pPr lvl="1"/>
            <a:r>
              <a:rPr lang="en-US" dirty="0" smtClean="0"/>
              <a:t>Spawning a </a:t>
            </a:r>
            <a:r>
              <a:rPr lang="en-US" dirty="0" err="1" smtClean="0"/>
              <a:t>getty</a:t>
            </a:r>
            <a:r>
              <a:rPr lang="en-US" dirty="0" smtClean="0"/>
              <a:t> on the serial line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88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342900" rtl="0">
              <a:spcBef>
                <a:spcPct val="0"/>
              </a:spcBef>
            </a:pP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 Root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we can continue we will need a way to add our own files to the file system and make changes to existing files</a:t>
            </a:r>
          </a:p>
          <a:p>
            <a:endParaRPr lang="en-US" dirty="0" smtClean="0"/>
          </a:p>
          <a:p>
            <a:r>
              <a:rPr lang="en-US" dirty="0" err="1" smtClean="0"/>
              <a:t>Buildroot</a:t>
            </a:r>
            <a:r>
              <a:rPr lang="en-US" dirty="0" smtClean="0"/>
              <a:t> implements a simple way of doing this</a:t>
            </a:r>
            <a:endParaRPr lang="en-US" dirty="0"/>
          </a:p>
          <a:p>
            <a:pPr lvl="1"/>
            <a:r>
              <a:rPr lang="en-US" dirty="0" smtClean="0"/>
              <a:t>The first step is to create the following directory structure inside your home folder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“Config.in” and “external.mk” are empty files that are mandatory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2695575" y="3266206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tree 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pi_buildroot_custom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pi_buildroot_custom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board</a:t>
            </a:r>
          </a:p>
          <a:p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   └── 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raspberrypi</a:t>
            </a:r>
            <a:endParaRPr lang="en-US" sz="1600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       └── 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rootfs_overlay</a:t>
            </a:r>
            <a:endParaRPr lang="en-US" sz="1600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Config.in</a:t>
            </a:r>
          </a:p>
          <a:p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└── external.mk</a:t>
            </a:r>
          </a:p>
          <a:p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directories, 2 files</a:t>
            </a:r>
            <a:endParaRPr lang="en-US" sz="16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05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342900" rtl="0">
              <a:spcBef>
                <a:spcPct val="0"/>
              </a:spcBef>
            </a:pP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</a:t>
            </a: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Root</a:t>
            </a: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File System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Next we need to tell </a:t>
            </a:r>
            <a:r>
              <a:rPr lang="en-US" dirty="0" err="1" smtClean="0"/>
              <a:t>Buildroot</a:t>
            </a:r>
            <a:r>
              <a:rPr lang="en-US" dirty="0" smtClean="0"/>
              <a:t> where this directory can be found</a:t>
            </a:r>
          </a:p>
          <a:p>
            <a:pPr lvl="2"/>
            <a:r>
              <a:rPr lang="en-US" dirty="0" smtClean="0"/>
              <a:t>This only needs to be done once !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Make sure to specify the absolute path of your customizations directory</a:t>
            </a:r>
          </a:p>
          <a:p>
            <a:pPr lvl="2"/>
            <a:r>
              <a:rPr lang="en-US" dirty="0" smtClean="0"/>
              <a:t>This is automatically saved in “output/.</a:t>
            </a:r>
            <a:r>
              <a:rPr lang="en-US" dirty="0" err="1" smtClean="0"/>
              <a:t>br</a:t>
            </a:r>
            <a:r>
              <a:rPr lang="en-US" dirty="0" smtClean="0"/>
              <a:t>-external”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676399" y="2361331"/>
            <a:ext cx="62579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make BR2_EXTERNAL=/home/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nico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pi_buildroot_custom</a:t>
            </a:r>
            <a:endParaRPr lang="en-US" sz="16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38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342900" rtl="0">
              <a:spcBef>
                <a:spcPct val="0"/>
              </a:spcBef>
            </a:pP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</a:t>
            </a: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Root</a:t>
            </a: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File System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Now we need to tell </a:t>
            </a:r>
            <a:r>
              <a:rPr lang="en-US" dirty="0" err="1" smtClean="0"/>
              <a:t>Buildroot</a:t>
            </a:r>
            <a:r>
              <a:rPr lang="en-US" dirty="0" smtClean="0"/>
              <a:t> to </a:t>
            </a:r>
            <a:r>
              <a:rPr lang="en-US" dirty="0"/>
              <a:t>use “/home/</a:t>
            </a:r>
            <a:r>
              <a:rPr lang="en-US" dirty="0" err="1"/>
              <a:t>nico</a:t>
            </a:r>
            <a:r>
              <a:rPr lang="en-US" dirty="0"/>
              <a:t>/</a:t>
            </a:r>
            <a:r>
              <a:rPr lang="en-US" dirty="0" err="1"/>
              <a:t>pi_buildroot_custom</a:t>
            </a:r>
            <a:r>
              <a:rPr lang="en-US" dirty="0"/>
              <a:t>/board/</a:t>
            </a:r>
            <a:r>
              <a:rPr lang="en-US" dirty="0" err="1"/>
              <a:t>raspberrypi</a:t>
            </a:r>
            <a:r>
              <a:rPr lang="en-US" dirty="0"/>
              <a:t>/</a:t>
            </a:r>
            <a:r>
              <a:rPr lang="en-US" dirty="0" err="1"/>
              <a:t>rootfs_overlay</a:t>
            </a:r>
            <a:r>
              <a:rPr lang="en-US" dirty="0" smtClean="0"/>
              <a:t>/” as a root </a:t>
            </a:r>
            <a:r>
              <a:rPr lang="en-US" dirty="0" err="1" smtClean="0"/>
              <a:t>filesystem</a:t>
            </a:r>
            <a:r>
              <a:rPr lang="en-US" dirty="0" smtClean="0"/>
              <a:t> overlay</a:t>
            </a:r>
          </a:p>
          <a:p>
            <a:pPr lvl="2"/>
            <a:r>
              <a:rPr lang="en-US" dirty="0" smtClean="0"/>
              <a:t>Issue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Navigate to 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and change “Root </a:t>
            </a:r>
            <a:r>
              <a:rPr lang="en-US" dirty="0" err="1"/>
              <a:t>filesystem</a:t>
            </a:r>
            <a:r>
              <a:rPr lang="en-US" dirty="0"/>
              <a:t> overlay </a:t>
            </a:r>
            <a:r>
              <a:rPr lang="en-US" dirty="0" smtClean="0"/>
              <a:t>directories” to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Save and exit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857374" y="2951881"/>
            <a:ext cx="23241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make 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menuconfig</a:t>
            </a:r>
            <a:endParaRPr lang="en-US" sz="16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09849" y="3693906"/>
            <a:ext cx="31432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 configuration</a:t>
            </a:r>
            <a:endParaRPr lang="en-US" sz="16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57374" y="4642114"/>
            <a:ext cx="63246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$(BR2_EXTERNAL)/board/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raspberrypi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rootfs_overlay</a:t>
            </a:r>
            <a:endParaRPr lang="en-US" sz="16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06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342900" rtl="0">
              <a:spcBef>
                <a:spcPct val="0"/>
              </a:spcBef>
            </a:pP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</a:t>
            </a: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Root</a:t>
            </a: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File System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 </a:t>
            </a:r>
            <a:r>
              <a:rPr lang="en-US" dirty="0"/>
              <a:t>create a new file called info in “/home/</a:t>
            </a:r>
            <a:r>
              <a:rPr lang="en-US" dirty="0" err="1"/>
              <a:t>nico</a:t>
            </a:r>
            <a:r>
              <a:rPr lang="en-US" dirty="0"/>
              <a:t>/</a:t>
            </a:r>
            <a:r>
              <a:rPr lang="en-US" dirty="0" err="1"/>
              <a:t>pi_buildroot_custom</a:t>
            </a:r>
            <a:r>
              <a:rPr lang="en-US" dirty="0"/>
              <a:t>/board/</a:t>
            </a:r>
            <a:r>
              <a:rPr lang="en-US" dirty="0" err="1"/>
              <a:t>raspberrypi</a:t>
            </a:r>
            <a:r>
              <a:rPr lang="en-US" dirty="0"/>
              <a:t>/</a:t>
            </a:r>
            <a:r>
              <a:rPr lang="en-US" dirty="0" err="1"/>
              <a:t>rootfs_overlay</a:t>
            </a:r>
            <a:r>
              <a:rPr lang="en-US" dirty="0" smtClean="0"/>
              <a:t>/”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Just add some text identifying this as being your system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438274" y="2456581"/>
            <a:ext cx="66008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nano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/home/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nico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pi_buildroot_custom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/board/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raspberrypi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rootfs_overlay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/info</a:t>
            </a:r>
          </a:p>
        </p:txBody>
      </p:sp>
    </p:spTree>
    <p:extLst>
      <p:ext uri="{BB962C8B-B14F-4D97-AF65-F5344CB8AC3E}">
        <p14:creationId xmlns:p14="http://schemas.microsoft.com/office/powerpoint/2010/main" val="325208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the network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moment all we need to do is activate the network interface.</a:t>
            </a:r>
          </a:p>
          <a:p>
            <a:r>
              <a:rPr lang="en-US" dirty="0" smtClean="0"/>
              <a:t>We just added our own </a:t>
            </a:r>
            <a:r>
              <a:rPr lang="en-US" dirty="0" err="1" smtClean="0"/>
              <a:t>filesystem</a:t>
            </a:r>
            <a:r>
              <a:rPr lang="en-US" dirty="0" smtClean="0"/>
              <a:t> overlay so this is easy</a:t>
            </a:r>
          </a:p>
          <a:p>
            <a:r>
              <a:rPr lang="en-US" dirty="0" smtClean="0"/>
              <a:t>Create a file called “interfaces” in “</a:t>
            </a:r>
            <a:r>
              <a:rPr lang="en-US" dirty="0" err="1" smtClean="0"/>
              <a:t>etc</a:t>
            </a:r>
            <a:r>
              <a:rPr lang="en-US" dirty="0" smtClean="0"/>
              <a:t>/network”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copy the following content to the 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8844" y="2793377"/>
            <a:ext cx="585929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cd ~/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pi_buildroot_custom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/board/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raspberrypi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rootfs_overlay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–p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/network</a:t>
            </a:r>
          </a:p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touch interfaces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53269" y="4252022"/>
            <a:ext cx="2265364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 lo</a:t>
            </a:r>
          </a:p>
          <a:p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iface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inet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loopback</a:t>
            </a:r>
          </a:p>
          <a:p>
            <a:endParaRPr lang="en-US" sz="1350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 eth0</a:t>
            </a:r>
          </a:p>
          <a:p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iface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eth0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inet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dhcp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45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</a:t>
            </a:r>
            <a:r>
              <a:rPr lang="en-US" dirty="0"/>
              <a:t> an SSH daemon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of all we need to configure the system with an SSH daemon so we can login remotely</a:t>
            </a:r>
          </a:p>
          <a:p>
            <a:pPr lvl="1"/>
            <a:r>
              <a:rPr lang="en-US" dirty="0" smtClean="0"/>
              <a:t>The perfect candidate for this is </a:t>
            </a:r>
            <a:r>
              <a:rPr lang="en-US" dirty="0" err="1" smtClean="0"/>
              <a:t>dropbear</a:t>
            </a:r>
            <a:r>
              <a:rPr lang="en-US" dirty="0"/>
              <a:t> </a:t>
            </a:r>
            <a:r>
              <a:rPr lang="en-US" dirty="0" smtClean="0"/>
              <a:t>which can </a:t>
            </a:r>
            <a:r>
              <a:rPr lang="en-US" dirty="0"/>
              <a:t>be retrieved 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matt.ucc.asn.au/dropbear/dropbear.html</a:t>
            </a:r>
            <a:endParaRPr lang="en-US" dirty="0" smtClean="0"/>
          </a:p>
          <a:p>
            <a:pPr lvl="1"/>
            <a:r>
              <a:rPr lang="en-US" dirty="0" smtClean="0"/>
              <a:t>However since this is a requirement almost every embedded system needs it was added to </a:t>
            </a:r>
            <a:r>
              <a:rPr lang="en-US" dirty="0" err="1" smtClean="0"/>
              <a:t>Buildroot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configure </a:t>
            </a:r>
            <a:r>
              <a:rPr lang="en-US" dirty="0" err="1" smtClean="0"/>
              <a:t>Buildroot</a:t>
            </a:r>
            <a:r>
              <a:rPr lang="en-US" dirty="0" smtClean="0"/>
              <a:t> to add the </a:t>
            </a:r>
            <a:r>
              <a:rPr lang="en-US" dirty="0" err="1" smtClean="0"/>
              <a:t>dropbear</a:t>
            </a:r>
            <a:r>
              <a:rPr lang="en-US" dirty="0" smtClean="0"/>
              <a:t> </a:t>
            </a:r>
            <a:r>
              <a:rPr lang="en-US" dirty="0" err="1" smtClean="0"/>
              <a:t>ssh</a:t>
            </a:r>
            <a:r>
              <a:rPr lang="en-US" dirty="0" smtClean="0"/>
              <a:t> daemon start the </a:t>
            </a:r>
            <a:r>
              <a:rPr lang="en-US" dirty="0" err="1" smtClean="0"/>
              <a:t>buildroot</a:t>
            </a:r>
            <a:r>
              <a:rPr lang="en-US" dirty="0" smtClean="0"/>
              <a:t> menu </a:t>
            </a:r>
            <a:r>
              <a:rPr lang="en-US" dirty="0" err="1" smtClean="0"/>
              <a:t>config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This allows you to configure the overall </a:t>
            </a:r>
            <a:r>
              <a:rPr lang="en-US" dirty="0" err="1" smtClean="0"/>
              <a:t>Buildroot</a:t>
            </a:r>
            <a:r>
              <a:rPr lang="en-US" dirty="0" smtClean="0"/>
              <a:t> system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5619" y="4372890"/>
            <a:ext cx="179247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cd ~/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buildroot</a:t>
            </a:r>
            <a:endParaRPr lang="en-US" sz="1350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make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menuconfig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74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SSH daemon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Navigate to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and check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 could you ever have found this yourself ?</a:t>
            </a:r>
          </a:p>
          <a:p>
            <a:pPr lvl="1"/>
            <a:r>
              <a:rPr lang="en-US" dirty="0" smtClean="0"/>
              <a:t>Google</a:t>
            </a:r>
          </a:p>
          <a:p>
            <a:pPr lvl="1"/>
            <a:r>
              <a:rPr lang="en-US" dirty="0" err="1" smtClean="0"/>
              <a:t>menuconfig</a:t>
            </a:r>
            <a:r>
              <a:rPr lang="en-US" dirty="0" smtClean="0"/>
              <a:t> + search (/)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5544" y="2153565"/>
            <a:ext cx="41569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 packages =&gt; Networking applications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5594" y="2636211"/>
            <a:ext cx="9412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dropbear</a:t>
            </a:r>
            <a:endParaRPr lang="en-US" sz="1350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62" y="3309937"/>
            <a:ext cx="38766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5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Buildroot</a:t>
            </a:r>
            <a:r>
              <a:rPr lang="en-US" dirty="0" smtClean="0"/>
              <a:t> Main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Based on well-known technologies: </a:t>
            </a:r>
            <a:r>
              <a:rPr lang="en-US" dirty="0" err="1" smtClean="0"/>
              <a:t>kconfig</a:t>
            </a:r>
            <a:r>
              <a:rPr lang="en-US" dirty="0" smtClean="0"/>
              <a:t> for the configuration interface and language, make for the build logic.</a:t>
            </a:r>
          </a:p>
          <a:p>
            <a:pPr lvl="1"/>
            <a:r>
              <a:rPr lang="en-US" dirty="0" smtClean="0"/>
              <a:t>These technologies are familiar to all embedded Linux developers.</a:t>
            </a:r>
          </a:p>
          <a:p>
            <a:endParaRPr lang="en-US" dirty="0" smtClean="0"/>
          </a:p>
          <a:p>
            <a:r>
              <a:rPr lang="en-US" dirty="0" smtClean="0"/>
              <a:t>Very simple to use, and easily </a:t>
            </a:r>
            <a:r>
              <a:rPr lang="en-US" dirty="0" err="1" smtClean="0"/>
              <a:t>hackable</a:t>
            </a:r>
            <a:r>
              <a:rPr lang="en-US" dirty="0" smtClean="0"/>
              <a:t> code base. The core infrastructure is a few hundred lines of make code.</a:t>
            </a:r>
          </a:p>
          <a:p>
            <a:endParaRPr lang="en-US" dirty="0" smtClean="0"/>
          </a:p>
          <a:p>
            <a:r>
              <a:rPr lang="en-US" dirty="0" smtClean="0"/>
              <a:t>Fast. It does really build only what’s necessary. The base system, composed only of </a:t>
            </a:r>
            <a:r>
              <a:rPr lang="en-US" dirty="0" err="1" smtClean="0"/>
              <a:t>BusyBox</a:t>
            </a:r>
            <a:r>
              <a:rPr lang="en-US" dirty="0" smtClean="0"/>
              <a:t>, takes less than 3 minutes to build with an external </a:t>
            </a:r>
            <a:r>
              <a:rPr lang="en-US" dirty="0" err="1" smtClean="0"/>
              <a:t>toolchain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Designed for small to medium sized embedded systems. There is no runtime package management system (</a:t>
            </a:r>
            <a:r>
              <a:rPr lang="en-US" dirty="0" err="1" smtClean="0"/>
              <a:t>dpkg</a:t>
            </a:r>
            <a:r>
              <a:rPr lang="en-US" dirty="0" smtClean="0"/>
              <a:t>, rpm). Complete rebuilds are often required. Well-suited for systems with a limited number of components.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an SSH daemon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Dropbear</a:t>
            </a:r>
            <a:r>
              <a:rPr lang="en-US" dirty="0" smtClean="0"/>
              <a:t> will not allow a user to login with a user account which does not have a password</a:t>
            </a:r>
          </a:p>
          <a:p>
            <a:pPr lvl="1"/>
            <a:r>
              <a:rPr lang="en-US" dirty="0" smtClean="0"/>
              <a:t>The root account does not have a password</a:t>
            </a:r>
            <a:r>
              <a:rPr lang="en-US" dirty="0"/>
              <a:t> </a:t>
            </a:r>
            <a:r>
              <a:rPr lang="en-US" dirty="0" smtClean="0"/>
              <a:t>default</a:t>
            </a:r>
          </a:p>
          <a:p>
            <a:pPr lvl="1"/>
            <a:endParaRPr lang="en-US" dirty="0"/>
          </a:p>
          <a:p>
            <a:r>
              <a:rPr lang="en-US" dirty="0" smtClean="0"/>
              <a:t>Navigate to</a:t>
            </a:r>
          </a:p>
          <a:p>
            <a:endParaRPr lang="en-US" dirty="0"/>
          </a:p>
          <a:p>
            <a:r>
              <a:rPr lang="en-US" dirty="0" smtClean="0"/>
              <a:t>and set a “Root password”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62769" y="2915565"/>
            <a:ext cx="20762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71626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/>
              <a:t>an</a:t>
            </a:r>
            <a:r>
              <a:rPr lang="en-US" dirty="0"/>
              <a:t> SSH daemon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the configuration and issue a make command</a:t>
            </a:r>
          </a:p>
          <a:p>
            <a:endParaRPr lang="en-US" dirty="0"/>
          </a:p>
          <a:p>
            <a:r>
              <a:rPr lang="en-US" dirty="0" smtClean="0"/>
              <a:t>Execute the sdcard.sh shell script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the image to the SD card and reboot the Pi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15094" y="1991640"/>
            <a:ext cx="752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make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15094" y="2770436"/>
            <a:ext cx="14141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~/sdcard.sh</a:t>
            </a:r>
          </a:p>
        </p:txBody>
      </p:sp>
    </p:spTree>
    <p:extLst>
      <p:ext uri="{BB962C8B-B14F-4D97-AF65-F5344CB8AC3E}">
        <p14:creationId xmlns:p14="http://schemas.microsoft.com/office/powerpoint/2010/main" val="396329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Spawning a </a:t>
            </a:r>
            <a:r>
              <a:rPr lang="en-US" dirty="0" err="1"/>
              <a:t>getty</a:t>
            </a:r>
            <a:r>
              <a:rPr lang="en-US" dirty="0"/>
              <a:t> on the serial </a:t>
            </a:r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spawn a console to the serial line (necessary for debugging) you need to configure </a:t>
            </a:r>
            <a:r>
              <a:rPr lang="en-US" dirty="0" err="1" smtClean="0"/>
              <a:t>Buildroot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Navigate to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and change the “TTY port” to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which is the name of the serial port on the Raspberry Pi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96094" y="2426661"/>
            <a:ext cx="17924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make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menuconfig</a:t>
            </a:r>
            <a:endParaRPr lang="en-US" sz="1350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2644" y="3403161"/>
            <a:ext cx="70888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 configuration =&gt; Run a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getty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(login prompt) after =&gt;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getty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options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519" y="5506202"/>
            <a:ext cx="3067050" cy="7810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41865" y="4304640"/>
            <a:ext cx="8467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ttyAMA0</a:t>
            </a:r>
          </a:p>
        </p:txBody>
      </p:sp>
    </p:spTree>
    <p:extLst>
      <p:ext uri="{BB962C8B-B14F-4D97-AF65-F5344CB8AC3E}">
        <p14:creationId xmlns:p14="http://schemas.microsoft.com/office/powerpoint/2010/main" val="9250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Step 1: Keep calm</a:t>
            </a:r>
          </a:p>
          <a:p>
            <a:r>
              <a:rPr lang="en-US" dirty="0" smtClean="0"/>
              <a:t>Step 2: Retrace your steps and make sure you did not mess anything up</a:t>
            </a:r>
          </a:p>
          <a:p>
            <a:r>
              <a:rPr lang="en-US" dirty="0" smtClean="0"/>
              <a:t>Step 3: Panic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Step 4: Ask for a Serial to USB converter and debug</a:t>
            </a:r>
          </a:p>
          <a:p>
            <a:endParaRPr lang="en-US" dirty="0"/>
          </a:p>
        </p:txBody>
      </p:sp>
      <p:pic>
        <p:nvPicPr>
          <p:cNvPr id="18434" name="Picture 2" descr="http://www.demonsinthedark.com/20848789-822x750%5b1%5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300" y="2596536"/>
            <a:ext cx="2311400" cy="253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98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Buildroot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Room for improvements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7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this a manageable setup for a system in development 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Real world development setup would for example use a boot loader which could fetch the kernel and root file system from a network drive</a:t>
            </a:r>
          </a:p>
          <a:p>
            <a:pPr lvl="2"/>
            <a:r>
              <a:rPr lang="en-US" dirty="0" smtClean="0"/>
              <a:t>This would allow you to omit the SD card write step</a:t>
            </a:r>
          </a:p>
          <a:p>
            <a:pPr lvl="2"/>
            <a:r>
              <a:rPr lang="en-US" dirty="0" smtClean="0"/>
              <a:t>Much faster for testing</a:t>
            </a:r>
          </a:p>
          <a:p>
            <a:pPr lvl="2"/>
            <a:r>
              <a:rPr lang="en-US" dirty="0" smtClean="0"/>
              <a:t>More complex to  setup</a:t>
            </a:r>
          </a:p>
          <a:p>
            <a:pPr lvl="2"/>
            <a:r>
              <a:rPr lang="en-US" dirty="0" smtClean="0"/>
              <a:t>Requires a working network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62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Principle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353" y="2355130"/>
            <a:ext cx="7098822" cy="254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73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Buildroot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Getting the Latest </a:t>
            </a:r>
            <a:r>
              <a:rPr lang="en-US" dirty="0" err="1"/>
              <a:t>Buildroot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1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Latest </a:t>
            </a:r>
            <a:r>
              <a:rPr lang="en-US" dirty="0" err="1" smtClean="0"/>
              <a:t>Buildroot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Latest stable release:</a:t>
            </a:r>
          </a:p>
          <a:p>
            <a:pPr lvl="1"/>
            <a:r>
              <a:rPr lang="en-US" dirty="0" smtClean="0"/>
              <a:t>Download the latest tar-</a:t>
            </a:r>
            <a:r>
              <a:rPr lang="en-US" dirty="0" err="1" smtClean="0"/>
              <a:t>bal</a:t>
            </a:r>
            <a:r>
              <a:rPr lang="en-US" dirty="0" smtClean="0"/>
              <a:t> from </a:t>
            </a:r>
            <a:r>
              <a:rPr lang="en-US" dirty="0" smtClean="0">
                <a:hlinkClick r:id="rId2"/>
              </a:rPr>
              <a:t>http://buildroot.uclibc.org/download.html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Latest development repository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93814" y="2515528"/>
            <a:ext cx="4323620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tar -</a:t>
            </a:r>
            <a:r>
              <a:rPr lang="en-US" sz="135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xvzf</a:t>
            </a:r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buildroot-2014.08.tar.gz</a:t>
            </a: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 x indicates an extraction</a:t>
            </a: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 v gives extra output (verbose)</a:t>
            </a: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 z is for a </a:t>
            </a:r>
            <a:r>
              <a:rPr lang="en-US" sz="135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gz</a:t>
            </a:r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compressed archive</a:t>
            </a: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 f is a file </a:t>
            </a:r>
            <a:r>
              <a:rPr lang="en-US" sz="135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specifier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4714" y="4736345"/>
            <a:ext cx="42514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clone git://git.buildroot.net/buildroot</a:t>
            </a:r>
          </a:p>
        </p:txBody>
      </p:sp>
    </p:spTree>
    <p:extLst>
      <p:ext uri="{BB962C8B-B14F-4D97-AF65-F5344CB8AC3E}">
        <p14:creationId xmlns:p14="http://schemas.microsoft.com/office/powerpoint/2010/main" val="246483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Buildroot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Building it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73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System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host system will need some libraries, tools and packages before we can use </a:t>
            </a:r>
            <a:r>
              <a:rPr lang="en-US" dirty="0" err="1" smtClean="0"/>
              <a:t>Buildroot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Buildroot</a:t>
            </a:r>
            <a:r>
              <a:rPr lang="en-US" dirty="0" smtClean="0"/>
              <a:t> will generate errors when dependencies are not met</a:t>
            </a:r>
          </a:p>
          <a:p>
            <a:pPr lvl="1"/>
            <a:r>
              <a:rPr lang="en-US" dirty="0" smtClean="0"/>
              <a:t>Luckily you can always continue the build process after installing missing dependencies</a:t>
            </a:r>
          </a:p>
          <a:p>
            <a:endParaRPr lang="en-US" dirty="0"/>
          </a:p>
          <a:p>
            <a:r>
              <a:rPr lang="en-US" dirty="0" smtClean="0"/>
              <a:t>Following packages are mandatory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1628" y="4392052"/>
            <a:ext cx="53407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apt-get install </a:t>
            </a:r>
            <a:r>
              <a:rPr lang="en-US" sz="135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-core libncurses5 libncurses5-dev build-essential</a:t>
            </a:r>
          </a:p>
        </p:txBody>
      </p:sp>
    </p:spTree>
    <p:extLst>
      <p:ext uri="{BB962C8B-B14F-4D97-AF65-F5344CB8AC3E}">
        <p14:creationId xmlns:p14="http://schemas.microsoft.com/office/powerpoint/2010/main" val="20275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Buildroot</a:t>
            </a:r>
            <a:r>
              <a:rPr lang="en-US" dirty="0" smtClean="0"/>
              <a:t> and Raspberry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Buildroot</a:t>
            </a:r>
            <a:r>
              <a:rPr lang="en-US" dirty="0" smtClean="0"/>
              <a:t> comes with predefined configuration files for many popular embedded systems</a:t>
            </a:r>
          </a:p>
          <a:p>
            <a:endParaRPr lang="en-US" dirty="0" smtClean="0"/>
          </a:p>
          <a:p>
            <a:r>
              <a:rPr lang="en-US" dirty="0" smtClean="0"/>
              <a:t>Check out </a:t>
            </a:r>
            <a:r>
              <a:rPr lang="en-US" dirty="0" err="1" smtClean="0"/>
              <a:t>buildroot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r>
              <a:rPr lang="en-US" dirty="0" smtClean="0"/>
              <a:t>/ directory for available configurations</a:t>
            </a:r>
          </a:p>
          <a:p>
            <a:endParaRPr lang="en-US" dirty="0" smtClean="0"/>
          </a:p>
          <a:p>
            <a:r>
              <a:rPr lang="en-US" dirty="0" smtClean="0"/>
              <a:t>Select configuration using the make command as followed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Creates a configuration file in </a:t>
            </a:r>
            <a:r>
              <a:rPr lang="en-US" dirty="0" err="1" smtClean="0"/>
              <a:t>buildroot</a:t>
            </a:r>
            <a:r>
              <a:rPr lang="en-US" dirty="0" smtClean="0"/>
              <a:t>/ with the name .</a:t>
            </a:r>
            <a:r>
              <a:rPr lang="en-US" dirty="0" err="1" smtClean="0"/>
              <a:t>config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985817" y="4853536"/>
            <a:ext cx="28328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make </a:t>
            </a:r>
            <a:r>
              <a:rPr lang="en-US" sz="135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raspberrypi_defconfig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89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VES sjabloon 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130821_VIVES_pptx_presentatie_2013</Template>
  <TotalTime>260</TotalTime>
  <Words>1790</Words>
  <Application>Microsoft Office PowerPoint</Application>
  <PresentationFormat>On-screen Show (4:3)</PresentationFormat>
  <Paragraphs>364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Consolas</vt:lpstr>
      <vt:lpstr>VIVES sjabloon 2013</vt:lpstr>
      <vt:lpstr>Multimedia Technieken</vt:lpstr>
      <vt:lpstr>Building Embedded Linux Systems</vt:lpstr>
      <vt:lpstr>Buildroot Main Characteristics</vt:lpstr>
      <vt:lpstr>General Principle</vt:lpstr>
      <vt:lpstr>Buildroot</vt:lpstr>
      <vt:lpstr>Getting the Latest Buildroot</vt:lpstr>
      <vt:lpstr>Buildroot</vt:lpstr>
      <vt:lpstr>Host System Requirements</vt:lpstr>
      <vt:lpstr>Buildroot and Raspberry Pi</vt:lpstr>
      <vt:lpstr>Building it all</vt:lpstr>
      <vt:lpstr>Building it all - Result</vt:lpstr>
      <vt:lpstr>Buildroot</vt:lpstr>
      <vt:lpstr>Preparing the SD card</vt:lpstr>
      <vt:lpstr>Preparing the SD card</vt:lpstr>
      <vt:lpstr>Preparing the SD card – Solution outline</vt:lpstr>
      <vt:lpstr>Preparing the SD card – Solution outline</vt:lpstr>
      <vt:lpstr>Preparing the SD card – Solution outline</vt:lpstr>
      <vt:lpstr>Preparing the SD card – Solution outline</vt:lpstr>
      <vt:lpstr>Preparing the SD card - Automated</vt:lpstr>
      <vt:lpstr>Success</vt:lpstr>
      <vt:lpstr>Buildroot</vt:lpstr>
      <vt:lpstr>Needs more configuration</vt:lpstr>
      <vt:lpstr>Custom Root File System</vt:lpstr>
      <vt:lpstr>Custom Root File System</vt:lpstr>
      <vt:lpstr>Custom Root File System</vt:lpstr>
      <vt:lpstr>Custom Root File System</vt:lpstr>
      <vt:lpstr>Setup the network interface</vt:lpstr>
      <vt:lpstr>Adding an SSH daemon</vt:lpstr>
      <vt:lpstr>Adding an SSH daemon</vt:lpstr>
      <vt:lpstr>Adding an SSH daemon</vt:lpstr>
      <vt:lpstr>Adding an SSH daemon</vt:lpstr>
      <vt:lpstr>Spawning a getty on the serial line</vt:lpstr>
      <vt:lpstr>Problems ?</vt:lpstr>
      <vt:lpstr>Buildroot</vt:lpstr>
      <vt:lpstr>System in Development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</dc:title>
  <dc:creator>Nico De Witte</dc:creator>
  <cp:lastModifiedBy>NicoDeWitte</cp:lastModifiedBy>
  <cp:revision>32</cp:revision>
  <dcterms:created xsi:type="dcterms:W3CDTF">2014-10-16T09:28:33Z</dcterms:created>
  <dcterms:modified xsi:type="dcterms:W3CDTF">2014-10-16T13:48:51Z</dcterms:modified>
</cp:coreProperties>
</file>