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1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4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5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4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8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2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4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4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5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8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C91D1-A30A-44DB-A00A-4EBC475D95F9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5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50888" y="1471205"/>
            <a:ext cx="6750952" cy="4114800"/>
            <a:chOff x="2230339" y="1440383"/>
            <a:chExt cx="6750952" cy="41148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8433" y="1440383"/>
              <a:ext cx="3132858" cy="4114800"/>
            </a:xfrm>
            <a:prstGeom prst="rect">
              <a:avLst/>
            </a:prstGeom>
          </p:spPr>
        </p:pic>
        <p:pic>
          <p:nvPicPr>
            <p:cNvPr id="4" name="Picture 4" descr="http://elinux.org/images/2/2a/GPIO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0339" y="1440383"/>
              <a:ext cx="1798897" cy="411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4029236" y="2443795"/>
              <a:ext cx="1942686" cy="971044"/>
            </a:xfrm>
            <a:prstGeom prst="line">
              <a:avLst/>
            </a:prstGeom>
            <a:ln w="28575">
              <a:solidFill>
                <a:srgbClr val="66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029236" y="2685207"/>
              <a:ext cx="1942686" cy="24411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4029236" y="1893536"/>
              <a:ext cx="1942686" cy="1035781"/>
            </a:xfrm>
            <a:prstGeom prst="line">
              <a:avLst/>
            </a:prstGeom>
            <a:ln w="28575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01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13560" y="1593835"/>
            <a:ext cx="9505950" cy="4086225"/>
            <a:chOff x="613560" y="1593835"/>
            <a:chExt cx="9505950" cy="408622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560" y="1593835"/>
              <a:ext cx="9505950" cy="4086225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H="1">
              <a:off x="3236360" y="2219219"/>
              <a:ext cx="369869" cy="65754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565135" y="1934644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❶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635874" y="1986014"/>
              <a:ext cx="369869" cy="65754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903003" y="161668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❷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75643" y="1986014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❸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8843587" y="2252606"/>
              <a:ext cx="369869" cy="65754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7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87824" y="149670"/>
            <a:ext cx="6478443" cy="1638870"/>
            <a:chOff x="687824" y="149670"/>
            <a:chExt cx="6478443" cy="1638870"/>
          </a:xfrm>
        </p:grpSpPr>
        <p:sp>
          <p:nvSpPr>
            <p:cNvPr id="2" name="Rounded Rectangle 1"/>
            <p:cNvSpPr/>
            <p:nvPr/>
          </p:nvSpPr>
          <p:spPr>
            <a:xfrm>
              <a:off x="3288736" y="149670"/>
              <a:ext cx="1521303" cy="33986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Binutils</a:t>
              </a:r>
              <a:r>
                <a:rPr lang="en-US" sz="1600" dirty="0" smtClean="0"/>
                <a:t> source</a:t>
              </a:r>
              <a:endParaRPr lang="en-US" sz="1600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050697" y="964554"/>
              <a:ext cx="1997385" cy="82398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/>
                <a:t>Compiler, assembler and linker</a:t>
              </a:r>
              <a:endParaRPr lang="en-US" sz="16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444075" y="1574725"/>
              <a:ext cx="1210627" cy="210392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x86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87824" y="1084332"/>
              <a:ext cx="1848693" cy="57473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/>
                <a:t>C standard libraries</a:t>
              </a:r>
              <a:endParaRPr lang="en-US" sz="16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37635" y="1445252"/>
              <a:ext cx="1149070" cy="210392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x86</a:t>
              </a:r>
              <a:endParaRPr lang="en-US" sz="1200" dirty="0"/>
            </a:p>
          </p:txBody>
        </p:sp>
        <p:cxnSp>
          <p:nvCxnSpPr>
            <p:cNvPr id="7" name="Straight Arrow Connector 6"/>
            <p:cNvCxnSpPr>
              <a:stCxn id="5" idx="3"/>
              <a:endCxn id="3" idx="1"/>
            </p:cNvCxnSpPr>
            <p:nvPr/>
          </p:nvCxnSpPr>
          <p:spPr>
            <a:xfrm>
              <a:off x="2536517" y="1371699"/>
              <a:ext cx="514180" cy="484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2"/>
              <a:endCxn id="3" idx="0"/>
            </p:cNvCxnSpPr>
            <p:nvPr/>
          </p:nvCxnSpPr>
          <p:spPr>
            <a:xfrm>
              <a:off x="4049388" y="489536"/>
              <a:ext cx="2" cy="4750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562261" y="1096470"/>
              <a:ext cx="1604006" cy="550458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err="1" smtClean="0"/>
                <a:t>binutils</a:t>
              </a:r>
              <a:endParaRPr lang="en-US" sz="16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769120" y="1436536"/>
              <a:ext cx="1210627" cy="210392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x86</a:t>
              </a:r>
              <a:endParaRPr lang="en-US" sz="1200" dirty="0"/>
            </a:p>
          </p:txBody>
        </p:sp>
        <p:cxnSp>
          <p:nvCxnSpPr>
            <p:cNvPr id="20" name="Straight Arrow Connector 19"/>
            <p:cNvCxnSpPr>
              <a:stCxn id="3" idx="3"/>
              <a:endCxn id="17" idx="1"/>
            </p:cNvCxnSpPr>
            <p:nvPr/>
          </p:nvCxnSpPr>
          <p:spPr>
            <a:xfrm flipV="1">
              <a:off x="5048082" y="1371699"/>
              <a:ext cx="514179" cy="484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506467" y="211375"/>
              <a:ext cx="593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❶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7824" y="2485879"/>
            <a:ext cx="6829677" cy="1548279"/>
            <a:chOff x="687824" y="2485879"/>
            <a:chExt cx="6829677" cy="1548279"/>
          </a:xfrm>
        </p:grpSpPr>
        <p:sp>
          <p:nvSpPr>
            <p:cNvPr id="38" name="Rounded Rectangle 37"/>
            <p:cNvSpPr/>
            <p:nvPr/>
          </p:nvSpPr>
          <p:spPr>
            <a:xfrm>
              <a:off x="3019337" y="2485879"/>
              <a:ext cx="2060099" cy="31558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Cross-compiler source</a:t>
              </a:r>
              <a:endParaRPr lang="en-US" sz="16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50697" y="3210172"/>
              <a:ext cx="1997385" cy="82398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/>
                <a:t>Compiler, assembler and linker</a:t>
              </a:r>
              <a:endParaRPr lang="en-US" sz="16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444075" y="3820343"/>
              <a:ext cx="1210627" cy="210392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x86</a:t>
              </a:r>
              <a:endParaRPr lang="en-US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87824" y="3329950"/>
              <a:ext cx="1848693" cy="57473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/>
                <a:t>C standard libraries</a:t>
              </a:r>
              <a:endParaRPr lang="en-US" sz="16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037635" y="3690870"/>
              <a:ext cx="1149070" cy="210392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x86</a:t>
              </a:r>
              <a:endParaRPr lang="en-US" sz="1200" dirty="0"/>
            </a:p>
          </p:txBody>
        </p:sp>
        <p:cxnSp>
          <p:nvCxnSpPr>
            <p:cNvPr id="43" name="Straight Arrow Connector 42"/>
            <p:cNvCxnSpPr>
              <a:stCxn id="41" idx="3"/>
              <a:endCxn id="39" idx="1"/>
            </p:cNvCxnSpPr>
            <p:nvPr/>
          </p:nvCxnSpPr>
          <p:spPr>
            <a:xfrm>
              <a:off x="2536517" y="3617317"/>
              <a:ext cx="514180" cy="484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8" idx="2"/>
              <a:endCxn id="39" idx="0"/>
            </p:cNvCxnSpPr>
            <p:nvPr/>
          </p:nvCxnSpPr>
          <p:spPr>
            <a:xfrm>
              <a:off x="4049387" y="2801468"/>
              <a:ext cx="3" cy="4087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5562261" y="3342088"/>
              <a:ext cx="1955240" cy="550458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/>
                <a:t>Bootstrap compiler</a:t>
              </a:r>
              <a:endParaRPr lang="en-US" sz="16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912074" y="3682154"/>
              <a:ext cx="1210627" cy="210392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x86</a:t>
              </a:r>
              <a:endParaRPr lang="en-US" sz="1200" dirty="0"/>
            </a:p>
          </p:txBody>
        </p:sp>
        <p:cxnSp>
          <p:nvCxnSpPr>
            <p:cNvPr id="47" name="Straight Arrow Connector 46"/>
            <p:cNvCxnSpPr>
              <a:stCxn id="39" idx="3"/>
              <a:endCxn id="45" idx="1"/>
            </p:cNvCxnSpPr>
            <p:nvPr/>
          </p:nvCxnSpPr>
          <p:spPr>
            <a:xfrm flipV="1">
              <a:off x="5048082" y="3617317"/>
              <a:ext cx="514179" cy="484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97025" y="2497321"/>
              <a:ext cx="593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❷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6418" y="4708395"/>
            <a:ext cx="7083228" cy="1301471"/>
            <a:chOff x="476418" y="4708395"/>
            <a:chExt cx="7083228" cy="1301471"/>
          </a:xfrm>
        </p:grpSpPr>
        <p:sp>
          <p:nvSpPr>
            <p:cNvPr id="57" name="Rounded Rectangle 56"/>
            <p:cNvSpPr/>
            <p:nvPr/>
          </p:nvSpPr>
          <p:spPr>
            <a:xfrm>
              <a:off x="3050691" y="4708395"/>
              <a:ext cx="2060099" cy="31558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 library source</a:t>
              </a:r>
              <a:endParaRPr lang="en-US" sz="1600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082051" y="5432688"/>
              <a:ext cx="1997385" cy="57185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/>
                <a:t>Bootstrap compiler</a:t>
              </a:r>
              <a:endParaRPr lang="en-US" sz="16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475430" y="5799474"/>
              <a:ext cx="1210627" cy="210392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x86</a:t>
              </a:r>
              <a:endParaRPr lang="en-US" sz="1200" dirty="0"/>
            </a:p>
          </p:txBody>
        </p:sp>
        <p:cxnSp>
          <p:nvCxnSpPr>
            <p:cNvPr id="63" name="Straight Arrow Connector 62"/>
            <p:cNvCxnSpPr>
              <a:stCxn id="57" idx="2"/>
              <a:endCxn id="58" idx="0"/>
            </p:cNvCxnSpPr>
            <p:nvPr/>
          </p:nvCxnSpPr>
          <p:spPr>
            <a:xfrm>
              <a:off x="4080741" y="5023984"/>
              <a:ext cx="3" cy="4087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5" name="Rounded Rectangle 74"/>
            <p:cNvSpPr/>
            <p:nvPr/>
          </p:nvSpPr>
          <p:spPr>
            <a:xfrm>
              <a:off x="5562261" y="5432688"/>
              <a:ext cx="1997385" cy="57185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err="1" smtClean="0"/>
                <a:t>glibc</a:t>
              </a:r>
              <a:r>
                <a:rPr lang="en-US" sz="1600" dirty="0" smtClean="0"/>
                <a:t> or </a:t>
              </a:r>
              <a:r>
                <a:rPr lang="en-US" sz="1600" dirty="0" err="1" smtClean="0"/>
                <a:t>uClibc</a:t>
              </a:r>
              <a:endParaRPr lang="en-US" sz="1600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955640" y="5799474"/>
              <a:ext cx="1210627" cy="210392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ARM</a:t>
              </a:r>
              <a:endParaRPr lang="en-US" sz="1200" dirty="0"/>
            </a:p>
          </p:txBody>
        </p:sp>
        <p:cxnSp>
          <p:nvCxnSpPr>
            <p:cNvPr id="77" name="Straight Arrow Connector 76"/>
            <p:cNvCxnSpPr>
              <a:stCxn id="58" idx="3"/>
              <a:endCxn id="75" idx="1"/>
            </p:cNvCxnSpPr>
            <p:nvPr/>
          </p:nvCxnSpPr>
          <p:spPr>
            <a:xfrm>
              <a:off x="5079436" y="5718618"/>
              <a:ext cx="48282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2" name="Rounded Rectangle 81"/>
            <p:cNvSpPr/>
            <p:nvPr/>
          </p:nvSpPr>
          <p:spPr>
            <a:xfrm>
              <a:off x="476418" y="5560822"/>
              <a:ext cx="2060099" cy="31558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Linux kernel headers</a:t>
              </a:r>
              <a:endParaRPr lang="en-US" sz="1600" dirty="0"/>
            </a:p>
          </p:txBody>
        </p:sp>
        <p:cxnSp>
          <p:nvCxnSpPr>
            <p:cNvPr id="83" name="Straight Arrow Connector 82"/>
            <p:cNvCxnSpPr>
              <a:stCxn id="82" idx="3"/>
              <a:endCxn id="58" idx="1"/>
            </p:cNvCxnSpPr>
            <p:nvPr/>
          </p:nvCxnSpPr>
          <p:spPr>
            <a:xfrm>
              <a:off x="2536517" y="5718617"/>
              <a:ext cx="545534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506467" y="4749032"/>
              <a:ext cx="593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❸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5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622" y="231645"/>
            <a:ext cx="6820579" cy="1548359"/>
            <a:chOff x="927622" y="231645"/>
            <a:chExt cx="6820579" cy="1548359"/>
          </a:xfrm>
        </p:grpSpPr>
        <p:sp>
          <p:nvSpPr>
            <p:cNvPr id="57" name="Rounded Rectangle 56"/>
            <p:cNvSpPr/>
            <p:nvPr/>
          </p:nvSpPr>
          <p:spPr>
            <a:xfrm>
              <a:off x="3250716" y="231645"/>
              <a:ext cx="2060099" cy="31558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Cross-compiler source</a:t>
              </a:r>
              <a:endParaRPr lang="en-US" sz="1600" dirty="0"/>
            </a:p>
          </p:txBody>
        </p:sp>
        <p:cxnSp>
          <p:nvCxnSpPr>
            <p:cNvPr id="63" name="Straight Arrow Connector 62"/>
            <p:cNvCxnSpPr>
              <a:stCxn id="57" idx="2"/>
              <a:endCxn id="36" idx="0"/>
            </p:cNvCxnSpPr>
            <p:nvPr/>
          </p:nvCxnSpPr>
          <p:spPr>
            <a:xfrm flipH="1">
              <a:off x="4269301" y="547234"/>
              <a:ext cx="11465" cy="40878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5" name="Rounded Rectangle 74"/>
            <p:cNvSpPr/>
            <p:nvPr/>
          </p:nvSpPr>
          <p:spPr>
            <a:xfrm>
              <a:off x="5750816" y="1082634"/>
              <a:ext cx="1997385" cy="57185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/>
                <a:t>Cross-compiler</a:t>
              </a:r>
              <a:endParaRPr lang="en-US" sz="1600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6144195" y="1449420"/>
              <a:ext cx="1210627" cy="210392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x86</a:t>
              </a:r>
              <a:endParaRPr lang="en-US" sz="1200" dirty="0"/>
            </a:p>
          </p:txBody>
        </p:sp>
        <p:cxnSp>
          <p:nvCxnSpPr>
            <p:cNvPr id="77" name="Straight Arrow Connector 76"/>
            <p:cNvCxnSpPr>
              <a:stCxn id="36" idx="3"/>
              <a:endCxn id="75" idx="1"/>
            </p:cNvCxnSpPr>
            <p:nvPr/>
          </p:nvCxnSpPr>
          <p:spPr>
            <a:xfrm>
              <a:off x="5267993" y="1368011"/>
              <a:ext cx="482823" cy="55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>
            <a:xfrm>
              <a:off x="927622" y="1082634"/>
              <a:ext cx="1848693" cy="57473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err="1"/>
                <a:t>glibc</a:t>
              </a:r>
              <a:r>
                <a:rPr lang="en-US" sz="1600" dirty="0"/>
                <a:t> or </a:t>
              </a:r>
              <a:r>
                <a:rPr lang="en-US" sz="1600" dirty="0" err="1"/>
                <a:t>uClibc</a:t>
              </a:r>
              <a:endParaRPr lang="en-US" sz="16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277433" y="1443554"/>
              <a:ext cx="1149070" cy="210392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ARM</a:t>
              </a:r>
              <a:endParaRPr lang="en-US" sz="1200" dirty="0"/>
            </a:p>
          </p:txBody>
        </p:sp>
        <p:cxnSp>
          <p:nvCxnSpPr>
            <p:cNvPr id="34" name="Straight Arrow Connector 33"/>
            <p:cNvCxnSpPr>
              <a:stCxn id="32" idx="3"/>
              <a:endCxn id="36" idx="1"/>
            </p:cNvCxnSpPr>
            <p:nvPr/>
          </p:nvCxnSpPr>
          <p:spPr>
            <a:xfrm flipV="1">
              <a:off x="2776315" y="1368011"/>
              <a:ext cx="494293" cy="199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3270608" y="956018"/>
              <a:ext cx="1997385" cy="82398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/>
                <a:t>Compiler, assembler and linker</a:t>
              </a:r>
              <a:endParaRPr lang="en-US" sz="16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663986" y="1566189"/>
              <a:ext cx="1210627" cy="210392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x86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55252" y="316401"/>
              <a:ext cx="593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❹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18765" y="4322821"/>
            <a:ext cx="6820579" cy="1548359"/>
            <a:chOff x="918765" y="4322821"/>
            <a:chExt cx="6820579" cy="1548359"/>
          </a:xfrm>
        </p:grpSpPr>
        <p:sp>
          <p:nvSpPr>
            <p:cNvPr id="61" name="Rounded Rectangle 60"/>
            <p:cNvSpPr/>
            <p:nvPr/>
          </p:nvSpPr>
          <p:spPr>
            <a:xfrm>
              <a:off x="3241859" y="4322821"/>
              <a:ext cx="2060099" cy="31558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Application source</a:t>
              </a:r>
              <a:endParaRPr lang="en-US" sz="1600" dirty="0"/>
            </a:p>
          </p:txBody>
        </p:sp>
        <p:cxnSp>
          <p:nvCxnSpPr>
            <p:cNvPr id="62" name="Straight Arrow Connector 61"/>
            <p:cNvCxnSpPr>
              <a:stCxn id="61" idx="2"/>
              <a:endCxn id="70" idx="0"/>
            </p:cNvCxnSpPr>
            <p:nvPr/>
          </p:nvCxnSpPr>
          <p:spPr>
            <a:xfrm flipH="1">
              <a:off x="4260444" y="4638410"/>
              <a:ext cx="11465" cy="40878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5741959" y="5173810"/>
              <a:ext cx="1997385" cy="57185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/>
                <a:t>Application</a:t>
              </a:r>
              <a:endParaRPr lang="en-US" sz="1600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6135338" y="5540596"/>
              <a:ext cx="1210627" cy="210392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ARM</a:t>
              </a:r>
              <a:endParaRPr lang="en-US" sz="1200" dirty="0"/>
            </a:p>
          </p:txBody>
        </p:sp>
        <p:cxnSp>
          <p:nvCxnSpPr>
            <p:cNvPr id="66" name="Straight Arrow Connector 65"/>
            <p:cNvCxnSpPr>
              <a:stCxn id="70" idx="3"/>
              <a:endCxn id="64" idx="1"/>
            </p:cNvCxnSpPr>
            <p:nvPr/>
          </p:nvCxnSpPr>
          <p:spPr>
            <a:xfrm>
              <a:off x="5259136" y="5459187"/>
              <a:ext cx="482823" cy="55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7" name="Rounded Rectangle 66"/>
            <p:cNvSpPr/>
            <p:nvPr/>
          </p:nvSpPr>
          <p:spPr>
            <a:xfrm>
              <a:off x="918765" y="5173810"/>
              <a:ext cx="1848693" cy="57473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err="1"/>
                <a:t>glibc</a:t>
              </a:r>
              <a:r>
                <a:rPr lang="en-US" sz="1600" dirty="0"/>
                <a:t> or </a:t>
              </a:r>
              <a:r>
                <a:rPr lang="en-US" sz="1600" dirty="0" err="1"/>
                <a:t>uClibc</a:t>
              </a:r>
              <a:endParaRPr lang="en-US" sz="16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268576" y="5534730"/>
              <a:ext cx="1149070" cy="210392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ARM</a:t>
              </a:r>
              <a:endParaRPr lang="en-US" sz="1200" dirty="0"/>
            </a:p>
          </p:txBody>
        </p:sp>
        <p:cxnSp>
          <p:nvCxnSpPr>
            <p:cNvPr id="69" name="Straight Arrow Connector 68"/>
            <p:cNvCxnSpPr>
              <a:stCxn id="67" idx="3"/>
              <a:endCxn id="70" idx="1"/>
            </p:cNvCxnSpPr>
            <p:nvPr/>
          </p:nvCxnSpPr>
          <p:spPr>
            <a:xfrm flipV="1">
              <a:off x="2767458" y="5459187"/>
              <a:ext cx="494293" cy="199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3261751" y="5047194"/>
              <a:ext cx="1997385" cy="82398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/>
                <a:t>Cross-compiler and </a:t>
              </a:r>
              <a:r>
                <a:rPr lang="en-US" sz="1600" dirty="0" err="1" smtClean="0"/>
                <a:t>binutils</a:t>
              </a:r>
              <a:endParaRPr lang="en-US" sz="1600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3655129" y="5657365"/>
              <a:ext cx="1210627" cy="210392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x86</a:t>
              </a:r>
              <a:endParaRPr 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55252" y="4407577"/>
              <a:ext cx="593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❻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27622" y="2264117"/>
            <a:ext cx="6820579" cy="1548359"/>
            <a:chOff x="927622" y="2264117"/>
            <a:chExt cx="6820579" cy="1548359"/>
          </a:xfrm>
        </p:grpSpPr>
        <p:sp>
          <p:nvSpPr>
            <p:cNvPr id="48" name="Rounded Rectangle 47"/>
            <p:cNvSpPr/>
            <p:nvPr/>
          </p:nvSpPr>
          <p:spPr>
            <a:xfrm>
              <a:off x="3250716" y="2264117"/>
              <a:ext cx="2060099" cy="31558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Linux kernel source</a:t>
              </a:r>
              <a:endParaRPr lang="en-US" sz="1600" dirty="0"/>
            </a:p>
          </p:txBody>
        </p:sp>
        <p:cxnSp>
          <p:nvCxnSpPr>
            <p:cNvPr id="49" name="Straight Arrow Connector 48"/>
            <p:cNvCxnSpPr>
              <a:stCxn id="48" idx="2"/>
              <a:endCxn id="56" idx="0"/>
            </p:cNvCxnSpPr>
            <p:nvPr/>
          </p:nvCxnSpPr>
          <p:spPr>
            <a:xfrm flipH="1">
              <a:off x="4269301" y="2579706"/>
              <a:ext cx="11465" cy="40878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>
              <a:off x="5750816" y="3115106"/>
              <a:ext cx="1997385" cy="57185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Linux kernel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6144195" y="3481892"/>
              <a:ext cx="1210627" cy="210392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ARM</a:t>
              </a:r>
              <a:endParaRPr lang="en-US" sz="1200" dirty="0"/>
            </a:p>
          </p:txBody>
        </p:sp>
        <p:cxnSp>
          <p:nvCxnSpPr>
            <p:cNvPr id="52" name="Straight Arrow Connector 51"/>
            <p:cNvCxnSpPr>
              <a:stCxn id="56" idx="3"/>
              <a:endCxn id="50" idx="1"/>
            </p:cNvCxnSpPr>
            <p:nvPr/>
          </p:nvCxnSpPr>
          <p:spPr>
            <a:xfrm>
              <a:off x="5267993" y="3400483"/>
              <a:ext cx="482823" cy="55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927622" y="3115106"/>
              <a:ext cx="1848693" cy="57473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err="1"/>
                <a:t>glibc</a:t>
              </a:r>
              <a:r>
                <a:rPr lang="en-US" sz="1600" dirty="0"/>
                <a:t> or </a:t>
              </a:r>
              <a:r>
                <a:rPr lang="en-US" sz="1600" dirty="0" err="1"/>
                <a:t>uClibc</a:t>
              </a:r>
              <a:endParaRPr lang="en-US" sz="16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277433" y="3476026"/>
              <a:ext cx="1149070" cy="210392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ARM</a:t>
              </a:r>
              <a:endParaRPr lang="en-US" sz="1200" dirty="0"/>
            </a:p>
          </p:txBody>
        </p:sp>
        <p:cxnSp>
          <p:nvCxnSpPr>
            <p:cNvPr id="55" name="Straight Arrow Connector 54"/>
            <p:cNvCxnSpPr>
              <a:stCxn id="53" idx="3"/>
              <a:endCxn id="56" idx="1"/>
            </p:cNvCxnSpPr>
            <p:nvPr/>
          </p:nvCxnSpPr>
          <p:spPr>
            <a:xfrm flipV="1">
              <a:off x="2776315" y="3400483"/>
              <a:ext cx="494293" cy="199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3270608" y="2988490"/>
              <a:ext cx="1997385" cy="82398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/>
                <a:t>Cross-compiler and </a:t>
              </a:r>
              <a:r>
                <a:rPr lang="en-US" sz="1600" dirty="0" err="1" smtClean="0"/>
                <a:t>binutils</a:t>
              </a:r>
              <a:endParaRPr lang="en-US" sz="1600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663986" y="3598661"/>
              <a:ext cx="1210627" cy="210392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x86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46395" y="2348873"/>
              <a:ext cx="593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❺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04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91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Witte</dc:creator>
  <cp:lastModifiedBy>NicoDeWitte</cp:lastModifiedBy>
  <cp:revision>16</cp:revision>
  <dcterms:created xsi:type="dcterms:W3CDTF">2014-09-10T09:51:19Z</dcterms:created>
  <dcterms:modified xsi:type="dcterms:W3CDTF">2014-10-14T15:06:12Z</dcterms:modified>
</cp:coreProperties>
</file>