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1" r:id="rId4"/>
  </p:sldMasterIdLst>
  <p:notesMasterIdLst>
    <p:notesMasterId r:id="rId45"/>
  </p:notesMasterIdLst>
  <p:sldIdLst>
    <p:sldId id="256" r:id="rId5"/>
    <p:sldId id="257" r:id="rId6"/>
    <p:sldId id="274" r:id="rId7"/>
    <p:sldId id="258" r:id="rId8"/>
    <p:sldId id="260" r:id="rId9"/>
    <p:sldId id="282" r:id="rId10"/>
    <p:sldId id="281" r:id="rId11"/>
    <p:sldId id="275" r:id="rId12"/>
    <p:sldId id="263" r:id="rId13"/>
    <p:sldId id="265" r:id="rId14"/>
    <p:sldId id="283" r:id="rId15"/>
    <p:sldId id="284" r:id="rId16"/>
    <p:sldId id="287" r:id="rId17"/>
    <p:sldId id="286" r:id="rId18"/>
    <p:sldId id="288" r:id="rId19"/>
    <p:sldId id="285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1" r:id="rId32"/>
    <p:sldId id="302" r:id="rId33"/>
    <p:sldId id="300" r:id="rId34"/>
    <p:sldId id="303" r:id="rId35"/>
    <p:sldId id="304" r:id="rId36"/>
    <p:sldId id="305" r:id="rId37"/>
    <p:sldId id="307" r:id="rId38"/>
    <p:sldId id="306" r:id="rId39"/>
    <p:sldId id="269" r:id="rId40"/>
    <p:sldId id="264" r:id="rId41"/>
    <p:sldId id="308" r:id="rId42"/>
    <p:sldId id="271" r:id="rId43"/>
    <p:sldId id="27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4400" b="1" kern="1200">
        <a:solidFill>
          <a:srgbClr val="61616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859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7" autoAdjust="0"/>
    <p:restoredTop sz="94681" autoAdjust="0"/>
  </p:normalViewPr>
  <p:slideViewPr>
    <p:cSldViewPr>
      <p:cViewPr varScale="1">
        <p:scale>
          <a:sx n="72" d="100"/>
          <a:sy n="72" d="100"/>
        </p:scale>
        <p:origin x="10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55517-71A2-439A-9FB6-A13CCF25F3BF}" type="datetimeFigureOut">
              <a:rPr lang="nl-BE" smtClean="0"/>
              <a:t>7/11/2014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A159-938B-4331-8909-398C5FFF79E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00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8A159-938B-4331-8909-398C5FFF79E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96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E47-956F-4E60-9A0F-80EA6B166B2E}" type="datetime1">
              <a:rPr lang="nl-NL" smtClean="0"/>
              <a:t>7-11-2014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B78F-2ECF-4972-B224-BB7D2CB60650}" type="datetime1">
              <a:rPr lang="nl-NL" smtClean="0"/>
              <a:t>7-11-2014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27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4680-F3A2-41C7-9011-7E1A8D74CD48}" type="datetime1">
              <a:rPr lang="nl-NL" smtClean="0"/>
              <a:t>7-11-2014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23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E62-73E4-4AD5-889E-F0E6F58E05AA}" type="datetime1">
              <a:rPr lang="nl-NL" smtClean="0"/>
              <a:t>7-11-2014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62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A5DA-2FDF-41BA-9ECD-89B4E9AE3378}" type="datetime1">
              <a:rPr lang="nl-NL" smtClean="0"/>
              <a:t>7-11-2014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26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8066-18EB-4E48-A40C-F5528D628D7C}" type="datetime1">
              <a:rPr lang="nl-NL" smtClean="0"/>
              <a:t>7-11-2014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25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784-409B-4C55-800C-3B40C05ACD67}" type="datetime1">
              <a:rPr lang="nl-NL" smtClean="0"/>
              <a:t>7-11-2014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59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E1B5-12E0-407E-BDE1-E2191EC19A40}" type="datetime1">
              <a:rPr lang="nl-NL" smtClean="0"/>
              <a:t>7-11-2014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07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301943_ppt_khbo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0163" y="0"/>
            <a:ext cx="91741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082551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Titel</a:t>
            </a:r>
            <a:endParaRPr lang="nl-NL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581128"/>
            <a:ext cx="6480720" cy="1633736"/>
          </a:xfrm>
        </p:spPr>
        <p:txBody>
          <a:bodyPr anchor="b"/>
          <a:lstStyle>
            <a:lvl1pPr marL="0" indent="0" algn="ctr">
              <a:buNone/>
              <a:defRPr sz="2000" b="1"/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9" y="3284538"/>
            <a:ext cx="7776864" cy="1008062"/>
          </a:xfrm>
        </p:spPr>
        <p:txBody>
          <a:bodyPr/>
          <a:lstStyle>
            <a:lvl1pPr marL="0" indent="0" algn="r">
              <a:buNone/>
              <a:defRPr sz="2800"/>
            </a:lvl1pPr>
          </a:lstStyle>
          <a:p>
            <a:pPr lvl="0"/>
            <a:r>
              <a:rPr lang="nl-NL" dirty="0" smtClean="0"/>
              <a:t>Subtitel</a:t>
            </a:r>
            <a:endParaRPr lang="nl-BE" dirty="0"/>
          </a:p>
        </p:txBody>
      </p:sp>
      <p:pic>
        <p:nvPicPr>
          <p:cNvPr id="6" name="Picture 2" descr="D:\repositoryEP\templates\Logo\EP_Formats_Color\JPEG\EP_log_Color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26231"/>
            <a:ext cx="848588" cy="9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3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2AF2-5582-4AC9-9915-1B2F234E6340}" type="datetime1">
              <a:rPr lang="nl-NL" smtClean="0"/>
              <a:t>7-11-2014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7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004457" y="6525344"/>
            <a:ext cx="1447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523639-8770-4D39-B62A-82E1A2541A24}" type="datetime1">
              <a:rPr lang="nl-NL" smtClean="0"/>
              <a:t>7-11-2014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2537690" y="6525344"/>
            <a:ext cx="549069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>
          <a:xfrm>
            <a:off x="445655" y="6525922"/>
            <a:ext cx="4837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D8BCDC-9EF3-324C-9A1A-77C789016D7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9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F72B-DB99-41DF-936B-BE411F38539F}" type="datetime1">
              <a:rPr lang="nl-NL" smtClean="0"/>
              <a:t>7-11-2014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25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3929-6AF7-441E-B433-87FA1C5CD495}" type="datetime1">
              <a:rPr lang="nl-NL" smtClean="0"/>
              <a:t>7-11-2014</a:t>
            </a:fld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82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5259-2FD9-4B4C-A8A7-2F1988F42B6E}" type="datetime1">
              <a:rPr lang="nl-NL" smtClean="0"/>
              <a:t>7-11-2014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84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8157-FEEF-4DCD-BF8D-AB6AC2FD7E0E}" type="datetime1">
              <a:rPr lang="nl-NL" smtClean="0"/>
              <a:t>7-11-2014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07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B2FABB-83CB-439E-BB6A-6F5E9D307D17}" type="datetime1">
              <a:rPr lang="nl-NL" smtClean="0"/>
              <a:t>7-11-2014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D8BCDC-9EF3-324C-9A1A-77C789016D7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416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0B2B-6AD9-4587-AFDF-6874ADCAA07D}" type="datetime1">
              <a:rPr lang="nl-NL" smtClean="0"/>
              <a:t>7-11-2014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895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519681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4144-93C7-4CB7-BCD7-393ACE944D19}" type="datetime1">
              <a:rPr lang="nl-NL" smtClean="0"/>
              <a:t>7-11-2014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0" y="6519681"/>
            <a:ext cx="5418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5" y="6520259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BCDC-9EF3-324C-9A1A-77C789016D7D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5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0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git-scm.com/book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1/12/13/better-git-with-powershell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Multimedia Technieken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GIT: Source Code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78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Repository</a:t>
            </a:r>
            <a:r>
              <a:rPr lang="nl-BE" dirty="0" smtClean="0"/>
              <a:t> status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Git </a:t>
            </a:r>
            <a:r>
              <a:rPr lang="nl-BE" dirty="0" err="1" smtClean="0"/>
              <a:t>knows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files are </a:t>
            </a:r>
            <a:r>
              <a:rPr lang="nl-BE" dirty="0" err="1" smtClean="0"/>
              <a:t>changed</a:t>
            </a:r>
            <a:r>
              <a:rPr lang="nl-BE" dirty="0" smtClean="0"/>
              <a:t> in the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r>
              <a:rPr lang="nl-BE" dirty="0" smtClean="0"/>
              <a:t>Shows the </a:t>
            </a:r>
            <a:r>
              <a:rPr lang="nl-BE" dirty="0" err="1" smtClean="0"/>
              <a:t>current</a:t>
            </a:r>
            <a:r>
              <a:rPr lang="nl-BE" dirty="0" smtClean="0"/>
              <a:t> files in the </a:t>
            </a:r>
            <a:r>
              <a:rPr lang="nl-BE" b="1" dirty="0" err="1" smtClean="0"/>
              <a:t>working</a:t>
            </a:r>
            <a:r>
              <a:rPr lang="nl-BE" b="1" dirty="0" smtClean="0"/>
              <a:t> directory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history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1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file.txt</a:t>
            </a:r>
          </a:p>
          <a:p>
            <a:pPr marL="0" indent="0">
              <a:buNone/>
            </a:pPr>
            <a:endParaRPr lang="en-US" sz="21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1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1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(use "</a:t>
            </a:r>
            <a:r>
              <a:rPr lang="en-US" sz="21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&lt;file&gt;..." to include in what will be committed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    file.txt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nothing added to commit but untracked files present (use "</a:t>
            </a:r>
            <a:r>
              <a:rPr lang="en-US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add" to track)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2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commiting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Add</a:t>
            </a:r>
            <a:r>
              <a:rPr lang="nl-BE" dirty="0" smtClean="0"/>
              <a:t> file changes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history</a:t>
            </a:r>
            <a:r>
              <a:rPr lang="nl-BE" dirty="0" smtClean="0"/>
              <a:t> of the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Staging</a:t>
            </a:r>
            <a:r>
              <a:rPr lang="nl-BE" dirty="0"/>
              <a:t> = </a:t>
            </a:r>
            <a:r>
              <a:rPr lang="nl-BE" dirty="0" err="1"/>
              <a:t>preparing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 smtClean="0"/>
              <a:t>commit</a:t>
            </a:r>
            <a:r>
              <a:rPr lang="nl-BE" dirty="0" smtClean="0"/>
              <a:t> (</a:t>
            </a:r>
            <a:r>
              <a:rPr lang="nl-BE" dirty="0" err="1" smtClean="0"/>
              <a:t>selecting</a:t>
            </a:r>
            <a:r>
              <a:rPr lang="nl-BE" dirty="0" smtClean="0"/>
              <a:t> the files)</a:t>
            </a:r>
            <a:br>
              <a:rPr lang="nl-BE" dirty="0" smtClean="0"/>
            </a:b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staging</a:t>
            </a:r>
            <a:r>
              <a:rPr lang="nl-BE" dirty="0" smtClean="0"/>
              <a:t> area (= the index)</a:t>
            </a:r>
            <a:endParaRPr lang="nl-BE" dirty="0"/>
          </a:p>
          <a:p>
            <a:pPr marL="457200" lvl="1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file.txt</a:t>
            </a:r>
          </a:p>
          <a:p>
            <a:pPr marL="457200" lvl="1" indent="0">
              <a:buNone/>
            </a:pPr>
            <a:endParaRPr lang="nl-BE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nl-BE" dirty="0" err="1" smtClean="0"/>
              <a:t>Commiting</a:t>
            </a:r>
            <a:r>
              <a:rPr lang="nl-BE" dirty="0" smtClean="0"/>
              <a:t> = </a:t>
            </a:r>
            <a:r>
              <a:rPr lang="nl-BE" dirty="0" err="1" smtClean="0"/>
              <a:t>actually</a:t>
            </a:r>
            <a:r>
              <a:rPr lang="nl-BE" dirty="0" smtClean="0"/>
              <a:t> </a:t>
            </a:r>
            <a:r>
              <a:rPr lang="nl-BE" dirty="0" err="1" smtClean="0"/>
              <a:t>saving</a:t>
            </a:r>
            <a:r>
              <a:rPr lang="nl-BE" dirty="0" smtClean="0"/>
              <a:t> the changes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repository</a:t>
            </a:r>
            <a:endParaRPr lang="nl-BE" dirty="0"/>
          </a:p>
          <a:p>
            <a:pPr marL="457200" lvl="1" indent="0">
              <a:buNone/>
            </a:pPr>
            <a:endParaRPr lang="nl-BE" sz="2000" dirty="0" smtClean="0"/>
          </a:p>
          <a:p>
            <a:pPr marL="457200" lvl="1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nl-BE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-m </a:t>
            </a:r>
            <a:r>
              <a:rPr lang="nl-BE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BE" sz="20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empty file.txt"</a:t>
            </a:r>
          </a:p>
          <a:p>
            <a:pPr marL="457200" lvl="1" indent="0">
              <a:buNone/>
            </a:pP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[master (root-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640e020] 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empty file.txt</a:t>
            </a:r>
          </a:p>
          <a:p>
            <a:pPr marL="457200" lvl="1" indent="0">
              <a:buNone/>
            </a:pP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file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insertions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(+), 0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deletions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 100644 file.txt</a:t>
            </a:r>
          </a:p>
          <a:p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2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commiting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current version of file.txt is now saved in the history of the repository.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b="1" dirty="0" smtClean="0"/>
              <a:t>commit</a:t>
            </a:r>
            <a:r>
              <a:rPr lang="en-US" dirty="0" smtClean="0"/>
              <a:t> needs a </a:t>
            </a:r>
            <a:r>
              <a:rPr lang="en-US" b="1" dirty="0" smtClean="0"/>
              <a:t>message</a:t>
            </a:r>
          </a:p>
          <a:p>
            <a:pPr lvl="1"/>
            <a:r>
              <a:rPr lang="en-US" dirty="0" smtClean="0"/>
              <a:t>Short explanation of the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commit is identified as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640e020</a:t>
            </a:r>
          </a:p>
          <a:p>
            <a:pPr lvl="1"/>
            <a:r>
              <a:rPr lang="en-US" dirty="0" smtClean="0"/>
              <a:t>You can always come back to this version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9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commiting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</a:t>
            </a:r>
            <a:r>
              <a:rPr lang="nl-BE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hello.txt</a:t>
            </a:r>
          </a:p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nl-BE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BE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nl-BE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nl-BE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&gt;&gt; .\file.txt</a:t>
            </a:r>
          </a:p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hello.txt</a:t>
            </a:r>
          </a:p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Changes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committed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(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"git reset HEAD &lt;file&gt;..."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unstage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    new file:   hello.txt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Changes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(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"git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&lt;file&gt;..."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committed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(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"git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 &lt;file&gt;..."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discard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changes in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working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directory)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   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file.txt</a:t>
            </a:r>
          </a:p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commiting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1026" name="Picture 2" descr="http://git-scm.com/figures/18333fig0201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92202"/>
            <a:ext cx="6700552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Committing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only per set of change</a:t>
            </a:r>
          </a:p>
          <a:p>
            <a:pPr lvl="1"/>
            <a:r>
              <a:rPr lang="en-US" dirty="0" smtClean="0"/>
              <a:t>1 commit per feature/bug/update/refactoring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–p </a:t>
            </a:r>
            <a:r>
              <a:rPr lang="en-US" dirty="0" smtClean="0"/>
              <a:t>and decide </a:t>
            </a:r>
            <a:r>
              <a:rPr lang="en-US" b="1" dirty="0" smtClean="0"/>
              <a:t>per code line</a:t>
            </a:r>
            <a:r>
              <a:rPr lang="en-US" dirty="0" smtClean="0"/>
              <a:t> (pick)</a:t>
            </a:r>
            <a:r>
              <a:rPr lang="en-US" b="1" dirty="0" smtClean="0"/>
              <a:t> </a:t>
            </a:r>
            <a:r>
              <a:rPr lang="en-US" dirty="0" smtClean="0"/>
              <a:t>if you want to add it to the staging area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Forgot</a:t>
            </a:r>
            <a:r>
              <a:rPr lang="nl-BE" dirty="0" smtClean="0"/>
              <a:t> </a:t>
            </a:r>
            <a:r>
              <a:rPr lang="nl-BE" dirty="0" err="1" smtClean="0"/>
              <a:t>something</a:t>
            </a:r>
            <a:r>
              <a:rPr lang="nl-BE" dirty="0" smtClean="0"/>
              <a:t> in </a:t>
            </a:r>
            <a:r>
              <a:rPr lang="nl-BE" dirty="0" err="1" smtClean="0"/>
              <a:t>your</a:t>
            </a:r>
            <a:r>
              <a:rPr lang="nl-BE" dirty="0" smtClean="0"/>
              <a:t> last </a:t>
            </a:r>
            <a:r>
              <a:rPr lang="nl-BE" dirty="0" err="1" smtClean="0"/>
              <a:t>commit</a:t>
            </a:r>
            <a:r>
              <a:rPr lang="nl-BE" dirty="0" smtClean="0"/>
              <a:t>? </a:t>
            </a:r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worry</a:t>
            </a:r>
            <a:r>
              <a:rPr lang="nl-BE" dirty="0" smtClean="0"/>
              <a:t>!</a:t>
            </a:r>
          </a:p>
          <a:p>
            <a:pPr lvl="1"/>
            <a:r>
              <a:rPr lang="nl-BE" dirty="0" err="1" smtClean="0"/>
              <a:t>Ammend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commit</a:t>
            </a:r>
            <a:endParaRPr lang="nl-BE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--amend -m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‘your message’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0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commiting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files at </a:t>
            </a:r>
            <a:r>
              <a:rPr lang="nl-BE" dirty="0" err="1"/>
              <a:t>once</a:t>
            </a:r>
            <a:r>
              <a:rPr lang="nl-BE" dirty="0"/>
              <a:t> </a:t>
            </a:r>
          </a:p>
          <a:p>
            <a:pPr marL="800100" lvl="2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files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filename</a:t>
            </a:r>
            <a:r>
              <a:rPr lang="nl-BE" dirty="0"/>
              <a:t> filter</a:t>
            </a:r>
          </a:p>
          <a:p>
            <a:pPr marL="800100" lvl="2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*.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dirty="0" err="1"/>
              <a:t>Add</a:t>
            </a:r>
            <a:r>
              <a:rPr lang="nl-BE" dirty="0"/>
              <a:t> a </a:t>
            </a:r>
            <a:r>
              <a:rPr lang="nl-BE" dirty="0" err="1"/>
              <a:t>subfolder</a:t>
            </a:r>
            <a:endParaRPr lang="nl-BE" dirty="0"/>
          </a:p>
          <a:p>
            <a:pPr marL="800100" lvl="2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subfolder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dirty="0" err="1"/>
              <a:t>Removing</a:t>
            </a:r>
            <a:r>
              <a:rPr lang="nl-BE" dirty="0"/>
              <a:t> file </a:t>
            </a:r>
            <a:r>
              <a:rPr lang="nl-BE" dirty="0" err="1"/>
              <a:t>from</a:t>
            </a:r>
            <a:r>
              <a:rPr lang="nl-BE" dirty="0"/>
              <a:t> the </a:t>
            </a:r>
            <a:r>
              <a:rPr lang="nl-BE" dirty="0" err="1"/>
              <a:t>staging</a:t>
            </a:r>
            <a:r>
              <a:rPr lang="nl-BE" dirty="0"/>
              <a:t> </a:t>
            </a:r>
            <a:r>
              <a:rPr lang="nl-BE" dirty="0" smtClean="0"/>
              <a:t>area</a:t>
            </a:r>
          </a:p>
          <a:p>
            <a:pPr marL="800100" lvl="2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 file.txt</a:t>
            </a:r>
          </a:p>
          <a:p>
            <a:r>
              <a:rPr lang="nl-BE" dirty="0"/>
              <a:t>Reset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copy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latest</a:t>
            </a:r>
            <a:r>
              <a:rPr lang="nl-BE" dirty="0"/>
              <a:t> </a:t>
            </a:r>
            <a:r>
              <a:rPr lang="nl-BE" dirty="0" err="1"/>
              <a:t>committed</a:t>
            </a:r>
            <a:r>
              <a:rPr lang="nl-BE" dirty="0"/>
              <a:t> state</a:t>
            </a:r>
          </a:p>
          <a:p>
            <a:pPr marL="800100" lvl="2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--hard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4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ignore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Remove</a:t>
            </a:r>
            <a:r>
              <a:rPr lang="nl-BE" dirty="0" smtClean="0"/>
              <a:t> a file </a:t>
            </a:r>
            <a:r>
              <a:rPr lang="nl-BE" dirty="0" err="1" smtClean="0"/>
              <a:t>from</a:t>
            </a:r>
            <a:r>
              <a:rPr lang="nl-BE" dirty="0" smtClean="0"/>
              <a:t> the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 smtClean="0"/>
          </a:p>
          <a:p>
            <a:pPr marL="457200" lvl="1" indent="0">
              <a:buNone/>
            </a:pP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file.txt</a:t>
            </a:r>
          </a:p>
          <a:p>
            <a:pPr marL="457200" lvl="1" indent="0">
              <a:buNone/>
            </a:pPr>
            <a:endParaRPr lang="nl-BE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BE" dirty="0" err="1" smtClean="0"/>
              <a:t>Removing</a:t>
            </a:r>
            <a:r>
              <a:rPr lang="nl-BE" dirty="0" smtClean="0"/>
              <a:t> the file </a:t>
            </a:r>
            <a:r>
              <a:rPr lang="nl-BE" dirty="0" err="1" smtClean="0"/>
              <a:t>from</a:t>
            </a:r>
            <a:r>
              <a:rPr lang="nl-BE" dirty="0" smtClean="0"/>
              <a:t> the </a:t>
            </a:r>
            <a:r>
              <a:rPr lang="nl-BE" dirty="0" err="1" smtClean="0"/>
              <a:t>working</a:t>
            </a:r>
            <a:r>
              <a:rPr lang="nl-BE" dirty="0" smtClean="0"/>
              <a:t> directory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remove</a:t>
            </a:r>
            <a:r>
              <a:rPr lang="nl-BE" dirty="0" smtClean="0"/>
              <a:t> the file in te </a:t>
            </a:r>
            <a:r>
              <a:rPr lang="nl-BE" dirty="0" err="1" smtClean="0"/>
              <a:t>repository</a:t>
            </a:r>
            <a:r>
              <a:rPr lang="nl-BE" dirty="0" smtClean="0"/>
              <a:t>. </a:t>
            </a:r>
            <a:r>
              <a:rPr lang="nl-BE" dirty="0" err="1" smtClean="0"/>
              <a:t>You</a:t>
            </a:r>
            <a:r>
              <a:rPr lang="nl-BE" dirty="0" smtClean="0"/>
              <a:t> must </a:t>
            </a:r>
            <a:r>
              <a:rPr lang="nl-BE" dirty="0" err="1" smtClean="0"/>
              <a:t>use</a:t>
            </a:r>
            <a:r>
              <a:rPr lang="nl-BE" dirty="0" smtClean="0"/>
              <a:t> the 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nl-BE" sz="2800" dirty="0" smtClean="0">
                <a:solidFill>
                  <a:schemeClr val="accent1"/>
                </a:solidFill>
              </a:rPr>
              <a:t> </a:t>
            </a:r>
            <a:r>
              <a:rPr lang="nl-BE" dirty="0" err="1" smtClean="0"/>
              <a:t>command</a:t>
            </a:r>
            <a:r>
              <a:rPr lang="nl-B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1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Reviewing</a:t>
            </a:r>
            <a:r>
              <a:rPr lang="nl-BE" dirty="0" smtClean="0"/>
              <a:t>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git  </a:t>
            </a:r>
            <a:r>
              <a:rPr lang="nl-BE" dirty="0" err="1" smtClean="0"/>
              <a:t>diff</a:t>
            </a:r>
            <a:r>
              <a:rPr lang="nl-BE" dirty="0" smtClean="0"/>
              <a:t> &lt;</a:t>
            </a:r>
            <a:r>
              <a:rPr lang="nl-BE" dirty="0" err="1" smtClean="0"/>
              <a:t>filename</a:t>
            </a:r>
            <a:r>
              <a:rPr lang="nl-BE" dirty="0" smtClean="0"/>
              <a:t>&gt;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sz="21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sz="21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nl-BE" sz="21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hello.txt</a:t>
            </a:r>
          </a:p>
          <a:p>
            <a:pPr marL="0" indent="0">
              <a:buNone/>
            </a:pPr>
            <a:r>
              <a:rPr lang="nl-BE" sz="21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--git a/hello.txt b/hello.txt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9cefbcb..6e79f67 100644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 a/hello.txt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+++ b/hello.txt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 -1 +1 @@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-hallo dit is een test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 No </a:t>
            </a:r>
            <a:r>
              <a:rPr lang="nl-BE" sz="21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 end of file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+hallo dit is een verandering</a:t>
            </a:r>
          </a:p>
          <a:p>
            <a:pPr marL="0" indent="0">
              <a:buNone/>
            </a:pP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 No </a:t>
            </a:r>
            <a:r>
              <a:rPr lang="nl-BE" sz="21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nl-BE" sz="2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 end of </a:t>
            </a:r>
            <a:r>
              <a:rPr lang="nl-BE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nl-BE" sz="21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Reviewing</a:t>
            </a:r>
            <a:r>
              <a:rPr lang="nl-BE" dirty="0" smtClean="0"/>
              <a:t> the </a:t>
            </a:r>
            <a:r>
              <a:rPr lang="nl-BE" dirty="0" err="1" smtClean="0"/>
              <a:t>history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log</a:t>
            </a:r>
          </a:p>
          <a:p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</a:t>
            </a:r>
            <a:r>
              <a:rPr lang="nl-BE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nl-BE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</a:p>
          <a:p>
            <a:pPr marL="0" indent="0">
              <a:buNone/>
            </a:pP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4d887f0e6fafa2f4300dc7593795b4e7a16bc10c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Author: Sille Van Landschoot &lt;info@sillevl.be&gt;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Date:   Mon Sep 16 20:25:24 2013 +0200</a:t>
            </a:r>
          </a:p>
          <a:p>
            <a:pPr marL="0" indent="0">
              <a:buNone/>
            </a:pP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file</a:t>
            </a:r>
          </a:p>
          <a:p>
            <a:pPr marL="0" indent="0">
              <a:buNone/>
            </a:pP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640e0209bc51fc93dd18b5d1a9c9ec1a8376de2a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Author: Sille Van Landschoot &lt;info@sillevl.be&gt;</a:t>
            </a: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Date:   Mon Sep 16 17:14:16 2013 +0200</a:t>
            </a:r>
          </a:p>
          <a:p>
            <a:pPr marL="0" indent="0">
              <a:buNone/>
            </a:pP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empty 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5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is GIT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Git: Source Code </a:t>
            </a:r>
            <a:r>
              <a:rPr lang="nl-BE" dirty="0" err="1"/>
              <a:t>Managment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81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Reviewing</a:t>
            </a:r>
            <a:r>
              <a:rPr lang="nl-BE" dirty="0" smtClean="0"/>
              <a:t> the </a:t>
            </a:r>
            <a:r>
              <a:rPr lang="nl-BE" dirty="0" err="1" smtClean="0"/>
              <a:t>history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nl-BE" dirty="0" smtClean="0"/>
              <a:t>Show </a:t>
            </a:r>
            <a:r>
              <a:rPr lang="nl-BE" dirty="0" err="1" smtClean="0"/>
              <a:t>history</a:t>
            </a:r>
            <a:r>
              <a:rPr lang="nl-BE" dirty="0" smtClean="0"/>
              <a:t> on </a:t>
            </a:r>
            <a:r>
              <a:rPr lang="nl-BE" dirty="0" err="1" smtClean="0"/>
              <a:t>one</a:t>
            </a:r>
            <a:r>
              <a:rPr lang="nl-BE" dirty="0" smtClean="0"/>
              <a:t> line</a:t>
            </a:r>
          </a:p>
          <a:p>
            <a:pPr marL="0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</a:t>
            </a:r>
            <a:r>
              <a:rPr lang="nl-BE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nl-BE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4d887f0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file</a:t>
            </a:r>
          </a:p>
          <a:p>
            <a:pPr marL="0" indent="0">
              <a:buNone/>
            </a:pP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640e020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empty 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endParaRPr lang="nl-BE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48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entire</a:t>
            </a:r>
            <a:r>
              <a:rPr lang="nl-BE" dirty="0" smtClean="0"/>
              <a:t> </a:t>
            </a:r>
            <a:r>
              <a:rPr lang="nl-BE" dirty="0" err="1" smtClean="0"/>
              <a:t>history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visualized</a:t>
            </a:r>
            <a:r>
              <a:rPr lang="nl-BE" dirty="0" smtClean="0"/>
              <a:t> as a </a:t>
            </a:r>
            <a:r>
              <a:rPr lang="nl-BE" dirty="0" err="1" smtClean="0"/>
              <a:t>timeline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A </a:t>
            </a:r>
            <a:r>
              <a:rPr lang="nl-BE" dirty="0" err="1" smtClean="0"/>
              <a:t>timeline</a:t>
            </a:r>
            <a:r>
              <a:rPr lang="nl-BE" dirty="0" smtClean="0"/>
              <a:t> is </a:t>
            </a: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called</a:t>
            </a:r>
            <a:r>
              <a:rPr lang="nl-BE" dirty="0" smtClean="0"/>
              <a:t> a </a:t>
            </a:r>
            <a:r>
              <a:rPr lang="nl-BE" dirty="0" err="1" smtClean="0"/>
              <a:t>branch</a:t>
            </a:r>
            <a:endParaRPr lang="nl-BE" dirty="0" smtClean="0"/>
          </a:p>
          <a:p>
            <a:pPr lvl="1"/>
            <a:r>
              <a:rPr lang="nl-BE" dirty="0" smtClean="0"/>
              <a:t>Multiple branches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exist</a:t>
            </a:r>
            <a:r>
              <a:rPr lang="nl-BE" dirty="0" smtClean="0"/>
              <a:t> in </a:t>
            </a:r>
            <a:r>
              <a:rPr lang="nl-BE" dirty="0" err="1" smtClean="0"/>
              <a:t>one</a:t>
            </a:r>
            <a:r>
              <a:rPr lang="nl-BE" dirty="0" smtClean="0"/>
              <a:t> project</a:t>
            </a:r>
          </a:p>
          <a:p>
            <a:pPr lvl="1"/>
            <a:r>
              <a:rPr lang="nl-BE" dirty="0" err="1" smtClean="0"/>
              <a:t>By</a:t>
            </a:r>
            <a:r>
              <a:rPr lang="nl-BE" dirty="0" smtClean="0"/>
              <a:t> default git </a:t>
            </a:r>
            <a:r>
              <a:rPr lang="nl-BE" dirty="0" err="1" smtClean="0"/>
              <a:t>adds</a:t>
            </a:r>
            <a:r>
              <a:rPr lang="nl-BE" dirty="0" smtClean="0"/>
              <a:t> the </a:t>
            </a:r>
            <a:r>
              <a:rPr lang="nl-BE" dirty="0" err="1" smtClean="0"/>
              <a:t>history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b="1" dirty="0" smtClean="0"/>
              <a:t>master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endParaRPr lang="nl-BE" dirty="0"/>
          </a:p>
        </p:txBody>
      </p:sp>
      <p:pic>
        <p:nvPicPr>
          <p:cNvPr id="2050" name="Picture 2" descr="Timeline of a git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64668"/>
            <a:ext cx="628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meline of git master 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1" y="4735367"/>
            <a:ext cx="6286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the git </a:t>
            </a:r>
            <a:r>
              <a:rPr lang="nl-BE" dirty="0" err="1" smtClean="0"/>
              <a:t>branch</a:t>
            </a:r>
            <a:r>
              <a:rPr lang="nl-BE" dirty="0" smtClean="0"/>
              <a:t> </a:t>
            </a:r>
            <a:r>
              <a:rPr lang="nl-BE" dirty="0" err="1" smtClean="0"/>
              <a:t>command</a:t>
            </a:r>
            <a:endParaRPr lang="nl-BE" dirty="0" smtClean="0"/>
          </a:p>
          <a:p>
            <a:pPr marL="400050" lvl="1" indent="0">
              <a:buNone/>
            </a:pPr>
            <a:endParaRPr lang="nl-BE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3074" name="Picture 2" descr="Timeline of git master and testing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63246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HEAD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smtClean="0">
                <a:solidFill>
                  <a:schemeClr val="accent1"/>
                </a:solidFill>
              </a:rPr>
              <a:t>HEAD </a:t>
            </a:r>
            <a:r>
              <a:rPr lang="nl-BE" dirty="0"/>
              <a:t>is a pointer </a:t>
            </a:r>
            <a:r>
              <a:rPr lang="nl-BE" dirty="0" err="1"/>
              <a:t>that</a:t>
            </a:r>
            <a:r>
              <a:rPr lang="nl-BE" dirty="0"/>
              <a:t> points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current</a:t>
            </a:r>
            <a:r>
              <a:rPr lang="nl-BE" dirty="0"/>
              <a:t> </a:t>
            </a:r>
            <a:r>
              <a:rPr lang="nl-BE" dirty="0" err="1"/>
              <a:t>checked</a:t>
            </a:r>
            <a:r>
              <a:rPr lang="nl-BE" dirty="0"/>
              <a:t> out </a:t>
            </a:r>
            <a:r>
              <a:rPr lang="nl-BE" dirty="0" err="1"/>
              <a:t>commit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4098" name="Picture 2" descr="The git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46" y="2780928"/>
            <a:ext cx="63055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Moving</a:t>
            </a:r>
            <a:r>
              <a:rPr lang="nl-BE" dirty="0" smtClean="0"/>
              <a:t> the HEAD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nl-BE" dirty="0" smtClean="0">
                <a:solidFill>
                  <a:schemeClr val="accent1"/>
                </a:solidFill>
              </a:rPr>
              <a:t> </a:t>
            </a:r>
            <a:r>
              <a:rPr lang="nl-BE" dirty="0" err="1" smtClean="0"/>
              <a:t>command</a:t>
            </a:r>
            <a:r>
              <a:rPr lang="nl-BE" dirty="0" smtClean="0"/>
              <a:t> we </a:t>
            </a:r>
            <a:r>
              <a:rPr lang="nl-BE" dirty="0" err="1" smtClean="0"/>
              <a:t>can</a:t>
            </a:r>
            <a:r>
              <a:rPr lang="nl-BE" dirty="0" smtClean="0"/>
              <a:t> move the HEAD</a:t>
            </a:r>
          </a:p>
          <a:p>
            <a:pPr marL="800100" lvl="2" indent="0">
              <a:buNone/>
            </a:pPr>
            <a:endParaRPr lang="nl-BE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24</a:t>
            </a:fld>
            <a:endParaRPr lang="nl-NL"/>
          </a:p>
        </p:txBody>
      </p:sp>
      <p:pic>
        <p:nvPicPr>
          <p:cNvPr id="5" name="Picture 2" descr="The git HEAD pointing at testing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94718"/>
            <a:ext cx="63436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Make a new </a:t>
            </a:r>
            <a:r>
              <a:rPr lang="nl-BE" dirty="0" err="1" smtClean="0"/>
              <a:t>commit</a:t>
            </a:r>
            <a:endParaRPr lang="nl-BE" dirty="0" smtClean="0"/>
          </a:p>
          <a:p>
            <a:pPr lvl="1"/>
            <a:r>
              <a:rPr lang="nl-BE" dirty="0" err="1" smtClean="0"/>
              <a:t>Adds</a:t>
            </a:r>
            <a:r>
              <a:rPr lang="nl-BE" dirty="0" smtClean="0"/>
              <a:t> a new </a:t>
            </a:r>
            <a:r>
              <a:rPr lang="nl-BE" dirty="0" err="1" smtClean="0"/>
              <a:t>revision</a:t>
            </a:r>
            <a:r>
              <a:rPr lang="nl-BE" dirty="0" smtClean="0"/>
              <a:t> (c2b9e)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history</a:t>
            </a:r>
            <a:endParaRPr lang="nl-BE" dirty="0" smtClean="0"/>
          </a:p>
          <a:p>
            <a:pPr lvl="1"/>
            <a:r>
              <a:rPr lang="nl-BE" dirty="0" smtClean="0"/>
              <a:t>‘</a:t>
            </a:r>
            <a:r>
              <a:rPr lang="nl-BE" dirty="0" err="1" smtClean="0"/>
              <a:t>testing</a:t>
            </a:r>
            <a:r>
              <a:rPr lang="nl-BE" dirty="0" smtClean="0"/>
              <a:t>’ </a:t>
            </a:r>
            <a:r>
              <a:rPr lang="nl-BE" dirty="0" err="1" smtClean="0"/>
              <a:t>and</a:t>
            </a:r>
            <a:r>
              <a:rPr lang="nl-BE" dirty="0" smtClean="0"/>
              <a:t> HEAD are </a:t>
            </a:r>
            <a:r>
              <a:rPr lang="nl-BE" dirty="0" err="1" smtClean="0"/>
              <a:t>pointing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new </a:t>
            </a:r>
            <a:r>
              <a:rPr lang="nl-BE" dirty="0" err="1" smtClean="0"/>
              <a:t>revision</a:t>
            </a:r>
            <a:endParaRPr lang="nl-BE" dirty="0"/>
          </a:p>
          <a:p>
            <a:pPr lvl="1"/>
            <a:r>
              <a:rPr lang="nl-BE" sz="2000" dirty="0" smtClean="0"/>
              <a:t>Changes are </a:t>
            </a:r>
            <a:r>
              <a:rPr lang="nl-BE" sz="2000" dirty="0" err="1" smtClean="0"/>
              <a:t>added</a:t>
            </a:r>
            <a:r>
              <a:rPr lang="nl-BE" sz="2000" dirty="0" smtClean="0"/>
              <a:t> </a:t>
            </a:r>
            <a:r>
              <a:rPr lang="nl-BE" sz="2000" dirty="0" err="1" smtClean="0"/>
              <a:t>to</a:t>
            </a:r>
            <a:r>
              <a:rPr lang="nl-BE" sz="2000" dirty="0" smtClean="0"/>
              <a:t> the </a:t>
            </a:r>
            <a:r>
              <a:rPr lang="nl-BE" sz="2000" b="1" dirty="0" err="1" smtClean="0"/>
              <a:t>active</a:t>
            </a:r>
            <a:r>
              <a:rPr lang="nl-BE" sz="2000" dirty="0" smtClean="0"/>
              <a:t> </a:t>
            </a:r>
            <a:r>
              <a:rPr lang="nl-BE" sz="2000" b="1" dirty="0" err="1" smtClean="0"/>
              <a:t>branch</a:t>
            </a:r>
            <a:endParaRPr lang="nl-BE" sz="2000" b="1" dirty="0" smtClean="0"/>
          </a:p>
          <a:p>
            <a:pPr lvl="2"/>
            <a:r>
              <a:rPr lang="nl-BE" sz="2000" dirty="0" err="1" smtClean="0"/>
              <a:t>Only</a:t>
            </a:r>
            <a:r>
              <a:rPr lang="nl-BE" sz="2000" dirty="0" smtClean="0"/>
              <a:t> 1 </a:t>
            </a:r>
            <a:r>
              <a:rPr lang="nl-BE" sz="2000" dirty="0" err="1" smtClean="0"/>
              <a:t>branch</a:t>
            </a:r>
            <a:r>
              <a:rPr lang="nl-BE" sz="2000" dirty="0" smtClean="0"/>
              <a:t> </a:t>
            </a:r>
            <a:r>
              <a:rPr lang="nl-BE" sz="2000" dirty="0" err="1" smtClean="0"/>
              <a:t>can</a:t>
            </a:r>
            <a:r>
              <a:rPr lang="nl-BE" sz="2000" dirty="0" smtClean="0"/>
              <a:t> </a:t>
            </a:r>
            <a:r>
              <a:rPr lang="nl-BE" sz="2000" dirty="0" err="1" smtClean="0"/>
              <a:t>be</a:t>
            </a:r>
            <a:r>
              <a:rPr lang="nl-BE" sz="2000" dirty="0" smtClean="0"/>
              <a:t> </a:t>
            </a:r>
            <a:r>
              <a:rPr lang="nl-BE" sz="2000" dirty="0" err="1" smtClean="0"/>
              <a:t>active</a:t>
            </a:r>
            <a:r>
              <a:rPr lang="nl-BE" sz="2000" dirty="0" smtClean="0"/>
              <a:t> at </a:t>
            </a:r>
            <a:r>
              <a:rPr lang="nl-BE" sz="2000" dirty="0" err="1" smtClean="0"/>
              <a:t>any</a:t>
            </a:r>
            <a:r>
              <a:rPr lang="nl-BE" sz="2000" dirty="0" smtClean="0"/>
              <a:t> </a:t>
            </a:r>
            <a:r>
              <a:rPr lang="nl-BE" sz="2000" dirty="0" err="1" smtClean="0"/>
              <a:t>given</a:t>
            </a:r>
            <a:r>
              <a:rPr lang="nl-BE" sz="2000" dirty="0" smtClean="0"/>
              <a:t> time</a:t>
            </a:r>
            <a:endParaRPr lang="nl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25</a:t>
            </a:fld>
            <a:endParaRPr lang="nl-NL"/>
          </a:p>
        </p:txBody>
      </p:sp>
      <p:pic>
        <p:nvPicPr>
          <p:cNvPr id="5" name="Picture 2" descr="The git HEAD pointing new commit of testing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89" y="3728335"/>
            <a:ext cx="6646692" cy="26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Changing</a:t>
            </a:r>
            <a:r>
              <a:rPr lang="nl-BE" dirty="0" smtClean="0"/>
              <a:t> back </a:t>
            </a:r>
            <a:r>
              <a:rPr lang="nl-BE" dirty="0" err="1" smtClean="0"/>
              <a:t>to</a:t>
            </a:r>
            <a:r>
              <a:rPr lang="nl-BE" dirty="0" smtClean="0"/>
              <a:t> the master </a:t>
            </a:r>
            <a:r>
              <a:rPr lang="nl-BE" dirty="0" err="1" smtClean="0"/>
              <a:t>branch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The </a:t>
            </a:r>
            <a:r>
              <a:rPr lang="nl-BE" dirty="0" err="1" smtClean="0"/>
              <a:t>current</a:t>
            </a:r>
            <a:r>
              <a:rPr lang="nl-BE" dirty="0" smtClean="0"/>
              <a:t> </a:t>
            </a:r>
            <a:r>
              <a:rPr lang="nl-BE" dirty="0" err="1" smtClean="0"/>
              <a:t>working</a:t>
            </a:r>
            <a:r>
              <a:rPr lang="nl-BE" dirty="0" smtClean="0"/>
              <a:t> copy is </a:t>
            </a:r>
            <a:r>
              <a:rPr lang="nl-BE" dirty="0" err="1" smtClean="0"/>
              <a:t>moved</a:t>
            </a:r>
            <a:r>
              <a:rPr lang="nl-BE" dirty="0" smtClean="0"/>
              <a:t> back </a:t>
            </a:r>
            <a:r>
              <a:rPr lang="nl-BE" dirty="0" err="1" smtClean="0"/>
              <a:t>to</a:t>
            </a:r>
            <a:r>
              <a:rPr lang="nl-BE" dirty="0" smtClean="0"/>
              <a:t> the last state of master</a:t>
            </a:r>
          </a:p>
          <a:p>
            <a:pPr marL="457200" lvl="1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nl-BE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26</a:t>
            </a:fld>
            <a:endParaRPr lang="nl-NL"/>
          </a:p>
        </p:txBody>
      </p:sp>
      <p:pic>
        <p:nvPicPr>
          <p:cNvPr id="5" name="Picture 2" descr="The git HEAD pointing back to the master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13487"/>
            <a:ext cx="6854386" cy="27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Make a new </a:t>
            </a:r>
            <a:r>
              <a:rPr lang="nl-BE" dirty="0" err="1" smtClean="0"/>
              <a:t>commit</a:t>
            </a:r>
            <a:r>
              <a:rPr lang="nl-BE" dirty="0" smtClean="0"/>
              <a:t> on the master </a:t>
            </a:r>
            <a:r>
              <a:rPr lang="nl-BE" dirty="0" err="1" smtClean="0"/>
              <a:t>branch</a:t>
            </a:r>
            <a:endParaRPr lang="nl-BE" dirty="0" smtClean="0"/>
          </a:p>
          <a:p>
            <a:pPr lvl="1"/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r>
              <a:rPr lang="nl-BE" dirty="0" smtClean="0"/>
              <a:t> is </a:t>
            </a:r>
            <a:r>
              <a:rPr lang="nl-BE" dirty="0" err="1" smtClean="0"/>
              <a:t>unaffected</a:t>
            </a:r>
            <a:endParaRPr lang="nl-BE" dirty="0" smtClean="0"/>
          </a:p>
          <a:p>
            <a:pPr lvl="1"/>
            <a:r>
              <a:rPr lang="nl-BE" dirty="0" smtClean="0"/>
              <a:t>Branches </a:t>
            </a:r>
            <a:r>
              <a:rPr lang="nl-BE" dirty="0" err="1" smtClean="0"/>
              <a:t>exist</a:t>
            </a:r>
            <a:r>
              <a:rPr lang="nl-BE" dirty="0" smtClean="0"/>
              <a:t> next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each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endParaRPr lang="nl-BE" dirty="0" smtClean="0"/>
          </a:p>
          <a:p>
            <a:pPr lvl="1"/>
            <a:r>
              <a:rPr lang="nl-BE" dirty="0" err="1" smtClean="0"/>
              <a:t>Each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r>
              <a:rPr lang="nl-BE" dirty="0" smtClean="0"/>
              <a:t> has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</a:t>
            </a:r>
            <a:r>
              <a:rPr lang="nl-BE" dirty="0" err="1" smtClean="0"/>
              <a:t>history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27</a:t>
            </a:fld>
            <a:endParaRPr lang="nl-NL"/>
          </a:p>
        </p:txBody>
      </p:sp>
      <p:pic>
        <p:nvPicPr>
          <p:cNvPr id="5" name="Picture 2" descr="Commiting to the master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8" y="3438057"/>
            <a:ext cx="6288633" cy="306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 smtClean="0"/>
              <a:t>Combine the changes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another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r>
              <a:rPr lang="nl-BE" dirty="0" smtClean="0"/>
              <a:t> in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current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endParaRPr lang="nl-BE" dirty="0" smtClean="0"/>
          </a:p>
          <a:p>
            <a:r>
              <a:rPr lang="nl-BE" dirty="0" smtClean="0"/>
              <a:t>git </a:t>
            </a:r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command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iss53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Switched to branch "iss53"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vim index.html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-a -m 'finished the new footer [issue 53]'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[iss53]: created ad82d7a: "finished the new footer [issue 53]“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files changed, 1 insertions(+), 0 deletions(-)</a:t>
            </a:r>
            <a:endParaRPr lang="nl-BE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28</a:t>
            </a:fld>
            <a:endParaRPr lang="nl-NL"/>
          </a:p>
        </p:txBody>
      </p:sp>
      <p:pic>
        <p:nvPicPr>
          <p:cNvPr id="5" name="Picture 2" descr="ISS53 branch before 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2856"/>
            <a:ext cx="3960440" cy="255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Merge a branch into your current branch</a:t>
            </a:r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master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iss53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 made by recursive.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 | 1 + 1 files changed, 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insertions(+), 0 deletions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Delete the experiment </a:t>
            </a:r>
            <a:r>
              <a:rPr lang="en-US" dirty="0" smtClean="0"/>
              <a:t>branch </a:t>
            </a:r>
            <a:r>
              <a:rPr lang="en-US" dirty="0"/>
              <a:t>after </a:t>
            </a:r>
            <a:r>
              <a:rPr lang="en-US" dirty="0" smtClean="0"/>
              <a:t>merging</a:t>
            </a:r>
            <a:endParaRPr lang="en-US" dirty="0"/>
          </a:p>
          <a:p>
            <a:pPr marL="0" indent="0">
              <a:buNone/>
            </a:pPr>
            <a:r>
              <a:rPr lang="nl-BE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 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nl-BE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iss53</a:t>
            </a:r>
          </a:p>
          <a:p>
            <a:pPr marL="0" indent="0">
              <a:buNone/>
            </a:pP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1600" dirty="0"/>
              <a:t>	(git </a:t>
            </a:r>
            <a:r>
              <a:rPr lang="nl-BE" sz="1600" dirty="0" err="1"/>
              <a:t>will</a:t>
            </a:r>
            <a:r>
              <a:rPr lang="nl-BE" sz="1600" dirty="0"/>
              <a:t> </a:t>
            </a:r>
            <a:r>
              <a:rPr lang="nl-BE" sz="1600" dirty="0" err="1"/>
              <a:t>warn</a:t>
            </a:r>
            <a:r>
              <a:rPr lang="nl-BE" sz="1600" dirty="0"/>
              <a:t> </a:t>
            </a:r>
            <a:r>
              <a:rPr lang="nl-BE" sz="1600" dirty="0" err="1"/>
              <a:t>you</a:t>
            </a:r>
            <a:r>
              <a:rPr lang="nl-BE" sz="1600" dirty="0"/>
              <a:t> </a:t>
            </a:r>
            <a:r>
              <a:rPr lang="nl-BE" sz="1600" dirty="0" err="1"/>
              <a:t>if</a:t>
            </a:r>
            <a:r>
              <a:rPr lang="nl-BE" sz="1600" dirty="0"/>
              <a:t> </a:t>
            </a:r>
            <a:r>
              <a:rPr lang="nl-BE" sz="1600" dirty="0" err="1"/>
              <a:t>you</a:t>
            </a:r>
            <a:r>
              <a:rPr lang="nl-BE" sz="1600" dirty="0"/>
              <a:t> </a:t>
            </a:r>
            <a:r>
              <a:rPr lang="nl-BE" sz="1600" dirty="0" err="1"/>
              <a:t>didn’t</a:t>
            </a:r>
            <a:r>
              <a:rPr lang="nl-BE" sz="1600" dirty="0"/>
              <a:t> </a:t>
            </a:r>
            <a:r>
              <a:rPr lang="nl-BE" sz="1600" dirty="0" err="1"/>
              <a:t>merge</a:t>
            </a:r>
            <a:r>
              <a:rPr lang="nl-BE" sz="1600" dirty="0"/>
              <a:t> the </a:t>
            </a:r>
            <a:r>
              <a:rPr lang="nl-BE" sz="1600" dirty="0" err="1" smtClean="0"/>
              <a:t>branch</a:t>
            </a:r>
            <a:r>
              <a:rPr lang="nl-BE" sz="1600" dirty="0" smtClean="0"/>
              <a:t> </a:t>
            </a:r>
            <a:r>
              <a:rPr lang="nl-BE" sz="1600" dirty="0"/>
              <a:t>first)</a:t>
            </a:r>
            <a:endParaRPr lang="nl-BE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29</a:t>
            </a:fld>
            <a:endParaRPr lang="nl-NL"/>
          </a:p>
        </p:txBody>
      </p:sp>
      <p:pic>
        <p:nvPicPr>
          <p:cNvPr id="10242" name="Picture 2" descr="ISS53 branch after 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4146502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9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What is GIT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Linus</a:t>
            </a:r>
            <a:r>
              <a:rPr lang="nl-BE" dirty="0" smtClean="0"/>
              <a:t> </a:t>
            </a:r>
            <a:r>
              <a:rPr lang="nl-BE" dirty="0" err="1" smtClean="0"/>
              <a:t>Torvalds</a:t>
            </a:r>
            <a:endParaRPr lang="nl-BE" dirty="0" smtClean="0"/>
          </a:p>
          <a:p>
            <a:pPr lvl="1"/>
            <a:r>
              <a:rPr lang="en-US" dirty="0" smtClean="0"/>
              <a:t> English slang for a stupid or unpleasant person</a:t>
            </a:r>
          </a:p>
          <a:p>
            <a:r>
              <a:rPr lang="nl-BE" dirty="0" err="1" smtClean="0"/>
              <a:t>Revision</a:t>
            </a:r>
            <a:r>
              <a:rPr lang="nl-BE" dirty="0" smtClean="0"/>
              <a:t> Control</a:t>
            </a:r>
          </a:p>
          <a:p>
            <a:r>
              <a:rPr lang="nl-BE" dirty="0" smtClean="0"/>
              <a:t>Source Code Management</a:t>
            </a:r>
          </a:p>
          <a:p>
            <a:r>
              <a:rPr lang="nl-BE" dirty="0" smtClean="0"/>
              <a:t>Distributed system</a:t>
            </a:r>
          </a:p>
          <a:p>
            <a:r>
              <a:rPr lang="nl-BE" dirty="0" err="1" smtClean="0"/>
              <a:t>Fast</a:t>
            </a:r>
            <a:r>
              <a:rPr lang="nl-BE" dirty="0" smtClean="0"/>
              <a:t>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every new experiment/feature/bug/… in a new branch</a:t>
            </a:r>
          </a:p>
          <a:p>
            <a:endParaRPr lang="en-US" dirty="0" smtClean="0"/>
          </a:p>
          <a:p>
            <a:r>
              <a:rPr lang="en-US" dirty="0" smtClean="0"/>
              <a:t>This way you will never break your working code base</a:t>
            </a:r>
          </a:p>
          <a:p>
            <a:pPr lvl="1"/>
            <a:r>
              <a:rPr lang="en-US" dirty="0" smtClean="0"/>
              <a:t>If you ruin your project, just checkout a working revision, branch or tag.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8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Merging</a:t>
            </a:r>
            <a:r>
              <a:rPr lang="nl-BE" dirty="0" smtClean="0"/>
              <a:t> </a:t>
            </a:r>
            <a:r>
              <a:rPr lang="nl-BE" dirty="0" err="1" smtClean="0"/>
              <a:t>conflicts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merging, </a:t>
            </a:r>
            <a:r>
              <a:rPr lang="en-US" dirty="0" smtClean="0"/>
              <a:t>problems can occur</a:t>
            </a:r>
            <a:endParaRPr lang="en-US" dirty="0"/>
          </a:p>
          <a:p>
            <a:pPr lvl="1"/>
            <a:r>
              <a:rPr lang="en-US" dirty="0"/>
              <a:t>e.g. the same line of code has been edited</a:t>
            </a:r>
          </a:p>
          <a:p>
            <a:pPr lvl="1"/>
            <a:r>
              <a:rPr lang="en-US" dirty="0"/>
              <a:t>When a merge conflict occurs, the merge will </a:t>
            </a:r>
            <a:r>
              <a:rPr lang="en-US" dirty="0" smtClean="0"/>
              <a:t>fail</a:t>
            </a:r>
            <a:endParaRPr lang="en-US" dirty="0"/>
          </a:p>
          <a:p>
            <a:pPr lvl="1"/>
            <a:r>
              <a:rPr lang="en-US" dirty="0"/>
              <a:t>Manual </a:t>
            </a:r>
            <a:r>
              <a:rPr lang="en-US" dirty="0" smtClean="0"/>
              <a:t>selection of </a:t>
            </a:r>
            <a:r>
              <a:rPr lang="en-US" dirty="0"/>
              <a:t>which version to </a:t>
            </a:r>
            <a:r>
              <a:rPr lang="en-US" dirty="0" smtClean="0"/>
              <a:t>keep </a:t>
            </a:r>
            <a:r>
              <a:rPr lang="en-US" dirty="0"/>
              <a:t>is </a:t>
            </a:r>
            <a:r>
              <a:rPr lang="en-US" dirty="0" smtClean="0"/>
              <a:t>needed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Fix the problem and commit your changes !</a:t>
            </a:r>
          </a:p>
          <a:p>
            <a:pPr lvl="1"/>
            <a:endParaRPr lang="en-US" dirty="0" smtClean="0"/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iss53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Auto-merging index.html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CONFLICT (content): Merge conflict in index.html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Automatic merge failed; fix conflicts and then commit the result.</a:t>
            </a:r>
            <a:endParaRPr lang="nl-BE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Merging</a:t>
            </a:r>
            <a:r>
              <a:rPr lang="nl-BE" dirty="0" smtClean="0"/>
              <a:t> </a:t>
            </a:r>
            <a:r>
              <a:rPr lang="nl-BE" dirty="0" err="1" smtClean="0"/>
              <a:t>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nl-BE" dirty="0" smtClean="0"/>
              <a:t>Git status </a:t>
            </a:r>
            <a:r>
              <a:rPr lang="nl-BE" dirty="0" err="1" smtClean="0"/>
              <a:t>will</a:t>
            </a:r>
            <a:r>
              <a:rPr lang="nl-BE" dirty="0" smtClean="0"/>
              <a:t> show </a:t>
            </a:r>
            <a:r>
              <a:rPr lang="nl-BE" dirty="0" err="1" smtClean="0"/>
              <a:t>merging</a:t>
            </a:r>
            <a:r>
              <a:rPr lang="nl-BE" dirty="0" smtClean="0"/>
              <a:t> </a:t>
            </a:r>
            <a:r>
              <a:rPr lang="nl-BE" dirty="0" err="1" smtClean="0"/>
              <a:t>conflicts</a:t>
            </a:r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needs merge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 branch master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Changes not staged for commit: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(use "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&lt;file&gt;..." to update what will be committed)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(use "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-- &lt;file&gt;..." to discard changes in working directory)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unmerged: index.html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nl-BE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32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If</a:t>
            </a:r>
            <a:r>
              <a:rPr lang="nl-BE" dirty="0" smtClean="0"/>
              <a:t> a </a:t>
            </a:r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fails</a:t>
            </a:r>
            <a:r>
              <a:rPr lang="nl-BE" dirty="0" smtClean="0"/>
              <a:t>, the file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contain</a:t>
            </a:r>
            <a:r>
              <a:rPr lang="nl-BE" dirty="0" smtClean="0"/>
              <a:t> </a:t>
            </a:r>
            <a:r>
              <a:rPr lang="nl-BE" dirty="0" err="1" smtClean="0"/>
              <a:t>both</a:t>
            </a:r>
            <a:r>
              <a:rPr lang="nl-BE" dirty="0" smtClean="0"/>
              <a:t> </a:t>
            </a:r>
            <a:r>
              <a:rPr lang="nl-BE" dirty="0" err="1" smtClean="0"/>
              <a:t>versions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&lt;&lt;&lt;&lt;&lt;&lt;&lt;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HEAD:index.html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id="footer"&gt;contact : email.support@github.com&lt;/div&gt;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id="footer"&gt;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contact us at support@github.com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&gt;&gt;&gt;&gt;&gt;&gt;&gt;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iss53:index.html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You can manually edit the file for the correct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6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the correct version</a:t>
            </a:r>
          </a:p>
          <a:p>
            <a:endParaRPr lang="en-US" dirty="0"/>
          </a:p>
          <a:p>
            <a:r>
              <a:rPr lang="en-US" dirty="0" smtClean="0"/>
              <a:t>Choose </a:t>
            </a:r>
            <a:r>
              <a:rPr lang="en-US" dirty="0"/>
              <a:t>version from HEAD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--ours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conflictedfile</a:t>
            </a:r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Choose version </a:t>
            </a:r>
            <a:r>
              <a:rPr lang="en-US"/>
              <a:t>from </a:t>
            </a:r>
            <a:r>
              <a:rPr lang="en-US" smtClean="0"/>
              <a:t>other branch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--theirs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conflictedfile</a:t>
            </a: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9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b="1" dirty="0" smtClean="0"/>
              <a:t>mergtool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choosing</a:t>
            </a:r>
            <a:r>
              <a:rPr lang="nl-BE" dirty="0" smtClean="0"/>
              <a:t> the correct </a:t>
            </a:r>
            <a:r>
              <a:rPr lang="nl-BE" dirty="0" err="1" smtClean="0"/>
              <a:t>version</a:t>
            </a:r>
            <a:r>
              <a:rPr lang="nl-BE" dirty="0" smtClean="0"/>
              <a:t> in a </a:t>
            </a:r>
            <a:r>
              <a:rPr lang="nl-BE" dirty="0" err="1" smtClean="0"/>
              <a:t>merge</a:t>
            </a:r>
            <a:r>
              <a:rPr lang="nl-BE" dirty="0" smtClean="0"/>
              <a:t> conflict</a:t>
            </a:r>
          </a:p>
          <a:p>
            <a:endParaRPr lang="nl-BE" sz="2000" dirty="0" smtClean="0"/>
          </a:p>
          <a:p>
            <a:pPr marL="0" indent="0">
              <a:buNone/>
            </a:pP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tool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candidates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kdiff3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tkdiff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xxdiff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meld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gvimdiff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opendiff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emerge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vimdiff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Merging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files: index.html </a:t>
            </a:r>
            <a:endParaRPr lang="nl-BE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conflict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'index.html': </a:t>
            </a:r>
          </a:p>
          <a:p>
            <a:pPr marL="0" indent="0">
              <a:buNone/>
            </a:pPr>
            <a:r>
              <a:rPr lang="nl-BE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modified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remote}: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modified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Hit return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start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resolution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tool (</a:t>
            </a:r>
            <a:r>
              <a:rPr lang="nl-BE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opendiff</a:t>
            </a:r>
            <a:r>
              <a:rPr lang="nl-BE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8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Tagging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tag “&lt;</a:t>
            </a:r>
            <a:r>
              <a:rPr lang="nl-BE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&gt;”</a:t>
            </a:r>
          </a:p>
          <a:p>
            <a:r>
              <a:rPr lang="nl-BE" dirty="0" err="1" smtClean="0"/>
              <a:t>Marking</a:t>
            </a:r>
            <a:r>
              <a:rPr lang="nl-BE" dirty="0" smtClean="0"/>
              <a:t> a </a:t>
            </a:r>
            <a:r>
              <a:rPr lang="nl-BE" dirty="0" err="1" smtClean="0"/>
              <a:t>version</a:t>
            </a:r>
            <a:r>
              <a:rPr lang="nl-BE" dirty="0" smtClean="0"/>
              <a:t> or </a:t>
            </a:r>
            <a:r>
              <a:rPr lang="nl-BE" dirty="0" err="1" smtClean="0"/>
              <a:t>milestone</a:t>
            </a:r>
            <a:endParaRPr lang="nl-BE" dirty="0" smtClean="0"/>
          </a:p>
          <a:p>
            <a:r>
              <a:rPr lang="nl-BE" dirty="0" err="1" smtClean="0"/>
              <a:t>Marking</a:t>
            </a:r>
            <a:r>
              <a:rPr lang="nl-BE" dirty="0" smtClean="0"/>
              <a:t> </a:t>
            </a:r>
            <a:r>
              <a:rPr lang="nl-BE" dirty="0" err="1" smtClean="0"/>
              <a:t>finished</a:t>
            </a:r>
            <a:r>
              <a:rPr lang="nl-BE" dirty="0" smtClean="0"/>
              <a:t> features</a:t>
            </a:r>
          </a:p>
          <a:p>
            <a:r>
              <a:rPr lang="nl-BE" dirty="0" err="1" smtClean="0"/>
              <a:t>Only</a:t>
            </a:r>
            <a:r>
              <a:rPr lang="nl-BE" dirty="0" smtClean="0"/>
              <a:t> a 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 </a:t>
            </a:r>
            <a:r>
              <a:rPr lang="nl-BE" dirty="0" err="1" smtClean="0"/>
              <a:t>hash</a:t>
            </a:r>
            <a:r>
              <a:rPr lang="nl-BE" dirty="0" smtClean="0"/>
              <a:t> </a:t>
            </a:r>
            <a:r>
              <a:rPr lang="nl-BE" dirty="0" err="1" smtClean="0"/>
              <a:t>identifier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tag </a:t>
            </a:r>
            <a:r>
              <a:rPr lang="nl-BE" dirty="0" smtClean="0"/>
              <a:t>wil list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existing</a:t>
            </a:r>
            <a:r>
              <a:rPr lang="nl-BE" dirty="0" smtClean="0"/>
              <a:t> tags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8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Cloning</a:t>
            </a:r>
            <a:r>
              <a:rPr lang="nl-BE" dirty="0" smtClean="0"/>
              <a:t> a repository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git@github.com:whatever</a:t>
            </a:r>
          </a:p>
          <a:p>
            <a:pPr marL="0" indent="0">
              <a:buNone/>
            </a:pPr>
            <a:endParaRPr lang="nl-BE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2800" dirty="0" smtClean="0"/>
              <a:t>Making a </a:t>
            </a:r>
            <a:r>
              <a:rPr lang="nl-BE" sz="2800" dirty="0" err="1" smtClean="0"/>
              <a:t>local</a:t>
            </a:r>
            <a:r>
              <a:rPr lang="nl-BE" sz="2800" dirty="0" smtClean="0"/>
              <a:t> </a:t>
            </a:r>
            <a:r>
              <a:rPr lang="nl-BE" sz="2800" dirty="0" err="1" smtClean="0"/>
              <a:t>clone</a:t>
            </a:r>
            <a:r>
              <a:rPr lang="nl-BE" sz="2800" dirty="0" smtClean="0"/>
              <a:t> of the git repository</a:t>
            </a:r>
          </a:p>
          <a:p>
            <a:r>
              <a:rPr lang="nl-BE" sz="2800" dirty="0" smtClean="0"/>
              <a:t>Total </a:t>
            </a:r>
            <a:r>
              <a:rPr lang="nl-BE" sz="2800" dirty="0" err="1" smtClean="0"/>
              <a:t>history</a:t>
            </a:r>
            <a:r>
              <a:rPr lang="nl-BE" sz="2800" dirty="0" smtClean="0"/>
              <a:t> is </a:t>
            </a:r>
            <a:r>
              <a:rPr lang="nl-BE" sz="2800" dirty="0" err="1" smtClean="0"/>
              <a:t>cloned</a:t>
            </a:r>
            <a:r>
              <a:rPr lang="nl-BE" sz="2800" dirty="0" smtClean="0"/>
              <a:t> as wel</a:t>
            </a:r>
            <a:endParaRPr lang="nl-B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know more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take a look at </a:t>
            </a:r>
            <a:r>
              <a:rPr lang="nl-BE" dirty="0">
                <a:hlinkClick r:id="rId2"/>
              </a:rPr>
              <a:t>http://git-scm.com/book/</a:t>
            </a:r>
            <a:endParaRPr lang="nl-B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38</a:t>
            </a:fld>
            <a:endParaRPr lang="nl-NL"/>
          </a:p>
        </p:txBody>
      </p:sp>
      <p:pic>
        <p:nvPicPr>
          <p:cNvPr id="5" name="Picture 2" descr="Would you like to know m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7638"/>
            <a:ext cx="6096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Github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Git: Source Code </a:t>
            </a:r>
            <a:r>
              <a:rPr lang="nl-BE" dirty="0" smtClean="0"/>
              <a:t>Management</a:t>
            </a:r>
            <a:endParaRPr lang="nl-BE" dirty="0"/>
          </a:p>
        </p:txBody>
      </p:sp>
      <p:sp>
        <p:nvSpPr>
          <p:cNvPr id="2" name="AutoShape 2" descr="data:image/jpeg;base64,/9j/4AAQSkZJRgABAQAAAQABAAD/2wCEAAkGBg8PEBAPDxAPDxAQEA8UEBQQEA8WFhISFRAVFRYUGBIYHCYeFxkjGRQUHy8gIycpLSwsFR8xNTwqNSYrLCkBCQoKDgwOFg8PGiwlHSUsLCktKTApLCwpLikpLCwvKSwsNCwsLCksKSwsLCwpLCkpKSkpLCksKSwsLCwsKSksLP/AABEIAOEA4QMBIgACEQEDEQH/xAAcAAEAAgIDAQAAAAAAAAAAAAAAAQcFBgMECAL/xABMEAABAwIDBAQJBgoIBwAAAAABAAIDBBEFEiEGBxMxQVFhcQgUIjJCgZGhsRVScoKzwSMkMzVic3SywtElNDZDU2OSkxZEVHWE4fD/xAAZAQEAAwEBAAAAAAAAAAAAAAAAAgMEAQX/xAAhEQEAAgIBBQEBAQAAAAAAAAAAAQIDESEEEhMxQVEUYf/aAAwDAQACEQMRAD8AvFERARFFkEooRBKKLJZBKLjmmaxrnuIa1oJcTyAAuSVgaDeDhNQ4Mir6VzjybxWgn1Osg2JF8tcDqNQeS+ggIiICIiAihcFZiEUDS+aSOJg5uke1o9pQdhFgcM26w2qmFPT1lPNMQSGRvuTYXNug6BZ5AREQEREBERAREQEREBEUIJUKUQQilEEKURBpe+DFDT4NWOabOkayIEf5jw0+668o3Xp7fzCXYNKRrkmp3O7s9vvC8wINr2U3mYlhhHBnc+IEXhmJewjqAOrfVZXfgG/fCp4DJUvNHMwDPG5r35j1xuaDmHZoR715lRB6MxHwicMYSIYaqe3TlZG092Yk+5YiXwlmehh7vrVA+5iopEF7Q+Eqz08Pd9WoH3sWXw7wicMkIE0NVBfpyskaPW039y85IgvjbXwgmNBiwpvEcRrPK0hrbj0IzqT2u071TGM7QVVa8yVU8s7j89xIHc3kPUsciDN7F4q6lxCjnBtkqIr/AES7K73Er2OCvFGEQl9RAxvN00TR3l4C9rMFgB1AIPpEUIJREQEREBERAREQFClQgWUqFKAiIgKCpXy91gSdANT3IK2347XwUtA+ic1ss9Y0tawnzGA6ym3UQLdZ7ivM62Lb7aV2I4hU1JJLC8thB9GJmjAPVr3krXUBERAREQEREBERB2cOrn08sc8ZAkie17CQDZzTcaHmvWO7zbaPF6Ns7bNlZZlRGPQktzH6J5j/ANLyKrD3H7SupMUjhLrRVg4LxfTPzjPfm0+uUHqBFAUoCIiAiIgIiICIiAoClQEBSoUoCIiAsRtfUmKgrZBoW0tQR38N1ll1h9sIS/D61o5mlqLf7TkHjUoAhW9bpNk2V1WZZm5oKUNe5p5PkJ8hp7NCT9Gy5M6jaVY7p05dkt0FVWxtnmeKWF4BZmaTI9vzgzSw7Stxj3E0IHlVFS49nDHusrQpoC9waPX2Bdd+0uHCXxcuObNlL7HLm5Wz9/qWfutbnemrx1jjW1aS7h6P0aqpb3tiP3LqP3Bx+jXPHfCPucreqIcjiOfSD1hcSh5LRwnGOk8xCp49wcfpVzz3Qt+9y7cW4ejHnVVS7ubEPuVmr7hiL3Bo6VzyWn6eKkfFYy7iKIjyaipae3hH3WWj7YbqarD2GdjhU07fOcxpDmDrczq7QvQFTtJh0Mvi73EuByudYlrT2uXPV0wBto5jhpexDmnoPWrO61fu0PHW3zTyAQu7gVQYqqmkb5zJ4XDvEgIWxbztlW4fWubELQTt4sI+aCSHM9Tr+oha1hEZdUQNHMzRD2vC0RO42yWjU6e1wpUBSuuCIiAihSgIiICIiAoUqEBSi+JW3BAJaSCLi1x2i6D6uoLwOenesBVso4zaerke4ei6ofm/247H3LjbHSn8lQzzdphcwe2ctv6roM+6tjHORg73t/muKeqhe1zDJHZzSD5bORFj0rFChJ83DqVvVxHxfwsPxX18lTHnTYa36jn/AMLUHkfGsPNPUzwO5xSyM6NcriLq3twpHi1Z87jx37uHp96xm/HYWWnlbiLWRcKbKybgRlrY5ALNJBJ84Aa9be1dDclj7YKySlebCqaAy/LisuWj1guHfZV5I3WVuKdWhfEbnCOoLfPEMhb35SqjVuUs+RwdzHIjsWLfsLRGXjcVwiLsxiGW173tfnbsWaI7ojT0KZIxzO/rIQOcaelL/PMDM1+4IuSplDnaCzQAGjqAXRxGs4MT5MpflA0HTrb2KNp3KNInTtLsUJN3Eedw35e+yx9DVcWNkmUsztvldzC7dPNkcHdXwSs6mC8TqYVO8kkk8yTfvvqrPwl7jQ0Zd53D6fmgm3uAXWrNh6OaUziVzGOOZ8Yy6npseYB6lk6iRps1gsxjQ1g6gFOY7YlK+WMnbr4pzf7b8Q+dao9n4NaJu8ouNitAw2t4zE517WyxniO9zStg31Yy2evbAwgiliDHW/xHHO8eq7R6lm9xGxkk0kuIFkRjjBiiE8bnNc91s7gARybp9Y9S0441WHnZZ3aV+ivi/wAWP/Wz+akVsZ5SMP12/wA1iPkmYcqbDXfUcz+Fy+TQEedh1K7r4b4v4mBTVs8Hg8iD3KVrjoqUH8LQTxdrYc49sDnEewL7pW0TzaCqkY46ZRUPBv1cOS/wQbApXHCwta1pcXECxc61z2my5EBERAREQEREBfEkYcC1wuCCCD0g8wvtEHBS0UcQyxRsjb1Ma1o9y5rKUQFCLTN4gxdrYJsMlOWIuNTAxsPFmYCD5D3tdYgXFrdPTyQbViWGxVUUkE7GyRStLXtcNCD8O9ecNvdz9ZhkjqijElRStOZrowTLDY3GYDXT5w6uhWDsVvhM73MqwBed7Qxschmp4h/eTlrQwsB0LgBa/JWq0ggEWIIuCOkFBQ+xu+eJzWw4leOQWAnaCWv7XtGrXdoVl0GJwVDQ+CaKZp6Y3td8NR619bSbrMJryXzUzWSnnJATG+/WcvkuP0gVold4Ogac9HiMkRHLix8h9NhHwVNsMT6aK55j2sIiy6tU6VrmujAe2xDmXAPY4E9PYV55xfHcQw+d9PDis1QIzYvhmnyX6QM3O3ZouFu8rGB/z9R63NPxCr8E/qyOoj8ejaQykudJlYDYMYCDltzJd1ldleajvLxj/r5/a3+S5sM2txOsmjglxWanEhy8SWWUMaTyvkGl+V08E/pPUR+PRk8zYwXSOaxo5ue4NA9ZVebab3qanY6KhcKioIIzt1jjPXf0z2DRfdP4P0s1nVuKyTXsfIa53se9x+C3LZ7c7hFEQ9tP4xI3k+pdxLHsZowexTrhiPau2eZ9KS2F3XV2MSieYPhpnPLpJ5AbyXNzkB1cT87kvTGD4RDRwR01OwRxRNDWNHvJPSSbknrK7bWAAAAADkByHqX0r2cREQRZcVRRxyjLIxkjT0Pa1w9hXMiD4ihawBrQGtaAAALAAdC+0RAREQEREBERAREQEREBdaSmcZGPvo0EEd67KJHDkxtSO+vZcUc0eL07XiOZwir44nujEgPIlzdQHgFp7bHpWY3e7zadscdNVSRMZkDoHxySStp4r2bBUSFoyPHIOOh7Omw9osBir6aaknF45mEG3Np5hw7QbH1Ly7tVstiWCPmp3mVtPP5PEjLhFUMBuASNL/olB6uirYntDmSRvaRcOa9pBHeCq83u7waemoJoKapidVzARhsbw5zGONnuOXzdLjXrVBu2qkJeRT0gD6cQ2bDYAAflAL6SfpLoYhi81QImylpEMYjjysY3yR15QMx7Tqjrp2JX1BTvke2NjS973NaxrRcuc42AA6SSVu27XDI5IMZne0OdT4ZNw7+i6QEFw7bNIv2lYDYr85Yf+3Un27EGJqqV8T3xSsdHIxxa9rhZzXA2II6Cvi1lsO8X874l+21H2hWV29wmOOhwOpa0NfUULmyWAGYxPGVx7bPtfsCC6dyG0T6zC2NkdmkpXmEk8ywAFl/UbepWEqa8Gw/i1d+vi+zKuVAREQEREBERAREQEREBERAREQFClEBERAREQFxz07JGlj2te12jmvaCCO0HQrkUINbl3b4O45jh1Hcm5tC0e4aKtN/OzdFR0NL4rSwU5dVEOMUbWlw4LzYuAuVdpeBz0VQeEZUsdRUjQ5pPjRNgRy4L/wCaObj00TdZ/UtoP+2n+NavsJ+dMO/baX7Zq2TdnOGUWPA38rDiBb6/81rOxEmXEqBx5NrKc6dkrV3RuHY3kD+l8S/bJ/3yti3i/mjZz9lqP3o1ru8Z4di2IOHI1Ux1+ks9vAqA7Ctn2i9201Rf/VGmjcN88Gz+rV36+L7Mq5VSng41TGQVzXOAJmhOp/yyrobIDyIPcVzRuPT7RQpR0REQEREBERAREQEREBERAREQEREBEUFB8TTBgLnGwCw9TjbjpGMo6zzU4885mDosT67rFrVixxMbl5+fPaLTWHHieJGOOSaTiPEbHPIaC5xAF7BvSVQ21eL12OVDODST8KO7Yo2sc61+bnOta5sOwAK/HNuLdaxtTEWEWJseWpV84u/jelGPL2c63KspsD+RMGqvGHN8br8sQYCDlb0tv02aXEnlctC13ddgL6nEIXhp4dM4SyOtoCPMF+sut7FZm0ux8GIyRzVDpfwTMgDHAAjMXa6aHU6jqC2HZ+gp6aIQU8TYWjWzfSPzi7mT3qE4Jif8hd/RHbP7Kmd7WAvp8QknseFVWkY62mewD2367i/cVmsNwYY1gsEMLm+N4e97Q1xtma7UA9QItY8rsKs7HaOCoiMNRE2Zjtcrr6HrB5g9oWt7ObF0+HzPqKd0oMjHR5XOBaASCei55DmkYJmZn5LkdRHZEfYVvs1iGIYFUl0tLMGPGWaNzHAOANwWvta46CLhXthOJceGKdgkjErGuDXgtcAeghdWniLybk26dSsi1thbqU4x9nG1WTL3861LI0+MSN87yh28/aszS1bZBdp7x0hauu3hLyJWgdNwe6xVOTHGtwtw57RaIn02NSoClZHpCIiAiIgIiICIiAiIgIiICIiAoKlEHXq6RsjcrvUepYKpw2SPozDrC2WyiyspkmqjJhrk5+tRXUxHkO/7luUtDG7m0fBdCr2bjkFg57bdVj8Vpp1Fd8slulvHpqdOLtk+j96+aZ1ntPatjbsplDgJb5hbVvL3rrs2TkBB4jDYjocr/PjnfKr+fJHxhap13u77KZhZkfc74rNSbJyucTnj1P6S5nbKOcGgyAZR0NJ+9PPj45P58n4w2G8nd4+C7iy1Jsyxl7vc6/cF34sNibyaL9uqpvnrvhZXpbz7YGno5JPNabdZ0HtWcoMOEWp1ceZ7OoLuBqlZr5Ztw14+nrTn6hSiKpoEREBERAREQEREBERAREQEREBERARFF0AoFpm9vBq2sw2SGgLjIXsL2NdlMkYvmYD7DbpssfuqoKvC8KkOKOdE2N8kjWyHMYIQ0XBtewuHGw5X7UFhqLrEbPbW0WIiQ0c7ZxEWiTKHjLmvbmB1H2Kkt6DyNpqYAmxkw64BP+I3oQehVKgFLoJUFLrTN8R/oWuI0IbH9sxBud1Kqzwd3E4XMSSfx2XmSf7mH/71q0gUEoiICIiAiIgIiICIiAiIgi6lEQEREBEQoK63u7yn4RHFFTNa6qqA4tLxdsUY0L8vpEk2A5aHuVe122O1mGxx1tW7NBPYNEscDmguF2gtZZzDbUdy2Lwgtk55mwYlCM7aZjmTgWuxmbM2S3SASQe8LT9o95NZj1LBhkNETJniLzEXPLywWFm28kXNySg2SDb/ABp2B1uJSycOTj04pXtiiDeGXZX5WkG4vpquGfaPGa/Zw1DJDK81FS2rdlgb+KNi1FrAWuejVZXbXZ12HbKCkeQZIzAZLcuI6bM4A9IBNvUuvu//ALJ130a/9xqDRt1rscDpPkkO4PFg8bsIOVzb8pr5ufku/vpqnw4+2WMBz42Ub2Agm7mnMBYc9QFtPg0/ksR/WUv7sqwW9L+09N+sw77VqDjq95e0+Hyx1Fcx7YpTdsU0DGMeOZaCBmabdt1tu8/eTUx0GGV2GzGFtWZC7yI3HRjfJOYHUOuPUsrv/iacHLiAS2pgynqJLgfcqjx4OOzmEnmG1le3uubge4oLyo8cqXbPGtdKfGvk2WbiZWflRC5wdltbmBpZVbQ7Y12JYFjZrZjNwhSCPyI25c0uvmgX5BWFhszXbKEtII+SKgc+kU7wR7VUexv5hx//AML7UoODYnHcfZSyQYTHLwmSvllfFC15zFjRYucCOTBoNVaG57enPiMklDXZTUsYXxyBobxGtNnNc3kHC99OYv1a/Xg7OHyXPcjStlJ7BwYdfitD3dPEu1LnwfkuPXO05cPLJr3XIQekQigKUBERAREQEREBERAREQQpREBERAREKCt9+uJUzcLkp5ZxFLM5joWAEmQxvDiLDk3tKrjdzvYdg9KKeahc+Evc4Ss8hxzddxZ/Zqtg397M1b6mmxCGJ08MUQZI1rS7I5sheC5o9Fwda/YsZtFvpdX0MtAzCy2SaPh+cXNZfS7Iwy9x0dWiDfdqahu0eCSfJrmuL5I7iZwZwyx4c5r78iAuXd7sbJR4RJh9cY2mZ9QDkkDgWStAFj0nnotU2W2MkpcBlbWufSuqaqKaxhfKGNaW5BNE3Xhut5Q6iFyUMlM8xy4zRuipnULG0McUVQYWPbNMJckbdWPeOE9ubUBwQa3TbosfoZnspJ2RRynIZY6rhiRl9Lt537Fs+2O7bEKrF6aui4DoYjRBxdMA4mJzS+wPPkV9YBTNZJF8vRTSXpaYYdxWTSBgD35mHLfLPrHcnWy6NW2vmgip6aCpe+jnr6wluVtphWyeLh2cjM2wfoLnygg3zets1UYnh5paQRuk48TjneGgNbcnX1ha7h+6ySXAhhNW6OKqZNJNCWuDw1xeS0m2pBDiD3rNbC47HLW4hfiMdVvpJ4mvjlHkeIQ5tSLCzri3WFrwp28KuYY5f+IC6vLJCyXOWkPymKXzRGYdGi/O3Sg1Cj3M446OSmdUxR0zc7sgqnOjc8Alo4Y0FzbU2tzWb2e3V4jT4VilJIKcS1ni3BtO0tOR93XdbTRMbp6V0L/keGojaMOqRiH4OoaHEiPhNeHefNnzG4ubXXPU0xL81DHO2gM8ORpZMGmcUk4ldGx2oZ5gPQTyQa3BuTxyGK8E8TDNdsscdU5gcz0SXDR4IJ0Vi7pd2IwkSzzvjlq5Ghh4Zu2Fl7lt+lxIBJ7AtbFHicVPhVPGJpAaeWWkl1zxSPoHB1O/ta83YT0G3orP7DvgFbA2ipA1niRFZMfGmSMkGW7ZmuAZJIX3sdSADyFkFmqVAUoCIiAiIgIiICIiAiIgIiICIiAiIgiy+G07AbhrQesNF/auREEWSylEEWSylEEWSylEEWSylEEWSyl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4101" name="Picture 5" descr="http://chris.smith.name/assets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5273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6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What is revision control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of changes in documents</a:t>
            </a:r>
          </a:p>
          <a:p>
            <a:r>
              <a:rPr lang="en-US" dirty="0" smtClean="0"/>
              <a:t>Trunk or Master, Branches and Tags</a:t>
            </a:r>
          </a:p>
          <a:p>
            <a:r>
              <a:rPr lang="en-US" dirty="0" smtClean="0"/>
              <a:t>Distributed </a:t>
            </a:r>
            <a:r>
              <a:rPr lang="en-US" dirty="0" err="1" smtClean="0"/>
              <a:t>vs</a:t>
            </a:r>
            <a:r>
              <a:rPr lang="en-US" dirty="0" smtClean="0"/>
              <a:t> Centralized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6588224" y="5445224"/>
            <a:ext cx="2376264" cy="1008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09" y="2924945"/>
            <a:ext cx="643459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GitHub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git remote </a:t>
            </a:r>
            <a:r>
              <a:rPr lang="nl-BE" dirty="0" err="1" smtClean="0"/>
              <a:t>repository</a:t>
            </a:r>
            <a:r>
              <a:rPr lang="nl-BE" dirty="0" smtClean="0"/>
              <a:t> hosting</a:t>
            </a:r>
          </a:p>
          <a:p>
            <a:r>
              <a:rPr lang="nl-BE" dirty="0" err="1" smtClean="0"/>
              <a:t>Minimal</a:t>
            </a:r>
            <a:r>
              <a:rPr lang="nl-BE" dirty="0" smtClean="0"/>
              <a:t> project management</a:t>
            </a:r>
          </a:p>
          <a:p>
            <a:pPr lvl="1"/>
            <a:r>
              <a:rPr lang="nl-BE" dirty="0" err="1" smtClean="0"/>
              <a:t>Wiki</a:t>
            </a:r>
            <a:endParaRPr lang="nl-BE" dirty="0" smtClean="0"/>
          </a:p>
          <a:p>
            <a:pPr lvl="1"/>
            <a:r>
              <a:rPr lang="nl-BE" dirty="0" smtClean="0"/>
              <a:t>Issuetracking</a:t>
            </a:r>
          </a:p>
          <a:p>
            <a:r>
              <a:rPr lang="nl-BE" strike="sngStrike" dirty="0" smtClean="0"/>
              <a:t>Great </a:t>
            </a:r>
            <a:r>
              <a:rPr lang="nl-BE" strike="sngStrike" dirty="0" err="1" smtClean="0"/>
              <a:t>windows</a:t>
            </a:r>
            <a:r>
              <a:rPr lang="nl-BE" strike="sngStrike" dirty="0" smtClean="0"/>
              <a:t> (</a:t>
            </a:r>
            <a:r>
              <a:rPr lang="nl-BE" strike="sngStrike" dirty="0" err="1" smtClean="0"/>
              <a:t>and</a:t>
            </a:r>
            <a:r>
              <a:rPr lang="nl-BE" strike="sngStrike" dirty="0" smtClean="0"/>
              <a:t> </a:t>
            </a:r>
            <a:r>
              <a:rPr lang="nl-BE" strike="sngStrike" dirty="0" err="1" smtClean="0"/>
              <a:t>mac</a:t>
            </a:r>
            <a:r>
              <a:rPr lang="nl-BE" strike="sngStrike" dirty="0" smtClean="0"/>
              <a:t>) </a:t>
            </a:r>
            <a:r>
              <a:rPr lang="nl-BE" strike="sngStrike" dirty="0" err="1" smtClean="0"/>
              <a:t>graphical</a:t>
            </a:r>
            <a:r>
              <a:rPr lang="nl-BE" strike="sngStrike" dirty="0" smtClean="0"/>
              <a:t> tools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9877"/>
            <a:ext cx="4519597" cy="1826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Installing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configuring</a:t>
            </a:r>
            <a:r>
              <a:rPr lang="nl-BE" dirty="0" smtClean="0"/>
              <a:t> </a:t>
            </a:r>
            <a:r>
              <a:rPr lang="nl-BE" dirty="0" err="1" smtClean="0"/>
              <a:t>GIt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Git: Source Code </a:t>
            </a:r>
            <a:r>
              <a:rPr lang="nl-BE" dirty="0" smtClean="0"/>
              <a:t>Management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8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Installation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Install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apt</a:t>
            </a:r>
            <a:r>
              <a:rPr lang="nl-BE" dirty="0" smtClean="0"/>
              <a:t>-get</a:t>
            </a:r>
          </a:p>
          <a:p>
            <a:pPr marL="0" indent="0">
              <a:buNone/>
            </a:pPr>
            <a:r>
              <a:rPr lang="nl-BE" dirty="0" smtClean="0"/>
              <a:t>	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nl-BE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nl-BE" dirty="0" smtClean="0"/>
          </a:p>
          <a:p>
            <a:r>
              <a:rPr lang="nl-BE" dirty="0" smtClean="0"/>
              <a:t>Git </a:t>
            </a:r>
            <a:r>
              <a:rPr lang="nl-BE" dirty="0" err="1" smtClean="0"/>
              <a:t>configuration</a:t>
            </a:r>
            <a:r>
              <a:rPr lang="nl-BE" dirty="0" smtClean="0"/>
              <a:t>:</a:t>
            </a:r>
          </a:p>
          <a:p>
            <a:pPr marL="457200" lvl="1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user.name = “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“lorem@ipsum.be”</a:t>
            </a:r>
          </a:p>
          <a:p>
            <a:pPr marL="457200" lvl="1" indent="0">
              <a:buNone/>
            </a:pP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dirty="0" err="1" smtClean="0"/>
              <a:t>Enable</a:t>
            </a:r>
            <a:r>
              <a:rPr lang="nl-BE" dirty="0" smtClean="0"/>
              <a:t> </a:t>
            </a:r>
            <a:r>
              <a:rPr lang="nl-BE" dirty="0" err="1" smtClean="0"/>
              <a:t>colors</a:t>
            </a:r>
            <a:endParaRPr lang="nl-BE" dirty="0" smtClean="0"/>
          </a:p>
          <a:p>
            <a:pPr marL="457200" lvl="1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color.ui</a:t>
            </a:r>
            <a:r>
              <a:rPr lang="nl-BE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8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Using GIT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Git: Source Code </a:t>
            </a:r>
            <a:r>
              <a:rPr lang="nl-BE" dirty="0" err="1"/>
              <a:t>Managment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Commandline tool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Git is </a:t>
            </a:r>
            <a:r>
              <a:rPr lang="nl-BE" dirty="0" err="1" smtClean="0"/>
              <a:t>primairly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as </a:t>
            </a:r>
            <a:r>
              <a:rPr lang="nl-BE" dirty="0" err="1" smtClean="0"/>
              <a:t>commandline</a:t>
            </a:r>
            <a:r>
              <a:rPr lang="nl-BE" dirty="0" smtClean="0"/>
              <a:t> tool</a:t>
            </a:r>
          </a:p>
          <a:p>
            <a:pPr marL="457200" lvl="1" indent="0">
              <a:buNone/>
            </a:pPr>
            <a:r>
              <a:rPr lang="nl-BE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… </a:t>
            </a:r>
          </a:p>
          <a:p>
            <a:pPr marL="457200" lvl="1" indent="0">
              <a:buNone/>
            </a:pP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Bells and whistles for PowerShell: posh-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sz="1900" dirty="0" smtClean="0">
                <a:hlinkClick r:id="rId2"/>
              </a:rPr>
              <a:t>http</a:t>
            </a:r>
            <a:r>
              <a:rPr lang="nl-BE" sz="1900" dirty="0">
                <a:hlinkClick r:id="rId2"/>
              </a:rPr>
              <a:t>://haacked.com/archive/2011/12/13/better-git-with-powershell.aspx</a:t>
            </a:r>
            <a:endParaRPr lang="nl-BE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nl-B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dirty="0" smtClean="0"/>
              <a:t>Visual </a:t>
            </a:r>
            <a:r>
              <a:rPr lang="nl-BE" dirty="0" err="1" smtClean="0"/>
              <a:t>layers</a:t>
            </a:r>
            <a:r>
              <a:rPr lang="nl-BE" dirty="0" smtClean="0"/>
              <a:t> are </a:t>
            </a:r>
            <a:r>
              <a:rPr lang="nl-BE" dirty="0" err="1" smtClean="0"/>
              <a:t>available</a:t>
            </a:r>
            <a:endParaRPr lang="nl-BE" dirty="0" smtClean="0"/>
          </a:p>
          <a:p>
            <a:pPr lvl="1"/>
            <a:r>
              <a:rPr lang="nl-BE" dirty="0" err="1" smtClean="0"/>
              <a:t>Github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windows</a:t>
            </a:r>
            <a:endParaRPr lang="nl-BE" dirty="0" smtClean="0"/>
          </a:p>
          <a:p>
            <a:pPr lvl="1"/>
            <a:r>
              <a:rPr lang="nl-BE" dirty="0" err="1" smtClean="0"/>
              <a:t>TortoiseGit</a:t>
            </a:r>
            <a:endParaRPr lang="nl-BE" dirty="0" smtClean="0"/>
          </a:p>
          <a:p>
            <a:pPr lvl="1"/>
            <a:r>
              <a:rPr lang="nl-BE" dirty="0" smtClean="0"/>
              <a:t>Git GUI (</a:t>
            </a:r>
            <a:r>
              <a:rPr lang="nl-BE" dirty="0" err="1" smtClean="0"/>
              <a:t>gitk</a:t>
            </a:r>
            <a:r>
              <a:rPr lang="nl-BE" dirty="0" smtClean="0"/>
              <a:t>, git-gui)</a:t>
            </a:r>
          </a:p>
          <a:p>
            <a:pPr lvl="1"/>
            <a:endParaRPr lang="nl-BE" dirty="0"/>
          </a:p>
          <a:p>
            <a:r>
              <a:rPr lang="nl-BE" dirty="0" smtClean="0"/>
              <a:t>We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the </a:t>
            </a:r>
            <a:r>
              <a:rPr lang="nl-BE" dirty="0" err="1" smtClean="0"/>
              <a:t>commandline</a:t>
            </a:r>
            <a:r>
              <a:rPr lang="nl-BE" dirty="0" smtClean="0"/>
              <a:t>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9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Creating</a:t>
            </a:r>
            <a:r>
              <a:rPr lang="nl-BE" dirty="0" smtClean="0"/>
              <a:t> a </a:t>
            </a:r>
            <a:r>
              <a:rPr lang="nl-BE" dirty="0" err="1" smtClean="0"/>
              <a:t>repository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2800" dirty="0" err="1" smtClean="0"/>
              <a:t>To</a:t>
            </a:r>
            <a:r>
              <a:rPr lang="nl-BE" sz="2800" dirty="0" smtClean="0"/>
              <a:t> </a:t>
            </a:r>
            <a:r>
              <a:rPr lang="nl-BE" sz="2800" dirty="0" err="1" smtClean="0"/>
              <a:t>create</a:t>
            </a:r>
            <a:r>
              <a:rPr lang="nl-BE" sz="2800" dirty="0" smtClean="0"/>
              <a:t> a </a:t>
            </a:r>
            <a:r>
              <a:rPr lang="nl-BE" sz="2800" dirty="0" err="1" smtClean="0"/>
              <a:t>repository</a:t>
            </a:r>
            <a:endParaRPr lang="nl-BE" sz="2800" dirty="0" smtClean="0"/>
          </a:p>
          <a:p>
            <a:endParaRPr lang="nl-BE" sz="2800" dirty="0"/>
          </a:p>
          <a:p>
            <a:endParaRPr lang="nl-BE" sz="2800" dirty="0" smtClean="0"/>
          </a:p>
          <a:p>
            <a:endParaRPr lang="nl-BE" sz="2800" dirty="0" smtClean="0"/>
          </a:p>
          <a:p>
            <a:endParaRPr lang="nl-BE" sz="2800" dirty="0"/>
          </a:p>
          <a:p>
            <a:r>
              <a:rPr lang="nl-BE" sz="2800" dirty="0" err="1" smtClean="0"/>
              <a:t>Creates</a:t>
            </a:r>
            <a:r>
              <a:rPr lang="nl-BE" sz="2800" dirty="0" smtClean="0"/>
              <a:t> a .git folder </a:t>
            </a:r>
            <a:r>
              <a:rPr lang="nl-BE" sz="2800" dirty="0" err="1" smtClean="0"/>
              <a:t>inside</a:t>
            </a:r>
            <a:r>
              <a:rPr lang="nl-BE" sz="2800" dirty="0" smtClean="0"/>
              <a:t> </a:t>
            </a:r>
            <a:r>
              <a:rPr lang="nl-BE" sz="2800" dirty="0" err="1" smtClean="0"/>
              <a:t>your</a:t>
            </a:r>
            <a:r>
              <a:rPr lang="nl-BE" sz="2800" dirty="0" smtClean="0"/>
              <a:t> project</a:t>
            </a:r>
          </a:p>
          <a:p>
            <a:r>
              <a:rPr lang="nl-BE" sz="2800" dirty="0" err="1" smtClean="0"/>
              <a:t>All</a:t>
            </a:r>
            <a:r>
              <a:rPr lang="nl-BE" sz="2800" dirty="0" smtClean="0"/>
              <a:t> information is </a:t>
            </a:r>
            <a:r>
              <a:rPr lang="nl-BE" sz="2800" dirty="0" err="1" smtClean="0"/>
              <a:t>stored</a:t>
            </a:r>
            <a:r>
              <a:rPr lang="nl-BE" sz="2800" dirty="0" smtClean="0"/>
              <a:t> in </a:t>
            </a:r>
            <a:r>
              <a:rPr lang="nl-BE" sz="2800" dirty="0" err="1" smtClean="0"/>
              <a:t>this</a:t>
            </a:r>
            <a:r>
              <a:rPr lang="nl-BE" sz="2800" dirty="0" smtClean="0"/>
              <a:t> .git folder</a:t>
            </a:r>
          </a:p>
          <a:p>
            <a:pPr lvl="1"/>
            <a:r>
              <a:rPr lang="nl-BE" sz="2400" dirty="0" err="1" smtClean="0"/>
              <a:t>Commit</a:t>
            </a:r>
            <a:r>
              <a:rPr lang="nl-BE" sz="2400" dirty="0" smtClean="0"/>
              <a:t> </a:t>
            </a:r>
            <a:r>
              <a:rPr lang="nl-BE" sz="2400" dirty="0" err="1" smtClean="0"/>
              <a:t>messages</a:t>
            </a:r>
            <a:endParaRPr lang="nl-BE" sz="2400" dirty="0" smtClean="0"/>
          </a:p>
          <a:p>
            <a:pPr lvl="1"/>
            <a:r>
              <a:rPr lang="nl-BE" sz="2400" dirty="0" err="1" smtClean="0"/>
              <a:t>Config</a:t>
            </a:r>
            <a:endParaRPr lang="nl-BE" sz="2400" dirty="0" smtClean="0"/>
          </a:p>
          <a:p>
            <a:pPr lvl="1"/>
            <a:r>
              <a:rPr lang="nl-BE" sz="2400" dirty="0" err="1" smtClean="0"/>
              <a:t>Objects</a:t>
            </a:r>
            <a:endParaRPr lang="nl-BE" sz="2400" dirty="0" smtClean="0"/>
          </a:p>
          <a:p>
            <a:pPr lvl="1"/>
            <a:r>
              <a:rPr lang="nl-BE" sz="2400" dirty="0" smtClean="0"/>
              <a:t>Refs</a:t>
            </a:r>
          </a:p>
          <a:p>
            <a:pPr lvl="1"/>
            <a:r>
              <a:rPr lang="nl-BE" sz="2400" dirty="0" smtClean="0"/>
              <a:t>…</a:t>
            </a:r>
            <a:endParaRPr lang="nl-BE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BCDC-9EF3-324C-9A1A-77C789016D7D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144058" y="2060848"/>
            <a:ext cx="685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r>
              <a:rPr lang="en-US" sz="16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demo</a:t>
            </a:r>
          </a:p>
          <a:p>
            <a:r>
              <a:rPr lang="en-US" sz="16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demo/</a:t>
            </a:r>
          </a:p>
          <a:p>
            <a:r>
              <a:rPr lang="en-US" sz="16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1600" b="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</a:t>
            </a:r>
            <a:r>
              <a:rPr lang="en-US" sz="1600" b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 in /home/</a:t>
            </a:r>
            <a:r>
              <a:rPr lang="en-US" sz="1600" b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/demo/.</a:t>
            </a:r>
            <a:r>
              <a:rPr lang="en-US" sz="1600" b="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56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VES" id="{6A000418-4F29-475D-B615-186B593DB7BD}" vid="{BBB3626A-E398-4FEE-A445-BCC3B0BA78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ie xmlns="2eee5425-e92d-44c7-8c78-4e909b2033c4">1. Visie en beleid</Categorie>
    <Procedure xmlns="2eee5425-e92d-44c7-8c78-4e909b2033c4">Huisstijl</Procedure>
    <Formulier xmlns="2eee5425-e92d-44c7-8c78-4e909b2033c4">false</Formulier>
    <Subcategorie xmlns="2eee5425-e92d-44c7-8c78-4e909b2033c4">Huisstijl</Subcategorie>
    <Doelgroepen xmlns="2eee5425-e92d-44c7-8c78-4e909b2033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8C632D582AD489BBE41C0A46350FE" ma:contentTypeVersion="6" ma:contentTypeDescription="Een nieuw document maken." ma:contentTypeScope="" ma:versionID="937fbbc27a28166d8d0e8c1fb56ca7af">
  <xsd:schema xmlns:xsd="http://www.w3.org/2001/XMLSchema" xmlns:p="http://schemas.microsoft.com/office/2006/metadata/properties" xmlns:ns2="2eee5425-e92d-44c7-8c78-4e909b2033c4" targetNamespace="http://schemas.microsoft.com/office/2006/metadata/properties" ma:root="true" ma:fieldsID="a4a6452d8e40cf10470bd4e25c7efb9a" ns2:_="">
    <xsd:import namespace="2eee5425-e92d-44c7-8c78-4e909b2033c4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Subcategorie" minOccurs="0"/>
                <xsd:element ref="ns2:Procedure" minOccurs="0"/>
                <xsd:element ref="ns2:Doelgroepen" minOccurs="0"/>
                <xsd:element ref="ns2:Formuli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eee5425-e92d-44c7-8c78-4e909b2033c4" elementFormDefault="qualified">
    <xsd:import namespace="http://schemas.microsoft.com/office/2006/documentManagement/types"/>
    <xsd:element name="Categorie" ma:index="2" nillable="true" ma:displayName="Categorie" ma:default="2. Procedures" ma:format="RadioButtons" ma:internalName="Categorie">
      <xsd:simpleType>
        <xsd:restriction base="dms:Choice">
          <xsd:enumeration value="1. Visie en beleid"/>
          <xsd:enumeration value="2. Procedures"/>
          <xsd:enumeration value="3. Reglementen"/>
          <xsd:enumeration value="4. Richtlijnen en instructies"/>
          <xsd:enumeration value="5. Methoden en technieken"/>
          <xsd:enumeration value="6. Visitatie en accreditatie"/>
        </xsd:restriction>
      </xsd:simpleType>
    </xsd:element>
    <xsd:element name="Subcategorie" ma:index="3" nillable="true" ma:displayName="Subcategorie" ma:internalName="Subcategorie">
      <xsd:simpleType>
        <xsd:restriction base="dms:Text">
          <xsd:maxLength value="255"/>
        </xsd:restriction>
      </xsd:simpleType>
    </xsd:element>
    <xsd:element name="Procedure" ma:index="4" nillable="true" ma:displayName="Trefwoord" ma:internalName="Procedure">
      <xsd:simpleType>
        <xsd:restriction base="dms:Text">
          <xsd:maxLength value="20"/>
        </xsd:restriction>
      </xsd:simpleType>
    </xsd:element>
    <xsd:element name="Doelgroepen" ma:index="5" nillable="true" ma:displayName="Doelgroepen" ma:internalName="Doelgroepen">
      <xsd:simpleType>
        <xsd:restriction base="dms:Unknown"/>
      </xsd:simpleType>
    </xsd:element>
    <xsd:element name="Formulier" ma:index="12" nillable="true" ma:displayName="Formulier" ma:default="0" ma:internalName="Formulier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oudstype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360E582-49FF-41AE-A6E4-9C3568147640}">
  <ds:schemaRefs>
    <ds:schemaRef ds:uri="http://purl.org/dc/elements/1.1/"/>
    <ds:schemaRef ds:uri="http://schemas.microsoft.com/office/2006/metadata/properties"/>
    <ds:schemaRef ds:uri="2eee5425-e92d-44c7-8c78-4e909b2033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84785B-57B6-4DF7-A8B8-1F9250DFC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1C00A-D755-40FB-9BBE-3269F6E6D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e5425-e92d-44c7-8c78-4e909b2033c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VIVES</Template>
  <TotalTime>2504</TotalTime>
  <Words>1363</Words>
  <Application>Microsoft Office PowerPoint</Application>
  <PresentationFormat>On-screen Show (4:3)</PresentationFormat>
  <Paragraphs>362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Calibri</vt:lpstr>
      <vt:lpstr>Consolas</vt:lpstr>
      <vt:lpstr>Verdana</vt:lpstr>
      <vt:lpstr>VIVES</vt:lpstr>
      <vt:lpstr>Multimedia Technieken</vt:lpstr>
      <vt:lpstr>What is GIT</vt:lpstr>
      <vt:lpstr>What is GIT</vt:lpstr>
      <vt:lpstr>What is revision control</vt:lpstr>
      <vt:lpstr>Installing and configuring GIt</vt:lpstr>
      <vt:lpstr>Installation and configuration</vt:lpstr>
      <vt:lpstr>Using GIT</vt:lpstr>
      <vt:lpstr>Commandline tool</vt:lpstr>
      <vt:lpstr>Creating a repository</vt:lpstr>
      <vt:lpstr>Repository status</vt:lpstr>
      <vt:lpstr>Staging and commiting</vt:lpstr>
      <vt:lpstr>Staging and commiting</vt:lpstr>
      <vt:lpstr>Staging and commiting</vt:lpstr>
      <vt:lpstr>Staging and commiting</vt:lpstr>
      <vt:lpstr>Committing</vt:lpstr>
      <vt:lpstr>Staging and commiting</vt:lpstr>
      <vt:lpstr>Remove and ignore from repository</vt:lpstr>
      <vt:lpstr>Reviewing changes</vt:lpstr>
      <vt:lpstr>Reviewing the history</vt:lpstr>
      <vt:lpstr>Reviewing the history</vt:lpstr>
      <vt:lpstr>Branching</vt:lpstr>
      <vt:lpstr>Branching</vt:lpstr>
      <vt:lpstr>The HEAD</vt:lpstr>
      <vt:lpstr>Moving the HEAD</vt:lpstr>
      <vt:lpstr>Branching</vt:lpstr>
      <vt:lpstr>Branching</vt:lpstr>
      <vt:lpstr>Branching</vt:lpstr>
      <vt:lpstr>Merging</vt:lpstr>
      <vt:lpstr>Merging</vt:lpstr>
      <vt:lpstr>Branching and merging</vt:lpstr>
      <vt:lpstr>Merging conflicts </vt:lpstr>
      <vt:lpstr>Merging conflicts</vt:lpstr>
      <vt:lpstr>Merge conflicts</vt:lpstr>
      <vt:lpstr>Merge conflicts</vt:lpstr>
      <vt:lpstr>Merge conflicts</vt:lpstr>
      <vt:lpstr>Tagging</vt:lpstr>
      <vt:lpstr>Cloning a repository</vt:lpstr>
      <vt:lpstr>Would you like to know more ?</vt:lpstr>
      <vt:lpstr>Github</vt:lpstr>
      <vt:lpstr>GitHub</vt:lpstr>
    </vt:vector>
  </TitlesOfParts>
  <Company>KHBO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Server-Side PHP</dc:title>
  <dc:creator>Sille Van Landschoot</dc:creator>
  <cp:lastModifiedBy>NicoDeWitte</cp:lastModifiedBy>
  <cp:revision>144</cp:revision>
  <dcterms:created xsi:type="dcterms:W3CDTF">2012-09-21T04:37:48Z</dcterms:created>
  <dcterms:modified xsi:type="dcterms:W3CDTF">2014-11-07T10:05:59Z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0x0101006248C632D582AD489BBE41C0A46350FE</vt:lpwstr>
  </property>
</Properties>
</file>