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  <p:sldId id="263" r:id="rId9"/>
    <p:sldId id="264" r:id="rId10"/>
    <p:sldId id="267" r:id="rId11"/>
    <p:sldId id="269" r:id="rId12"/>
    <p:sldId id="268" r:id="rId13"/>
    <p:sldId id="270" r:id="rId14"/>
    <p:sldId id="265" r:id="rId15"/>
    <p:sldId id="266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>
        <p:scale>
          <a:sx n="125" d="100"/>
          <a:sy n="125" d="100"/>
        </p:scale>
        <p:origin x="117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4C47-8EB7-495D-938E-E2CDA69D1F3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linux.org/Interfacing_with_I2C_Device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</a:t>
            </a:r>
            <a:r>
              <a:rPr lang="en-US" dirty="0" err="1" smtClean="0"/>
              <a:t>Technieken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Raspberry Pi </a:t>
            </a:r>
            <a:r>
              <a:rPr lang="en-US" dirty="0" smtClean="0"/>
              <a:t>Basic I2C Memory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i2c-tools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i2c-tools is a useful package that allows us to scan the I2C bus for devices</a:t>
            </a:r>
          </a:p>
          <a:p>
            <a:pPr lvl="1"/>
            <a:r>
              <a:rPr lang="en-US" dirty="0" smtClean="0"/>
              <a:t>Very useful for debugging and testing</a:t>
            </a:r>
          </a:p>
          <a:p>
            <a:pPr lvl="1"/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a “make </a:t>
            </a:r>
            <a:r>
              <a:rPr lang="en-US" dirty="0" err="1" smtClean="0">
                <a:solidFill>
                  <a:srgbClr val="FF0000"/>
                </a:solidFill>
              </a:rPr>
              <a:t>menuconfig</a:t>
            </a:r>
            <a:r>
              <a:rPr lang="en-US" dirty="0"/>
              <a:t>” and </a:t>
            </a:r>
            <a:r>
              <a:rPr lang="en-US" dirty="0" smtClean="0"/>
              <a:t>navigate to </a:t>
            </a:r>
          </a:p>
          <a:p>
            <a:endParaRPr lang="en-US" dirty="0"/>
          </a:p>
          <a:p>
            <a:pPr lvl="1"/>
            <a:r>
              <a:rPr lang="en-US" dirty="0" smtClean="0"/>
              <a:t>Enable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Save </a:t>
            </a:r>
            <a:r>
              <a:rPr lang="en-US" dirty="0"/>
              <a:t>and make the </a:t>
            </a:r>
            <a:r>
              <a:rPr lang="en-US" dirty="0" smtClean="0"/>
              <a:t>system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download this image from </a:t>
            </a:r>
            <a:r>
              <a:rPr lang="en-US" dirty="0" smtClean="0"/>
              <a:t>Toledo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9104" y="3002123"/>
            <a:ext cx="35894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 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packages =&gt; 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Hardware handling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0424" y="3713142"/>
            <a:ext cx="12250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i2c-tools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 Basic I2C Memory Master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i2cdetect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i2cdetect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two embedded boards are connected using i2c you can use the i2cdetect tool to scan the bus for slave devices</a:t>
            </a:r>
          </a:p>
          <a:p>
            <a:r>
              <a:rPr lang="en-US" dirty="0" smtClean="0"/>
              <a:t>For we need to check “/</a:t>
            </a:r>
            <a:r>
              <a:rPr lang="en-US" dirty="0" err="1" smtClean="0"/>
              <a:t>dev</a:t>
            </a:r>
            <a:r>
              <a:rPr lang="en-US" dirty="0" smtClean="0"/>
              <a:t>” for available i2c busses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Look for “</a:t>
            </a:r>
            <a:r>
              <a:rPr lang="en-US" dirty="0" smtClean="0"/>
              <a:t>i2c-x” where x is a number</a:t>
            </a:r>
          </a:p>
          <a:p>
            <a:endParaRPr lang="en-US" dirty="0"/>
          </a:p>
          <a:p>
            <a:r>
              <a:rPr lang="en-US" dirty="0" smtClean="0"/>
              <a:t>Use the i2cdetect tool to scan the bus and replace x with the number of the actual device bus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3144" y="2605883"/>
            <a:ext cx="10358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0054" y="4617563"/>
            <a:ext cx="1697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i2cdetect –r x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0114" y="4617563"/>
            <a:ext cx="1697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i2cdetect –r 1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34740" y="4767604"/>
            <a:ext cx="18364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85697" y="4505994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i2cdetect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get output similar to the one shown below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Notice that i2cdetect (and Linux) sees the device @ 0x42 instead of 0x84. This is normal as Linux uses a 7bit address and </a:t>
            </a:r>
            <a:r>
              <a:rPr lang="en-US" dirty="0" err="1" smtClean="0"/>
              <a:t>mbed</a:t>
            </a:r>
            <a:r>
              <a:rPr lang="en-US" dirty="0" smtClean="0"/>
              <a:t> an 8bit address.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2040" y="2120483"/>
            <a:ext cx="7183377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i2cdetect -r 1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WARNING! This program can confuse your I2C bus, cause data loss and worse!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will probe file /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/i2c-1 using read byte commands.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will probe address range 0x03-0x77.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Continue? [Y/n]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1  2  3  4  5  6  7  8  9  a  b  c  d  e  f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00:          -- -- -- -- -- -- -- -- -- -- -- -- --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10: -- -- -- -- -- -- -- -- -- -- -- -- -- -- -- --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20: -- -- -- -- -- -- -- -- -- -- -- -- -- -- -- --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30: -- -- -- -- -- -- -- -- -- -- -- -- -- -- -- --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40: -- -- 42 -- -- -- -- -- -- -- -- -- -- -- -- --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50: -- -- -- -- -- -- -- -- -- -- -- -- -- -- -- --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60: -- -- -- -- -- -- -- -- -- -- -- -- -- -- -- --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70: -- -- -- -- -- -- -- --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 Basic I2C Memory Master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Cross-compiling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using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(s) are text files written in a certain prescribed </a:t>
            </a:r>
            <a:r>
              <a:rPr lang="en-US" dirty="0" smtClean="0"/>
              <a:t>syntax.</a:t>
            </a:r>
          </a:p>
          <a:p>
            <a:r>
              <a:rPr lang="en-US" dirty="0" smtClean="0"/>
              <a:t>Together </a:t>
            </a:r>
            <a:r>
              <a:rPr lang="en-US" dirty="0"/>
              <a:t>with </a:t>
            </a:r>
            <a:r>
              <a:rPr lang="en-US" dirty="0" smtClean="0"/>
              <a:t>the Make utility</a:t>
            </a:r>
            <a:r>
              <a:rPr lang="en-US" dirty="0"/>
              <a:t>, it helps build a software from its source files, a way to organize code, and its compilation and linking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Start by creating a really simple C++ program in your home </a:t>
            </a:r>
            <a:r>
              <a:rPr lang="en-US" dirty="0" err="1" smtClean="0"/>
              <a:t>dir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Save it as main.cpp</a:t>
            </a:r>
          </a:p>
          <a:p>
            <a:endParaRPr lang="en-US" dirty="0"/>
          </a:p>
        </p:txBody>
      </p:sp>
      <p:pic>
        <p:nvPicPr>
          <p:cNvPr id="4098" name="Picture 2" descr="Heckert GNU whit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35" y="398462"/>
            <a:ext cx="9144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96540" y="3863183"/>
            <a:ext cx="3567002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world\r\n");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using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compile this program using the following command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we can make a really simple </a:t>
            </a:r>
            <a:r>
              <a:rPr lang="en-US" dirty="0" err="1" smtClean="0"/>
              <a:t>makefile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Save it as “</a:t>
            </a:r>
            <a:r>
              <a:rPr lang="en-US" dirty="0" err="1" smtClean="0"/>
              <a:t>Makefile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pic>
        <p:nvPicPr>
          <p:cNvPr id="4098" name="Picture 2" descr="Heckert GNU whit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35" y="398462"/>
            <a:ext cx="9144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0180" y="2102963"/>
            <a:ext cx="23599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hello main.cpp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1360" y="2905806"/>
            <a:ext cx="49423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compiler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CC=g++</a:t>
            </a: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Compiler flags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CFLAGS  = -Wall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 -Wall turns on most, but not all, compiler warnings</a:t>
            </a: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hello: clean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$(CC) $(CFLAGS) -o hello main.cpp</a:t>
            </a: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-f hello</a:t>
            </a:r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using </a:t>
            </a:r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you just execute the “make” command to generate your executable</a:t>
            </a:r>
          </a:p>
          <a:p>
            <a:r>
              <a:rPr lang="en-US" dirty="0" smtClean="0"/>
              <a:t>Or “make clean” to clean your output files</a:t>
            </a:r>
          </a:p>
          <a:p>
            <a:endParaRPr lang="en-US" dirty="0"/>
          </a:p>
          <a:p>
            <a:r>
              <a:rPr lang="en-US" dirty="0" smtClean="0"/>
              <a:t>Output: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you can run the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7712" y="3055384"/>
            <a:ext cx="2549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 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main.cpp 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252" y="4510566"/>
            <a:ext cx="12250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./hello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4100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Cross-compiling using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got a small program to compile on our host system but when we want to run this on the Pi we need to cross-compile it</a:t>
            </a:r>
          </a:p>
          <a:p>
            <a:endParaRPr lang="en-US" dirty="0" smtClean="0"/>
          </a:p>
          <a:p>
            <a:r>
              <a:rPr lang="en-US" dirty="0" smtClean="0"/>
              <a:t>Luckily the cross-compilation tool is ready-to-use because of </a:t>
            </a:r>
            <a:r>
              <a:rPr lang="en-US" dirty="0" err="1" smtClean="0"/>
              <a:t>buildroot</a:t>
            </a:r>
            <a:endParaRPr lang="en-US" dirty="0" smtClean="0"/>
          </a:p>
          <a:p>
            <a:pPr lvl="1"/>
            <a:r>
              <a:rPr lang="en-US" dirty="0" smtClean="0"/>
              <a:t>You just to find it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9212" y="3314226"/>
            <a:ext cx="32111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/output/host/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</a:p>
        </p:txBody>
      </p:sp>
    </p:spTree>
    <p:extLst>
      <p:ext uri="{BB962C8B-B14F-4D97-AF65-F5344CB8AC3E}">
        <p14:creationId xmlns:p14="http://schemas.microsoft.com/office/powerpoint/2010/main" val="17866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Cross-compiling using </a:t>
            </a:r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make life easier you can use the following </a:t>
            </a:r>
            <a:r>
              <a:rPr lang="en-US" dirty="0" err="1" smtClean="0"/>
              <a:t>Makefile</a:t>
            </a:r>
            <a:r>
              <a:rPr lang="en-US" dirty="0" smtClean="0"/>
              <a:t> as a base for your work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download this from Toledo (</a:t>
            </a:r>
            <a:r>
              <a:rPr lang="en-US" dirty="0" err="1" smtClean="0"/>
              <a:t>make_hello</a:t>
            </a:r>
            <a:r>
              <a:rPr lang="en-US" dirty="0" smtClean="0"/>
              <a:t>)</a:t>
            </a:r>
          </a:p>
        </p:txBody>
      </p:sp>
      <p:pic>
        <p:nvPicPr>
          <p:cNvPr id="4098" name="Picture 2" descr="Heckert GNU whit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35" y="398462"/>
            <a:ext cx="9144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0759" y="2220006"/>
            <a:ext cx="72362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compiler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BINPATH=/home/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/output/host/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/bin/arm-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linux-uclibcgnueabi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CC=$(BINPATH)g++</a:t>
            </a: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Compiler flags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CFLAGS  = -Wall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 -Wall turns on most, but not all, compiler warnings</a:t>
            </a: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hello: clean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$(CC) $(CFLAGS) -o hello main.cpp</a:t>
            </a: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-f hello</a:t>
            </a:r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I2C 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</a:t>
            </a:r>
          </a:p>
          <a:p>
            <a:pPr lvl="1"/>
            <a:r>
              <a:rPr lang="en-US" dirty="0" smtClean="0"/>
              <a:t>Its a common standard</a:t>
            </a:r>
          </a:p>
          <a:p>
            <a:pPr lvl="1"/>
            <a:r>
              <a:rPr lang="en-US" dirty="0" smtClean="0"/>
              <a:t>Its “fast” for low-speed devices</a:t>
            </a:r>
          </a:p>
          <a:p>
            <a:pPr lvl="1"/>
            <a:r>
              <a:rPr lang="en-US" dirty="0" smtClean="0"/>
              <a:t>Bus (multiple devices can be connected)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Wide support</a:t>
            </a:r>
          </a:p>
          <a:p>
            <a:pPr lvl="1"/>
            <a:r>
              <a:rPr lang="en-US" dirty="0" smtClean="0"/>
              <a:t>Only 2 communication lines needed (SDA and SCL)</a:t>
            </a:r>
            <a:endParaRPr lang="en-US" dirty="0"/>
          </a:p>
        </p:txBody>
      </p:sp>
      <p:pic>
        <p:nvPicPr>
          <p:cNvPr id="1026" name="Picture 2" descr="http://i.cmpnet.com/planetanalog/2009/08/C0442-Figure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629" y="4310394"/>
            <a:ext cx="4865094" cy="19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 Basic I2C Memory </a:t>
            </a:r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Secure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Copy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copy the executable to the target system we can use the secure copy tool which has the following syntax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Scp</a:t>
            </a:r>
            <a:r>
              <a:rPr lang="en-US" dirty="0" smtClean="0"/>
              <a:t> allows us to copy files from one system to another over a secure SSH connection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This will copy the hello executable to the root of the target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119" y="2448606"/>
            <a:ext cx="4602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user@]host1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:]source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[[user@]host2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:]destination</a:t>
            </a:r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7079" y="4554085"/>
            <a:ext cx="4602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make_hello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/hello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root@172.180.35.10:/</a:t>
            </a:r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 Basic I2C Memory Master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the code of the I2C </a:t>
            </a:r>
            <a:r>
              <a:rPr lang="en-US" dirty="0" err="1" smtClean="0"/>
              <a:t>mbed</a:t>
            </a:r>
            <a:r>
              <a:rPr lang="en-US" dirty="0" smtClean="0"/>
              <a:t> master to the Raspberry Pi</a:t>
            </a:r>
          </a:p>
          <a:p>
            <a:r>
              <a:rPr lang="en-US" dirty="0" smtClean="0"/>
              <a:t>You can find a lot </a:t>
            </a:r>
            <a:r>
              <a:rPr lang="en-US" dirty="0"/>
              <a:t>of useful code on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elinux.org/Interfacing_with_I2C_Devices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Start from the Skeleton project found at Toledo</a:t>
            </a:r>
          </a:p>
          <a:p>
            <a:pPr lvl="1"/>
            <a:r>
              <a:rPr lang="en-US" dirty="0" smtClean="0"/>
              <a:t>This already included a working </a:t>
            </a:r>
            <a:r>
              <a:rPr lang="en-US" dirty="0" err="1" smtClean="0"/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 Basic I2C Memory Master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the Raspberry Pi to the </a:t>
            </a:r>
            <a:r>
              <a:rPr lang="en-US" dirty="0" err="1" smtClean="0"/>
              <a:t>mbed</a:t>
            </a:r>
            <a:r>
              <a:rPr lang="en-US" dirty="0" smtClean="0"/>
              <a:t> I2C memory emulator</a:t>
            </a:r>
          </a:p>
          <a:p>
            <a:r>
              <a:rPr lang="en-US" dirty="0" smtClean="0"/>
              <a:t>Write a user space application (diagnostic) and let it communicate with the slave device</a:t>
            </a:r>
          </a:p>
          <a:p>
            <a:pPr lvl="1"/>
            <a:r>
              <a:rPr lang="en-US" dirty="0" smtClean="0"/>
              <a:t>We will need to cross-compile the source to the ARM architecture</a:t>
            </a:r>
          </a:p>
          <a:p>
            <a:endParaRPr lang="en-US" dirty="0" smtClean="0"/>
          </a:p>
          <a:p>
            <a:r>
              <a:rPr lang="en-US" dirty="0" smtClean="0"/>
              <a:t>In this setup the Raspberry Pi will act as a master while the </a:t>
            </a:r>
            <a:r>
              <a:rPr lang="en-US" dirty="0" err="1" smtClean="0"/>
              <a:t>mbed</a:t>
            </a:r>
            <a:r>
              <a:rPr lang="en-US" dirty="0" smtClean="0"/>
              <a:t> memory emulator is the slave</a:t>
            </a:r>
          </a:p>
          <a:p>
            <a:r>
              <a:rPr lang="en-US" dirty="0" smtClean="0"/>
              <a:t>The characteristics of the setup are</a:t>
            </a:r>
          </a:p>
          <a:p>
            <a:pPr lvl="1"/>
            <a:r>
              <a:rPr lang="en-US" dirty="0" smtClean="0"/>
              <a:t>100kHz bus frequency</a:t>
            </a:r>
          </a:p>
          <a:p>
            <a:pPr lvl="1"/>
            <a:r>
              <a:rPr lang="en-US" dirty="0" smtClean="0"/>
              <a:t>Slave is at address 0x84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mbed</a:t>
            </a:r>
            <a:r>
              <a:rPr lang="en-US" dirty="0" smtClean="0"/>
              <a:t> slave description for more info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 Basic I2C Memory Master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Connecting the Pi and the </a:t>
            </a:r>
            <a:r>
              <a:rPr lang="en-US" dirty="0" err="1" smtClean="0"/>
              <a:t>mbed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runs at 3.3V</a:t>
            </a:r>
          </a:p>
          <a:p>
            <a:r>
              <a:rPr lang="en-US" dirty="0" err="1" smtClean="0"/>
              <a:t>mbed</a:t>
            </a:r>
            <a:r>
              <a:rPr lang="en-US" dirty="0" smtClean="0"/>
              <a:t> runs at 3.3V</a:t>
            </a:r>
          </a:p>
          <a:p>
            <a:r>
              <a:rPr lang="en-US" dirty="0" smtClean="0"/>
              <a:t>So no level shifting is required</a:t>
            </a:r>
          </a:p>
          <a:p>
            <a:r>
              <a:rPr lang="en-US" dirty="0" smtClean="0"/>
              <a:t>We do need to add pull-up resistors of 3k3 to both the SDA and SCL lines</a:t>
            </a:r>
            <a:endParaRPr lang="en-US" dirty="0"/>
          </a:p>
        </p:txBody>
      </p:sp>
      <p:pic>
        <p:nvPicPr>
          <p:cNvPr id="2050" name="Picture 2" descr="http://nathan.chantrell.net/blog/wp-content/uploads/2012/06/i2c_level_shif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369" y="3320232"/>
            <a:ext cx="5073243" cy="225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2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US" dirty="0"/>
          </a:p>
        </p:txBody>
      </p:sp>
      <p:pic>
        <p:nvPicPr>
          <p:cNvPr id="3074" name="Picture 2" descr="http://cdn.instructables.com/FT7/6C9T/H8SVC0EL/FT76C9TH8SVC0EL.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468" y="1912777"/>
            <a:ext cx="1578892" cy="36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/media/img/boardlogos/lpc1768/pin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2777"/>
            <a:ext cx="4023927" cy="252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4481127" y="2584417"/>
            <a:ext cx="2109199" cy="890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81127" y="2802901"/>
            <a:ext cx="2109199" cy="78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endCxn id="27" idx="2"/>
          </p:cNvCxnSpPr>
          <p:nvPr/>
        </p:nvCxnSpPr>
        <p:spPr>
          <a:xfrm flipV="1">
            <a:off x="5082221" y="2967588"/>
            <a:ext cx="1" cy="244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082221" y="2055680"/>
            <a:ext cx="1" cy="345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5011434" y="2415551"/>
            <a:ext cx="141575" cy="552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endCxn id="30" idx="2"/>
          </p:cNvCxnSpPr>
          <p:nvPr/>
        </p:nvCxnSpPr>
        <p:spPr>
          <a:xfrm flipV="1">
            <a:off x="5554513" y="2808838"/>
            <a:ext cx="1" cy="388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554513" y="2041651"/>
            <a:ext cx="0" cy="201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>
            <a:off x="5483726" y="2256801"/>
            <a:ext cx="141575" cy="552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481127" y="2041651"/>
            <a:ext cx="1324779" cy="7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077" name="TextBox 3076"/>
          <p:cNvSpPr txBox="1"/>
          <p:nvPr/>
        </p:nvSpPr>
        <p:spPr>
          <a:xfrm>
            <a:off x="4634872" y="2629209"/>
            <a:ext cx="495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3k3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565449" y="2352210"/>
            <a:ext cx="495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3k3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546534" y="1782482"/>
            <a:ext cx="495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3v3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41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 Basic I2C Memory </a:t>
            </a:r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Enabling Linux kernel I2C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Linux kernel I2C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can continue we need to enable i2c support in the Linux kernel</a:t>
            </a:r>
          </a:p>
          <a:p>
            <a:r>
              <a:rPr lang="en-US" dirty="0" smtClean="0"/>
              <a:t>Do a “make </a:t>
            </a:r>
            <a:r>
              <a:rPr lang="en-US" dirty="0" err="1" smtClean="0">
                <a:solidFill>
                  <a:srgbClr val="FF0000"/>
                </a:solidFill>
              </a:rPr>
              <a:t>linux-menuconfig</a:t>
            </a:r>
            <a:r>
              <a:rPr lang="en-US" dirty="0" smtClean="0"/>
              <a:t>” and enable</a:t>
            </a:r>
          </a:p>
          <a:p>
            <a:endParaRPr lang="en-US" dirty="0"/>
          </a:p>
          <a:p>
            <a:r>
              <a:rPr lang="en-US" dirty="0" smtClean="0"/>
              <a:t>Next go down into I2C support and enable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Under I2C Hardware Bus </a:t>
            </a:r>
            <a:r>
              <a:rPr lang="en-US" dirty="0" smtClean="0"/>
              <a:t>support enable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3444" y="2290457"/>
            <a:ext cx="2927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 drivers =&gt; I2C support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08298" y="3031693"/>
            <a:ext cx="292740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I2C 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 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I2C 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debugging 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messages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I2C Bus debugging messages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8298" y="4364124"/>
            <a:ext cx="28328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BCM2708 BSC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GPIO-based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bitbanging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I2C 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499</TotalTime>
  <Words>1052</Words>
  <Application>Microsoft Office PowerPoint</Application>
  <PresentationFormat>On-screen Show (4:3)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VIVES sjabloon 2013</vt:lpstr>
      <vt:lpstr>Multimedia Technieken</vt:lpstr>
      <vt:lpstr>Why I2C ?</vt:lpstr>
      <vt:lpstr>Raspberry Pi Basic I2C Memory Master </vt:lpstr>
      <vt:lpstr>Our Goal</vt:lpstr>
      <vt:lpstr>Raspberry Pi Basic I2C Memory Master </vt:lpstr>
      <vt:lpstr>Voltage Levels</vt:lpstr>
      <vt:lpstr>Connections</vt:lpstr>
      <vt:lpstr>Raspberry Pi Basic I2C Memory Master</vt:lpstr>
      <vt:lpstr>Enabling Linux kernel I2C support</vt:lpstr>
      <vt:lpstr>Add i2c-tools</vt:lpstr>
      <vt:lpstr>Raspberry Pi Basic I2C Memory Master</vt:lpstr>
      <vt:lpstr>i2cdetect</vt:lpstr>
      <vt:lpstr>i2cdetect</vt:lpstr>
      <vt:lpstr>Raspberry Pi Basic I2C Memory Master</vt:lpstr>
      <vt:lpstr>Compilation using Makefiles</vt:lpstr>
      <vt:lpstr>Compilation using Makefiles</vt:lpstr>
      <vt:lpstr>Compilation using Makefiles</vt:lpstr>
      <vt:lpstr>Cross-compiling using Makefiles</vt:lpstr>
      <vt:lpstr>Cross-compiling using Makefiles</vt:lpstr>
      <vt:lpstr>Raspberry Pi Basic I2C Memory Master</vt:lpstr>
      <vt:lpstr>Secure Copy</vt:lpstr>
      <vt:lpstr>Raspberry Pi Basic I2C Memory Master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NicoDeWitte</cp:lastModifiedBy>
  <cp:revision>58</cp:revision>
  <dcterms:created xsi:type="dcterms:W3CDTF">2014-10-16T09:28:33Z</dcterms:created>
  <dcterms:modified xsi:type="dcterms:W3CDTF">2014-10-23T10:03:31Z</dcterms:modified>
</cp:coreProperties>
</file>