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1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4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5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4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8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2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4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4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5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91D1-A30A-44DB-A00A-4EBC475D95F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8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C91D1-A30A-44DB-A00A-4EBC475D95F9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E0821-6DAA-4A0A-B138-4FD3EF0A3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5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30339" y="1440383"/>
            <a:ext cx="6750952" cy="4114800"/>
            <a:chOff x="2230339" y="1440383"/>
            <a:chExt cx="6750952" cy="4114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8433" y="1440383"/>
              <a:ext cx="3132858" cy="4114800"/>
            </a:xfrm>
            <a:prstGeom prst="rect">
              <a:avLst/>
            </a:prstGeom>
          </p:spPr>
        </p:pic>
        <p:pic>
          <p:nvPicPr>
            <p:cNvPr id="1028" name="Picture 4" descr="http://elinux.org/images/2/2a/GPIO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0339" y="1440383"/>
              <a:ext cx="1798897" cy="411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4029236" y="2443795"/>
              <a:ext cx="1942686" cy="971044"/>
            </a:xfrm>
            <a:prstGeom prst="line">
              <a:avLst/>
            </a:prstGeom>
            <a:ln w="28575">
              <a:solidFill>
                <a:srgbClr val="66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029236" y="2685207"/>
              <a:ext cx="1942686" cy="24411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029236" y="1893536"/>
              <a:ext cx="1942686" cy="1035781"/>
            </a:xfrm>
            <a:prstGeom prst="line">
              <a:avLst/>
            </a:prstGeom>
            <a:ln w="28575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21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Witte</dc:creator>
  <cp:lastModifiedBy>NicoDeWitte</cp:lastModifiedBy>
  <cp:revision>3</cp:revision>
  <dcterms:created xsi:type="dcterms:W3CDTF">2014-09-10T09:51:19Z</dcterms:created>
  <dcterms:modified xsi:type="dcterms:W3CDTF">2014-09-10T14:37:28Z</dcterms:modified>
</cp:coreProperties>
</file>