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5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8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3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8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5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80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7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4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6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733A0-00A4-4C8A-93D9-78D0F586CE4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33A0-00A4-4C8A-93D9-78D0F586CE4B}" type="datetimeFigureOut">
              <a:rPr lang="en-US" smtClean="0"/>
              <a:t>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BD857-C369-4F43-BB0A-0F3708ED2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99272" y="248873"/>
            <a:ext cx="27462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Forte" panose="03060902040502070203" pitchFamily="66" charset="0"/>
              </a:rPr>
              <a:t>GrapgicsObject</a:t>
            </a:r>
            <a:endParaRPr lang="en-US" sz="3200" b="1" dirty="0">
              <a:latin typeface="Forte" panose="03060902040502070203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8194" y="1930866"/>
            <a:ext cx="1797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Freestyle Script" panose="030804020302050B0404" pitchFamily="66" charset="0"/>
              </a:rPr>
              <a:t>GrapgicsObject</a:t>
            </a:r>
            <a:endParaRPr lang="en-US" sz="3200" b="1" dirty="0">
              <a:latin typeface="Freestyle Script" panose="030804020302050B0404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8194" y="2719772"/>
            <a:ext cx="356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>
                <a:latin typeface="Lucida Handwriting" panose="03010101010101010101" pitchFamily="66" charset="0"/>
              </a:rPr>
              <a:t>GrapgicsObject</a:t>
            </a:r>
            <a:endParaRPr lang="en-US" sz="3200" b="1" dirty="0">
              <a:latin typeface="Lucida Handwriting" panose="03010101010101010101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2986" y="2087182"/>
            <a:ext cx="1447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origin: Point</a:t>
            </a:r>
          </a:p>
          <a:p>
            <a:r>
              <a:rPr lang="en-US" dirty="0"/>
              <a:t>- color: Color</a:t>
            </a:r>
          </a:p>
        </p:txBody>
      </p:sp>
      <p:sp>
        <p:nvSpPr>
          <p:cNvPr id="9" name="Scroll: Horizontal 8"/>
          <p:cNvSpPr/>
          <p:nvPr/>
        </p:nvSpPr>
        <p:spPr>
          <a:xfrm>
            <a:off x="2446020" y="4477431"/>
            <a:ext cx="2453640" cy="9296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croll: Horizontal 9"/>
          <p:cNvSpPr/>
          <p:nvPr/>
        </p:nvSpPr>
        <p:spPr>
          <a:xfrm>
            <a:off x="2446020" y="3698659"/>
            <a:ext cx="2453640" cy="929640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/>
          <p:cNvSpPr/>
          <p:nvPr/>
        </p:nvSpPr>
        <p:spPr>
          <a:xfrm>
            <a:off x="8709660" y="1211580"/>
            <a:ext cx="2522220" cy="107683"/>
          </a:xfrm>
          <a:custGeom>
            <a:avLst/>
            <a:gdLst>
              <a:gd name="connsiteX0" fmla="*/ 0 w 2522220"/>
              <a:gd name="connsiteY0" fmla="*/ 99060 h 107683"/>
              <a:gd name="connsiteX1" fmla="*/ 678180 w 2522220"/>
              <a:gd name="connsiteY1" fmla="*/ 106680 h 107683"/>
              <a:gd name="connsiteX2" fmla="*/ 899160 w 2522220"/>
              <a:gd name="connsiteY2" fmla="*/ 76200 h 107683"/>
              <a:gd name="connsiteX3" fmla="*/ 922020 w 2522220"/>
              <a:gd name="connsiteY3" fmla="*/ 68580 h 107683"/>
              <a:gd name="connsiteX4" fmla="*/ 990600 w 2522220"/>
              <a:gd name="connsiteY4" fmla="*/ 38100 h 107683"/>
              <a:gd name="connsiteX5" fmla="*/ 1280160 w 2522220"/>
              <a:gd name="connsiteY5" fmla="*/ 30480 h 107683"/>
              <a:gd name="connsiteX6" fmla="*/ 1485900 w 2522220"/>
              <a:gd name="connsiteY6" fmla="*/ 15240 h 107683"/>
              <a:gd name="connsiteX7" fmla="*/ 1569720 w 2522220"/>
              <a:gd name="connsiteY7" fmla="*/ 7620 h 107683"/>
              <a:gd name="connsiteX8" fmla="*/ 1691640 w 2522220"/>
              <a:gd name="connsiteY8" fmla="*/ 0 h 107683"/>
              <a:gd name="connsiteX9" fmla="*/ 1981200 w 2522220"/>
              <a:gd name="connsiteY9" fmla="*/ 15240 h 107683"/>
              <a:gd name="connsiteX10" fmla="*/ 2011680 w 2522220"/>
              <a:gd name="connsiteY10" fmla="*/ 22860 h 107683"/>
              <a:gd name="connsiteX11" fmla="*/ 2118360 w 2522220"/>
              <a:gd name="connsiteY11" fmla="*/ 38100 h 107683"/>
              <a:gd name="connsiteX12" fmla="*/ 2270760 w 2522220"/>
              <a:gd name="connsiteY12" fmla="*/ 45720 h 107683"/>
              <a:gd name="connsiteX13" fmla="*/ 2385060 w 2522220"/>
              <a:gd name="connsiteY13" fmla="*/ 60960 h 107683"/>
              <a:gd name="connsiteX14" fmla="*/ 2423160 w 2522220"/>
              <a:gd name="connsiteY14" fmla="*/ 68580 h 107683"/>
              <a:gd name="connsiteX15" fmla="*/ 2522220 w 2522220"/>
              <a:gd name="connsiteY15" fmla="*/ 60960 h 107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22220" h="107683">
                <a:moveTo>
                  <a:pt x="0" y="99060"/>
                </a:moveTo>
                <a:cubicBezTo>
                  <a:pt x="226060" y="101600"/>
                  <a:pt x="452141" y="110681"/>
                  <a:pt x="678180" y="106680"/>
                </a:cubicBezTo>
                <a:cubicBezTo>
                  <a:pt x="683099" y="106593"/>
                  <a:pt x="841045" y="90729"/>
                  <a:pt x="899160" y="76200"/>
                </a:cubicBezTo>
                <a:cubicBezTo>
                  <a:pt x="906952" y="74252"/>
                  <a:pt x="914836" y="72172"/>
                  <a:pt x="922020" y="68580"/>
                </a:cubicBezTo>
                <a:cubicBezTo>
                  <a:pt x="950889" y="54146"/>
                  <a:pt x="949098" y="39192"/>
                  <a:pt x="990600" y="38100"/>
                </a:cubicBezTo>
                <a:lnTo>
                  <a:pt x="1280160" y="30480"/>
                </a:lnTo>
                <a:lnTo>
                  <a:pt x="1485900" y="15240"/>
                </a:lnTo>
                <a:cubicBezTo>
                  <a:pt x="1513868" y="13032"/>
                  <a:pt x="1541741" y="9692"/>
                  <a:pt x="1569720" y="7620"/>
                </a:cubicBezTo>
                <a:cubicBezTo>
                  <a:pt x="1610328" y="4612"/>
                  <a:pt x="1651000" y="2540"/>
                  <a:pt x="1691640" y="0"/>
                </a:cubicBezTo>
                <a:lnTo>
                  <a:pt x="1981200" y="15240"/>
                </a:lnTo>
                <a:cubicBezTo>
                  <a:pt x="1991646" y="15986"/>
                  <a:pt x="2001350" y="21138"/>
                  <a:pt x="2011680" y="22860"/>
                </a:cubicBezTo>
                <a:cubicBezTo>
                  <a:pt x="2047112" y="28765"/>
                  <a:pt x="2082484" y="36306"/>
                  <a:pt x="2118360" y="38100"/>
                </a:cubicBezTo>
                <a:lnTo>
                  <a:pt x="2270760" y="45720"/>
                </a:lnTo>
                <a:cubicBezTo>
                  <a:pt x="2301581" y="49573"/>
                  <a:pt x="2353512" y="55702"/>
                  <a:pt x="2385060" y="60960"/>
                </a:cubicBezTo>
                <a:cubicBezTo>
                  <a:pt x="2397835" y="63089"/>
                  <a:pt x="2410460" y="66040"/>
                  <a:pt x="2423160" y="68580"/>
                </a:cubicBezTo>
                <a:cubicBezTo>
                  <a:pt x="2506942" y="60202"/>
                  <a:pt x="2473833" y="60960"/>
                  <a:pt x="2522220" y="6096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/>
          <p:cNvSpPr/>
          <p:nvPr/>
        </p:nvSpPr>
        <p:spPr>
          <a:xfrm>
            <a:off x="5812238" y="1825091"/>
            <a:ext cx="2433299" cy="923038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2433299" h="733085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45601" y="620598"/>
                  <a:pt x="2419350" y="673100"/>
                </a:cubicBezTo>
                <a:cubicBezTo>
                  <a:pt x="2407112" y="695513"/>
                  <a:pt x="2387794" y="633199"/>
                  <a:pt x="2371323" y="631271"/>
                </a:cubicBezTo>
                <a:cubicBezTo>
                  <a:pt x="2354852" y="629343"/>
                  <a:pt x="2353331" y="653546"/>
                  <a:pt x="2320523" y="661531"/>
                </a:cubicBezTo>
                <a:cubicBezTo>
                  <a:pt x="2274948" y="664646"/>
                  <a:pt x="2224744" y="698095"/>
                  <a:pt x="2161773" y="709442"/>
                </a:cubicBezTo>
                <a:cubicBezTo>
                  <a:pt x="2098802" y="720789"/>
                  <a:pt x="2018898" y="723730"/>
                  <a:pt x="1942698" y="729614"/>
                </a:cubicBezTo>
                <a:cubicBezTo>
                  <a:pt x="1866498" y="735498"/>
                  <a:pt x="1778127" y="733397"/>
                  <a:pt x="1688698" y="727093"/>
                </a:cubicBezTo>
                <a:cubicBezTo>
                  <a:pt x="1599269" y="720789"/>
                  <a:pt x="1513015" y="703138"/>
                  <a:pt x="1406123" y="691791"/>
                </a:cubicBezTo>
                <a:cubicBezTo>
                  <a:pt x="1299231" y="680444"/>
                  <a:pt x="1172760" y="656908"/>
                  <a:pt x="1050523" y="646401"/>
                </a:cubicBezTo>
                <a:cubicBezTo>
                  <a:pt x="928286" y="635894"/>
                  <a:pt x="772711" y="644720"/>
                  <a:pt x="672698" y="628750"/>
                </a:cubicBezTo>
                <a:cubicBezTo>
                  <a:pt x="572686" y="612780"/>
                  <a:pt x="530881" y="574115"/>
                  <a:pt x="450448" y="563188"/>
                </a:cubicBezTo>
                <a:cubicBezTo>
                  <a:pt x="370015" y="552261"/>
                  <a:pt x="255648" y="557758"/>
                  <a:pt x="190098" y="563189"/>
                </a:cubicBezTo>
                <a:lnTo>
                  <a:pt x="19050" y="6159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Forte" panose="03060902040502070203" pitchFamily="66" charset="0"/>
              </a:rPr>
              <a:t>GrapgicsObject</a:t>
            </a:r>
            <a:endParaRPr lang="en-US" b="1" dirty="0">
              <a:latin typeface="Forte" panose="03060902040502070203" pitchFamily="66" charset="0"/>
            </a:endParaRPr>
          </a:p>
        </p:txBody>
      </p:sp>
      <p:sp>
        <p:nvSpPr>
          <p:cNvPr id="13" name="Freeform: Shape 12"/>
          <p:cNvSpPr/>
          <p:nvPr/>
        </p:nvSpPr>
        <p:spPr>
          <a:xfrm>
            <a:off x="5792427" y="2515638"/>
            <a:ext cx="2482448" cy="1808709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482448" h="1545745">
                <a:moveTo>
                  <a:pt x="32618" y="158591"/>
                </a:moveTo>
                <a:cubicBezTo>
                  <a:pt x="32142" y="170815"/>
                  <a:pt x="34205" y="189945"/>
                  <a:pt x="41190" y="218123"/>
                </a:cubicBezTo>
                <a:cubicBezTo>
                  <a:pt x="48175" y="246301"/>
                  <a:pt x="66432" y="305594"/>
                  <a:pt x="74528" y="327660"/>
                </a:cubicBezTo>
                <a:cubicBezTo>
                  <a:pt x="82624" y="349726"/>
                  <a:pt x="83292" y="344044"/>
                  <a:pt x="89768" y="350520"/>
                </a:cubicBezTo>
                <a:cubicBezTo>
                  <a:pt x="96244" y="356996"/>
                  <a:pt x="105008" y="360680"/>
                  <a:pt x="112628" y="365760"/>
                </a:cubicBezTo>
                <a:cubicBezTo>
                  <a:pt x="123694" y="398957"/>
                  <a:pt x="128969" y="403825"/>
                  <a:pt x="112628" y="449580"/>
                </a:cubicBezTo>
                <a:cubicBezTo>
                  <a:pt x="106468" y="466829"/>
                  <a:pt x="92308" y="480060"/>
                  <a:pt x="82148" y="495300"/>
                </a:cubicBezTo>
                <a:cubicBezTo>
                  <a:pt x="77068" y="502920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09968" y="27113"/>
                  <a:pt x="89768" y="30480"/>
                </a:cubicBezTo>
                <a:cubicBezTo>
                  <a:pt x="70632" y="33669"/>
                  <a:pt x="54546" y="39681"/>
                  <a:pt x="36428" y="45720"/>
                </a:cubicBezTo>
                <a:cubicBezTo>
                  <a:pt x="38968" y="58420"/>
                  <a:pt x="40907" y="71255"/>
                  <a:pt x="44048" y="83820"/>
                </a:cubicBezTo>
                <a:cubicBezTo>
                  <a:pt x="45996" y="91612"/>
                  <a:pt x="51668" y="98648"/>
                  <a:pt x="51668" y="106680"/>
                </a:cubicBezTo>
                <a:cubicBezTo>
                  <a:pt x="51668" y="119632"/>
                  <a:pt x="45654" y="131929"/>
                  <a:pt x="44048" y="144780"/>
                </a:cubicBezTo>
                <a:cubicBezTo>
                  <a:pt x="43103" y="152341"/>
                  <a:pt x="33094" y="146367"/>
                  <a:pt x="32618" y="15859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91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1325461" y="1396571"/>
            <a:ext cx="1241570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null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5461" y="1027239"/>
            <a:ext cx="93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polygon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1325461" y="2492950"/>
            <a:ext cx="1241570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325461" y="2123618"/>
            <a:ext cx="93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polygon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3575109" y="2492950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null</a:t>
            </a:r>
          </a:p>
        </p:txBody>
      </p:sp>
      <p:cxnSp>
        <p:nvCxnSpPr>
          <p:cNvPr id="10" name="Straight Arrow Connector 9"/>
          <p:cNvCxnSpPr>
            <a:cxnSpLocks/>
            <a:endCxn id="6" idx="1"/>
          </p:cNvCxnSpPr>
          <p:nvPr/>
        </p:nvCxnSpPr>
        <p:spPr>
          <a:xfrm>
            <a:off x="1946246" y="2656535"/>
            <a:ext cx="1628863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/>
          <p:cNvSpPr/>
          <p:nvPr/>
        </p:nvSpPr>
        <p:spPr>
          <a:xfrm>
            <a:off x="1325461" y="3509395"/>
            <a:ext cx="1241570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25461" y="3140063"/>
            <a:ext cx="93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polygon</a:t>
            </a:r>
          </a:p>
        </p:txBody>
      </p:sp>
      <p:sp>
        <p:nvSpPr>
          <p:cNvPr id="13" name="Rectangle: Rounded Corners 12"/>
          <p:cNvSpPr/>
          <p:nvPr/>
        </p:nvSpPr>
        <p:spPr>
          <a:xfrm>
            <a:off x="3575109" y="3509395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null</a:t>
            </a:r>
          </a:p>
        </p:txBody>
      </p:sp>
      <p:cxnSp>
        <p:nvCxnSpPr>
          <p:cNvPr id="14" name="Straight Arrow Connector 13"/>
          <p:cNvCxnSpPr>
            <a:cxnSpLocks/>
            <a:endCxn id="13" idx="1"/>
          </p:cNvCxnSpPr>
          <p:nvPr/>
        </p:nvCxnSpPr>
        <p:spPr>
          <a:xfrm>
            <a:off x="1946246" y="3672980"/>
            <a:ext cx="1628863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/>
          <p:cNvSpPr/>
          <p:nvPr/>
        </p:nvSpPr>
        <p:spPr>
          <a:xfrm>
            <a:off x="4295163" y="3509395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null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5015217" y="3509395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null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5735271" y="3509395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null</a:t>
            </a:r>
          </a:p>
        </p:txBody>
      </p:sp>
      <p:sp>
        <p:nvSpPr>
          <p:cNvPr id="20" name="Rectangle: Rounded Corners 19"/>
          <p:cNvSpPr/>
          <p:nvPr/>
        </p:nvSpPr>
        <p:spPr>
          <a:xfrm>
            <a:off x="6455325" y="3501006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null</a:t>
            </a:r>
          </a:p>
        </p:txBody>
      </p:sp>
      <p:sp>
        <p:nvSpPr>
          <p:cNvPr id="21" name="Rectangle: Rounded Corners 20"/>
          <p:cNvSpPr/>
          <p:nvPr/>
        </p:nvSpPr>
        <p:spPr>
          <a:xfrm>
            <a:off x="1325461" y="5601837"/>
            <a:ext cx="1241570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25461" y="5232505"/>
            <a:ext cx="93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polygon</a:t>
            </a:r>
          </a:p>
        </p:txBody>
      </p:sp>
      <p:sp>
        <p:nvSpPr>
          <p:cNvPr id="23" name="Rectangle: Rounded Corners 22"/>
          <p:cNvSpPr/>
          <p:nvPr/>
        </p:nvSpPr>
        <p:spPr>
          <a:xfrm>
            <a:off x="3575109" y="5601837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cxnSp>
        <p:nvCxnSpPr>
          <p:cNvPr id="24" name="Straight Arrow Connector 23"/>
          <p:cNvCxnSpPr>
            <a:cxnSpLocks/>
            <a:endCxn id="23" idx="1"/>
          </p:cNvCxnSpPr>
          <p:nvPr/>
        </p:nvCxnSpPr>
        <p:spPr>
          <a:xfrm>
            <a:off x="1946246" y="5765422"/>
            <a:ext cx="1628863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/>
          <p:cNvSpPr/>
          <p:nvPr/>
        </p:nvSpPr>
        <p:spPr>
          <a:xfrm>
            <a:off x="4295163" y="5601837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26" name="Rectangle: Rounded Corners 25"/>
          <p:cNvSpPr/>
          <p:nvPr/>
        </p:nvSpPr>
        <p:spPr>
          <a:xfrm>
            <a:off x="5015217" y="5601837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27" name="Rectangle: Rounded Corners 26"/>
          <p:cNvSpPr/>
          <p:nvPr/>
        </p:nvSpPr>
        <p:spPr>
          <a:xfrm>
            <a:off x="5735271" y="5601837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6455325" y="5593448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6455325" y="6202261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30" name="Rectangle: Rounded Corners 29"/>
          <p:cNvSpPr/>
          <p:nvPr/>
        </p:nvSpPr>
        <p:spPr>
          <a:xfrm>
            <a:off x="5735271" y="6202261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32" name="Rectangle: Rounded Corners 31"/>
          <p:cNvSpPr/>
          <p:nvPr/>
        </p:nvSpPr>
        <p:spPr>
          <a:xfrm>
            <a:off x="5015217" y="6202261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33" name="Rectangle: Rounded Corners 32"/>
          <p:cNvSpPr/>
          <p:nvPr/>
        </p:nvSpPr>
        <p:spPr>
          <a:xfrm>
            <a:off x="4295163" y="6208202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34" name="Rectangle: Rounded Corners 33"/>
          <p:cNvSpPr/>
          <p:nvPr/>
        </p:nvSpPr>
        <p:spPr>
          <a:xfrm>
            <a:off x="3575109" y="6214143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cxnSp>
        <p:nvCxnSpPr>
          <p:cNvPr id="35" name="Straight Arrow Connector 34"/>
          <p:cNvCxnSpPr>
            <a:cxnSpLocks/>
            <a:endCxn id="34" idx="0"/>
          </p:cNvCxnSpPr>
          <p:nvPr/>
        </p:nvCxnSpPr>
        <p:spPr>
          <a:xfrm>
            <a:off x="3935136" y="5765422"/>
            <a:ext cx="0" cy="44872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4640626" y="5757033"/>
            <a:ext cx="0" cy="44872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5375244" y="5765422"/>
            <a:ext cx="0" cy="44872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6095298" y="5765422"/>
            <a:ext cx="0" cy="44872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>
            <a:off x="6815352" y="5766774"/>
            <a:ext cx="0" cy="44872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5423" y="13968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</a:t>
            </a:r>
            <a:endParaRPr lang="en-US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1325461" y="4555616"/>
            <a:ext cx="1241570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i="1" dirty="0"/>
          </a:p>
        </p:txBody>
      </p:sp>
      <p:sp>
        <p:nvSpPr>
          <p:cNvPr id="45" name="TextBox 44"/>
          <p:cNvSpPr txBox="1"/>
          <p:nvPr/>
        </p:nvSpPr>
        <p:spPr>
          <a:xfrm>
            <a:off x="1325461" y="4186284"/>
            <a:ext cx="93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polygon</a:t>
            </a:r>
          </a:p>
        </p:txBody>
      </p:sp>
      <p:sp>
        <p:nvSpPr>
          <p:cNvPr id="46" name="Rectangle: Rounded Corners 45"/>
          <p:cNvSpPr/>
          <p:nvPr/>
        </p:nvSpPr>
        <p:spPr>
          <a:xfrm>
            <a:off x="3575109" y="4555616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cxnSp>
        <p:nvCxnSpPr>
          <p:cNvPr id="47" name="Straight Arrow Connector 46"/>
          <p:cNvCxnSpPr>
            <a:cxnSpLocks/>
            <a:endCxn id="46" idx="1"/>
          </p:cNvCxnSpPr>
          <p:nvPr/>
        </p:nvCxnSpPr>
        <p:spPr>
          <a:xfrm>
            <a:off x="1946246" y="4719201"/>
            <a:ext cx="1628863" cy="0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/>
          <p:cNvSpPr/>
          <p:nvPr/>
        </p:nvSpPr>
        <p:spPr>
          <a:xfrm>
            <a:off x="4295163" y="4555616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49" name="Rectangle: Rounded Corners 48"/>
          <p:cNvSpPr/>
          <p:nvPr/>
        </p:nvSpPr>
        <p:spPr>
          <a:xfrm>
            <a:off x="5015217" y="4555616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50" name="Rectangle: Rounded Corners 49"/>
          <p:cNvSpPr/>
          <p:nvPr/>
        </p:nvSpPr>
        <p:spPr>
          <a:xfrm>
            <a:off x="5735271" y="4555616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51" name="Rectangle: Rounded Corners 50"/>
          <p:cNvSpPr/>
          <p:nvPr/>
        </p:nvSpPr>
        <p:spPr>
          <a:xfrm>
            <a:off x="6455325" y="4547227"/>
            <a:ext cx="720054" cy="3271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i="1" dirty="0"/>
              <a:t>Point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05423" y="245312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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05423" y="349958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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99767" y="453600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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685723" y="55770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9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78445" y="1089596"/>
            <a:ext cx="8481400" cy="4042974"/>
            <a:chOff x="1378445" y="1089596"/>
            <a:chExt cx="8481400" cy="4042974"/>
          </a:xfrm>
        </p:grpSpPr>
        <p:grpSp>
          <p:nvGrpSpPr>
            <p:cNvPr id="2" name="Group 1"/>
            <p:cNvGrpSpPr/>
            <p:nvPr/>
          </p:nvGrpSpPr>
          <p:grpSpPr>
            <a:xfrm>
              <a:off x="1378445" y="1089596"/>
              <a:ext cx="8481400" cy="4042974"/>
              <a:chOff x="656964" y="785031"/>
              <a:chExt cx="8481400" cy="4042974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1050758" y="1154363"/>
                <a:ext cx="3859272" cy="1756610"/>
              </a:xfrm>
              <a:prstGeom prst="roundRect">
                <a:avLst>
                  <a:gd name="adj" fmla="val 922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/>
              <p:cNvSpPr txBox="1"/>
              <p:nvPr/>
            </p:nvSpPr>
            <p:spPr>
              <a:xfrm>
                <a:off x="1050758" y="1132118"/>
                <a:ext cx="183787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age = 28</a:t>
                </a:r>
              </a:p>
              <a:p>
                <a:r>
                  <a:rPr lang="en-US" dirty="0" err="1"/>
                  <a:t>eyeColor</a:t>
                </a:r>
                <a:r>
                  <a:rPr lang="en-US" dirty="0"/>
                  <a:t> = "Blue"</a:t>
                </a:r>
              </a:p>
              <a:p>
                <a:r>
                  <a:rPr lang="en-US" dirty="0"/>
                  <a:t>height = 1,68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3145188" y="1132118"/>
                <a:ext cx="179408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 = "</a:t>
                </a:r>
                <a:r>
                  <a:rPr lang="en-US" dirty="0" err="1"/>
                  <a:t>Xander</a:t>
                </a:r>
                <a:r>
                  <a:rPr lang="en-US" dirty="0"/>
                  <a:t>"</a:t>
                </a:r>
              </a:p>
              <a:p>
                <a:r>
                  <a:rPr lang="en-US" dirty="0"/>
                  <a:t>speed = 0</a:t>
                </a:r>
              </a:p>
              <a:p>
                <a:r>
                  <a:rPr lang="en-US" dirty="0"/>
                  <a:t>state = SLEEPING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8636" y="2101557"/>
                <a:ext cx="8210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run()</a:t>
                </a:r>
              </a:p>
              <a:p>
                <a:r>
                  <a:rPr lang="en-US" dirty="0"/>
                  <a:t>sleep()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2324129" y="2101557"/>
                <a:ext cx="11396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awake()</a:t>
                </a:r>
              </a:p>
              <a:p>
                <a:r>
                  <a:rPr lang="en-US" dirty="0" err="1"/>
                  <a:t>layDown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681834" y="2093504"/>
                <a:ext cx="7559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walk()</a:t>
                </a:r>
              </a:p>
              <a:p>
                <a:r>
                  <a:rPr lang="en-US" dirty="0"/>
                  <a:t>eat()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5279092" y="3071395"/>
                <a:ext cx="3859272" cy="1756610"/>
              </a:xfrm>
              <a:prstGeom prst="roundRect">
                <a:avLst>
                  <a:gd name="adj" fmla="val 9220"/>
                </a:avLst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79092" y="3049150"/>
                <a:ext cx="199836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age = 21</a:t>
                </a:r>
              </a:p>
              <a:p>
                <a:r>
                  <a:rPr lang="en-US" dirty="0" err="1"/>
                  <a:t>eyeColor</a:t>
                </a:r>
                <a:r>
                  <a:rPr lang="en-US" dirty="0"/>
                  <a:t> = "Green"</a:t>
                </a:r>
              </a:p>
              <a:p>
                <a:r>
                  <a:rPr lang="en-US" dirty="0"/>
                  <a:t>height = 1,72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373522" y="3049150"/>
                <a:ext cx="159159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name = "</a:t>
                </a:r>
                <a:r>
                  <a:rPr lang="en-US" dirty="0" err="1"/>
                  <a:t>Elysa</a:t>
                </a:r>
                <a:r>
                  <a:rPr lang="en-US" dirty="0"/>
                  <a:t>"</a:t>
                </a:r>
              </a:p>
              <a:p>
                <a:r>
                  <a:rPr lang="en-US" dirty="0"/>
                  <a:t>speed = 0</a:t>
                </a:r>
              </a:p>
              <a:p>
                <a:r>
                  <a:rPr lang="en-US" dirty="0"/>
                  <a:t>state = AWAKE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5376970" y="4018589"/>
                <a:ext cx="8210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run()</a:t>
                </a:r>
              </a:p>
              <a:p>
                <a:r>
                  <a:rPr lang="en-US" dirty="0"/>
                  <a:t>sleep()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6552463" y="4018589"/>
                <a:ext cx="11396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awake()</a:t>
                </a:r>
              </a:p>
              <a:p>
                <a:r>
                  <a:rPr lang="en-US" dirty="0" err="1"/>
                  <a:t>layDown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910168" y="4010536"/>
                <a:ext cx="7559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walk()</a:t>
                </a:r>
              </a:p>
              <a:p>
                <a:r>
                  <a:rPr lang="en-US" dirty="0"/>
                  <a:t>eat()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378605" y="2690941"/>
                <a:ext cx="652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Elysa</a:t>
                </a:r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50758" y="785031"/>
                <a:ext cx="854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Xander</a:t>
                </a:r>
                <a:endParaRPr lang="en-US" dirty="0"/>
              </a:p>
            </p:txBody>
          </p:sp>
          <p:sp>
            <p:nvSpPr>
              <p:cNvPr id="17" name="Bent Arrow 16"/>
              <p:cNvSpPr/>
              <p:nvPr/>
            </p:nvSpPr>
            <p:spPr>
              <a:xfrm rot="16200000">
                <a:off x="3303947" y="2773410"/>
                <a:ext cx="1190769" cy="2021397"/>
              </a:xfrm>
              <a:prstGeom prst="bentArrow">
                <a:avLst>
                  <a:gd name="adj1" fmla="val 11170"/>
                  <a:gd name="adj2" fmla="val 15846"/>
                  <a:gd name="adj3" fmla="val 25000"/>
                  <a:gd name="adj4" fmla="val 47040"/>
                </a:avLst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ular Callout 17"/>
              <p:cNvSpPr/>
              <p:nvPr/>
            </p:nvSpPr>
            <p:spPr>
              <a:xfrm>
                <a:off x="3572043" y="3596075"/>
                <a:ext cx="1066800" cy="414461"/>
              </a:xfrm>
              <a:prstGeom prst="wedgeRoundRectCallout">
                <a:avLst>
                  <a:gd name="adj1" fmla="val 36310"/>
                  <a:gd name="adj2" fmla="val 91933"/>
                  <a:gd name="adj3" fmla="val 16667"/>
                </a:avLst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awake()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56964" y="3767956"/>
                <a:ext cx="286739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</a:rPr>
                  <a:t>Elysa</a:t>
                </a:r>
                <a:r>
                  <a:rPr lang="en-US" dirty="0">
                    <a:solidFill>
                      <a:srgbClr val="00B050"/>
                    </a:solidFill>
                  </a:rPr>
                  <a:t> calls the method awake() of </a:t>
                </a:r>
                <a:r>
                  <a:rPr lang="en-US" dirty="0" err="1">
                    <a:solidFill>
                      <a:srgbClr val="00B050"/>
                    </a:solidFill>
                  </a:rPr>
                  <a:t>Xander</a:t>
                </a:r>
                <a:r>
                  <a:rPr lang="en-US" dirty="0">
                    <a:solidFill>
                      <a:srgbClr val="00B050"/>
                    </a:solidFill>
                  </a:rPr>
                  <a:t> by sending a message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V="1">
                <a:off x="1122947" y="2077454"/>
                <a:ext cx="3697705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359875" y="4010535"/>
                <a:ext cx="3697705" cy="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ight Brace 21"/>
            <p:cNvSpPr/>
            <p:nvPr/>
          </p:nvSpPr>
          <p:spPr>
            <a:xfrm>
              <a:off x="5728765" y="1556519"/>
              <a:ext cx="271808" cy="745958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68588" y="1734080"/>
              <a:ext cx="2686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Attributes = state of object</a:t>
              </a:r>
            </a:p>
          </p:txBody>
        </p:sp>
        <p:sp>
          <p:nvSpPr>
            <p:cNvPr id="24" name="Right Brace 23"/>
            <p:cNvSpPr/>
            <p:nvPr/>
          </p:nvSpPr>
          <p:spPr>
            <a:xfrm>
              <a:off x="5748436" y="2404404"/>
              <a:ext cx="271808" cy="745958"/>
            </a:xfrm>
            <a:prstGeom prst="rightBrac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88259" y="2581965"/>
              <a:ext cx="2960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Methods = behavior of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370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1534167" y="1636274"/>
            <a:ext cx="8793186" cy="3538762"/>
            <a:chOff x="1534167" y="1636274"/>
            <a:chExt cx="8793186" cy="3538762"/>
          </a:xfrm>
        </p:grpSpPr>
        <p:sp>
          <p:nvSpPr>
            <p:cNvPr id="13" name="TextBox 12"/>
            <p:cNvSpPr txBox="1"/>
            <p:nvPr/>
          </p:nvSpPr>
          <p:spPr>
            <a:xfrm>
              <a:off x="1534167" y="2153564"/>
              <a:ext cx="5093510" cy="1169551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students = [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{ id = "u0087456",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firstname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"Hans",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Bozaar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" },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{ id = "u0087488",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firstname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"Eddy",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Poki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" },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…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79903" y="1636274"/>
              <a:ext cx="666208" cy="369332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57326" y="3816847"/>
              <a:ext cx="2062168" cy="30777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enrolStudentInCourse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02375" y="2158938"/>
              <a:ext cx="3464153" cy="1015663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courses = [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{ id = "X002", name = "Embedded Systems" },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{ id = "B520", name = "OOP1" },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	…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88963" y="4383190"/>
              <a:ext cx="1758495" cy="30777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createNewCourse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1020" y="4272582"/>
              <a:ext cx="1926297" cy="30777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registerNewStudent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96410" y="4802708"/>
              <a:ext cx="2129814" cy="30777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moveStudentToAlumni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99667" y="3581681"/>
              <a:ext cx="2098908" cy="30777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changeNameOfCourse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15395" y="3853630"/>
              <a:ext cx="1841979" cy="30777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setStudentAddress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42148" y="4045642"/>
              <a:ext cx="2385205" cy="30777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printListOfCourseStudents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1976" y="4805704"/>
              <a:ext cx="1155701" cy="369332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BEHAVIOR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166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503312" y="481649"/>
            <a:ext cx="6864559" cy="4218405"/>
            <a:chOff x="3503312" y="481649"/>
            <a:chExt cx="6864559" cy="4218405"/>
          </a:xfrm>
        </p:grpSpPr>
        <p:sp>
          <p:nvSpPr>
            <p:cNvPr id="14" name="TextBox 13"/>
            <p:cNvSpPr txBox="1"/>
            <p:nvPr/>
          </p:nvSpPr>
          <p:spPr>
            <a:xfrm>
              <a:off x="5749616" y="481649"/>
              <a:ext cx="1910075" cy="224676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frankyBozario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[Student]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328207" y="2884172"/>
              <a:ext cx="2617009" cy="181588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embeddedSystems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[Course]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8173" y="820911"/>
              <a:ext cx="1713033" cy="738664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>
              <a:defPPr>
                <a:defRPr lang="nl-NL"/>
              </a:defPPr>
            </a:lstStyle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 = "u00584"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firstname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"Franky"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Bozario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"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14146" y="3826977"/>
              <a:ext cx="2439899" cy="738664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createNewCourse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changeName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printListOfEnrolledStudents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22210" y="3234624"/>
              <a:ext cx="2023054" cy="461665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 = "X002"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name = "Embedded Systems"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140" y="1640011"/>
              <a:ext cx="1521699" cy="95410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newStudent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setAddress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becomeAlumni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enrolInCourse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750862" y="792917"/>
              <a:ext cx="2617009" cy="1815882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OOP1 [Course]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36801" y="1735722"/>
              <a:ext cx="2439899" cy="738664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createNewCourse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changeName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printListOfEnrolledStudents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844865" y="1143369"/>
              <a:ext cx="1172116" cy="461665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 = "B5200"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name = "OOP1"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503312" y="1886787"/>
              <a:ext cx="2026452" cy="2246769"/>
            </a:xfrm>
            <a:prstGeom prst="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markDesender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[Student]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21869" y="2226049"/>
              <a:ext cx="1872244" cy="738664"/>
            </a:xfrm>
            <a:prstGeom prst="rect">
              <a:avLst/>
            </a:prstGeom>
            <a:solidFill>
              <a:srgbClr val="C0504D"/>
            </a:solidFill>
            <a:ln w="25400" cap="flat" cmpd="sng" algn="ctr">
              <a:solidFill>
                <a:srgbClr val="C0504D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>
              <a:defPPr>
                <a:defRPr lang="nl-NL"/>
              </a:defPPr>
            </a:lstStyle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id = "u30562"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firstname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"Mark"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lastname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= "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Desender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"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671836" y="3045149"/>
              <a:ext cx="1521699" cy="954107"/>
            </a:xfrm>
            <a:prstGeom prst="rect">
              <a:avLst/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newStudent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(….)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setAddress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becomeAlumni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enrolInCourse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(…)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91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3468354" y="1803012"/>
            <a:ext cx="2442386" cy="804147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19050 w 2433299"/>
              <a:gd name="connsiteY48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19050 w 2433299"/>
              <a:gd name="connsiteY47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9050 w 2433299"/>
              <a:gd name="connsiteY46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9050 w 2433299"/>
              <a:gd name="connsiteY45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9050 w 2433299"/>
              <a:gd name="connsiteY44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161773 w 2433299"/>
              <a:gd name="connsiteY40" fmla="*/ 709442 h 733085"/>
              <a:gd name="connsiteX41" fmla="*/ 1942698 w 2433299"/>
              <a:gd name="connsiteY41" fmla="*/ 729614 h 733085"/>
              <a:gd name="connsiteX42" fmla="*/ 1688698 w 2433299"/>
              <a:gd name="connsiteY42" fmla="*/ 727093 h 733085"/>
              <a:gd name="connsiteX43" fmla="*/ 19050 w 2433299"/>
              <a:gd name="connsiteY43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1942698 w 2433299"/>
              <a:gd name="connsiteY40" fmla="*/ 729614 h 733085"/>
              <a:gd name="connsiteX41" fmla="*/ 1688698 w 2433299"/>
              <a:gd name="connsiteY41" fmla="*/ 727093 h 733085"/>
              <a:gd name="connsiteX42" fmla="*/ 19050 w 2433299"/>
              <a:gd name="connsiteY42" fmla="*/ 615950 h 733085"/>
              <a:gd name="connsiteX0" fmla="*/ 19050 w 2433299"/>
              <a:gd name="connsiteY0" fmla="*/ 615950 h 728875"/>
              <a:gd name="connsiteX1" fmla="*/ 19050 w 2433299"/>
              <a:gd name="connsiteY1" fmla="*/ 495300 h 728875"/>
              <a:gd name="connsiteX2" fmla="*/ 12700 w 2433299"/>
              <a:gd name="connsiteY2" fmla="*/ 476250 h 728875"/>
              <a:gd name="connsiteX3" fmla="*/ 0 w 2433299"/>
              <a:gd name="connsiteY3" fmla="*/ 419100 h 728875"/>
              <a:gd name="connsiteX4" fmla="*/ 6350 w 2433299"/>
              <a:gd name="connsiteY4" fmla="*/ 254000 h 728875"/>
              <a:gd name="connsiteX5" fmla="*/ 19050 w 2433299"/>
              <a:gd name="connsiteY5" fmla="*/ 95250 h 728875"/>
              <a:gd name="connsiteX6" fmla="*/ 38100 w 2433299"/>
              <a:gd name="connsiteY6" fmla="*/ 12700 h 728875"/>
              <a:gd name="connsiteX7" fmla="*/ 57150 w 2433299"/>
              <a:gd name="connsiteY7" fmla="*/ 6350 h 728875"/>
              <a:gd name="connsiteX8" fmla="*/ 146050 w 2433299"/>
              <a:gd name="connsiteY8" fmla="*/ 12700 h 728875"/>
              <a:gd name="connsiteX9" fmla="*/ 165100 w 2433299"/>
              <a:gd name="connsiteY9" fmla="*/ 19050 h 728875"/>
              <a:gd name="connsiteX10" fmla="*/ 190500 w 2433299"/>
              <a:gd name="connsiteY10" fmla="*/ 25400 h 728875"/>
              <a:gd name="connsiteX11" fmla="*/ 260350 w 2433299"/>
              <a:gd name="connsiteY11" fmla="*/ 31750 h 728875"/>
              <a:gd name="connsiteX12" fmla="*/ 292100 w 2433299"/>
              <a:gd name="connsiteY12" fmla="*/ 38100 h 728875"/>
              <a:gd name="connsiteX13" fmla="*/ 717550 w 2433299"/>
              <a:gd name="connsiteY13" fmla="*/ 31750 h 728875"/>
              <a:gd name="connsiteX14" fmla="*/ 1479550 w 2433299"/>
              <a:gd name="connsiteY14" fmla="*/ 25400 h 728875"/>
              <a:gd name="connsiteX15" fmla="*/ 1555750 w 2433299"/>
              <a:gd name="connsiteY15" fmla="*/ 19050 h 728875"/>
              <a:gd name="connsiteX16" fmla="*/ 1600200 w 2433299"/>
              <a:gd name="connsiteY16" fmla="*/ 6350 h 728875"/>
              <a:gd name="connsiteX17" fmla="*/ 1790700 w 2433299"/>
              <a:gd name="connsiteY17" fmla="*/ 0 h 728875"/>
              <a:gd name="connsiteX18" fmla="*/ 1854200 w 2433299"/>
              <a:gd name="connsiteY18" fmla="*/ 6350 h 728875"/>
              <a:gd name="connsiteX19" fmla="*/ 1873250 w 2433299"/>
              <a:gd name="connsiteY19" fmla="*/ 12700 h 728875"/>
              <a:gd name="connsiteX20" fmla="*/ 1905000 w 2433299"/>
              <a:gd name="connsiteY20" fmla="*/ 19050 h 728875"/>
              <a:gd name="connsiteX21" fmla="*/ 1968500 w 2433299"/>
              <a:gd name="connsiteY21" fmla="*/ 25400 h 728875"/>
              <a:gd name="connsiteX22" fmla="*/ 2038350 w 2433299"/>
              <a:gd name="connsiteY22" fmla="*/ 38100 h 728875"/>
              <a:gd name="connsiteX23" fmla="*/ 2057400 w 2433299"/>
              <a:gd name="connsiteY23" fmla="*/ 44450 h 728875"/>
              <a:gd name="connsiteX24" fmla="*/ 2114550 w 2433299"/>
              <a:gd name="connsiteY24" fmla="*/ 57150 h 728875"/>
              <a:gd name="connsiteX25" fmla="*/ 2133600 w 2433299"/>
              <a:gd name="connsiteY25" fmla="*/ 63500 h 728875"/>
              <a:gd name="connsiteX26" fmla="*/ 2222500 w 2433299"/>
              <a:gd name="connsiteY26" fmla="*/ 57150 h 728875"/>
              <a:gd name="connsiteX27" fmla="*/ 2241550 w 2433299"/>
              <a:gd name="connsiteY27" fmla="*/ 50800 h 728875"/>
              <a:gd name="connsiteX28" fmla="*/ 2343150 w 2433299"/>
              <a:gd name="connsiteY28" fmla="*/ 57150 h 728875"/>
              <a:gd name="connsiteX29" fmla="*/ 2381250 w 2433299"/>
              <a:gd name="connsiteY29" fmla="*/ 76200 h 728875"/>
              <a:gd name="connsiteX30" fmla="*/ 2393950 w 2433299"/>
              <a:gd name="connsiteY30" fmla="*/ 114300 h 728875"/>
              <a:gd name="connsiteX31" fmla="*/ 2387600 w 2433299"/>
              <a:gd name="connsiteY31" fmla="*/ 190500 h 728875"/>
              <a:gd name="connsiteX32" fmla="*/ 2381250 w 2433299"/>
              <a:gd name="connsiteY32" fmla="*/ 215900 h 728875"/>
              <a:gd name="connsiteX33" fmla="*/ 2393950 w 2433299"/>
              <a:gd name="connsiteY33" fmla="*/ 304800 h 728875"/>
              <a:gd name="connsiteX34" fmla="*/ 2400300 w 2433299"/>
              <a:gd name="connsiteY34" fmla="*/ 361950 h 728875"/>
              <a:gd name="connsiteX35" fmla="*/ 2413000 w 2433299"/>
              <a:gd name="connsiteY35" fmla="*/ 406400 h 728875"/>
              <a:gd name="connsiteX36" fmla="*/ 2419350 w 2433299"/>
              <a:gd name="connsiteY36" fmla="*/ 450850 h 728875"/>
              <a:gd name="connsiteX37" fmla="*/ 2425700 w 2433299"/>
              <a:gd name="connsiteY37" fmla="*/ 469900 h 728875"/>
              <a:gd name="connsiteX38" fmla="*/ 2432050 w 2433299"/>
              <a:gd name="connsiteY38" fmla="*/ 527050 h 728875"/>
              <a:gd name="connsiteX39" fmla="*/ 2419350 w 2433299"/>
              <a:gd name="connsiteY39" fmla="*/ 673100 h 728875"/>
              <a:gd name="connsiteX40" fmla="*/ 1688698 w 2433299"/>
              <a:gd name="connsiteY40" fmla="*/ 727093 h 728875"/>
              <a:gd name="connsiteX41" fmla="*/ 19050 w 2433299"/>
              <a:gd name="connsiteY41" fmla="*/ 615950 h 728875"/>
              <a:gd name="connsiteX0" fmla="*/ 19050 w 2433299"/>
              <a:gd name="connsiteY0" fmla="*/ 615950 h 676154"/>
              <a:gd name="connsiteX1" fmla="*/ 19050 w 2433299"/>
              <a:gd name="connsiteY1" fmla="*/ 495300 h 676154"/>
              <a:gd name="connsiteX2" fmla="*/ 12700 w 2433299"/>
              <a:gd name="connsiteY2" fmla="*/ 476250 h 676154"/>
              <a:gd name="connsiteX3" fmla="*/ 0 w 2433299"/>
              <a:gd name="connsiteY3" fmla="*/ 419100 h 676154"/>
              <a:gd name="connsiteX4" fmla="*/ 6350 w 2433299"/>
              <a:gd name="connsiteY4" fmla="*/ 254000 h 676154"/>
              <a:gd name="connsiteX5" fmla="*/ 19050 w 2433299"/>
              <a:gd name="connsiteY5" fmla="*/ 95250 h 676154"/>
              <a:gd name="connsiteX6" fmla="*/ 38100 w 2433299"/>
              <a:gd name="connsiteY6" fmla="*/ 12700 h 676154"/>
              <a:gd name="connsiteX7" fmla="*/ 57150 w 2433299"/>
              <a:gd name="connsiteY7" fmla="*/ 6350 h 676154"/>
              <a:gd name="connsiteX8" fmla="*/ 146050 w 2433299"/>
              <a:gd name="connsiteY8" fmla="*/ 12700 h 676154"/>
              <a:gd name="connsiteX9" fmla="*/ 165100 w 2433299"/>
              <a:gd name="connsiteY9" fmla="*/ 19050 h 676154"/>
              <a:gd name="connsiteX10" fmla="*/ 190500 w 2433299"/>
              <a:gd name="connsiteY10" fmla="*/ 25400 h 676154"/>
              <a:gd name="connsiteX11" fmla="*/ 260350 w 2433299"/>
              <a:gd name="connsiteY11" fmla="*/ 31750 h 676154"/>
              <a:gd name="connsiteX12" fmla="*/ 292100 w 2433299"/>
              <a:gd name="connsiteY12" fmla="*/ 38100 h 676154"/>
              <a:gd name="connsiteX13" fmla="*/ 717550 w 2433299"/>
              <a:gd name="connsiteY13" fmla="*/ 31750 h 676154"/>
              <a:gd name="connsiteX14" fmla="*/ 1479550 w 2433299"/>
              <a:gd name="connsiteY14" fmla="*/ 25400 h 676154"/>
              <a:gd name="connsiteX15" fmla="*/ 1555750 w 2433299"/>
              <a:gd name="connsiteY15" fmla="*/ 19050 h 676154"/>
              <a:gd name="connsiteX16" fmla="*/ 1600200 w 2433299"/>
              <a:gd name="connsiteY16" fmla="*/ 6350 h 676154"/>
              <a:gd name="connsiteX17" fmla="*/ 1790700 w 2433299"/>
              <a:gd name="connsiteY17" fmla="*/ 0 h 676154"/>
              <a:gd name="connsiteX18" fmla="*/ 1854200 w 2433299"/>
              <a:gd name="connsiteY18" fmla="*/ 6350 h 676154"/>
              <a:gd name="connsiteX19" fmla="*/ 1873250 w 2433299"/>
              <a:gd name="connsiteY19" fmla="*/ 12700 h 676154"/>
              <a:gd name="connsiteX20" fmla="*/ 1905000 w 2433299"/>
              <a:gd name="connsiteY20" fmla="*/ 19050 h 676154"/>
              <a:gd name="connsiteX21" fmla="*/ 1968500 w 2433299"/>
              <a:gd name="connsiteY21" fmla="*/ 25400 h 676154"/>
              <a:gd name="connsiteX22" fmla="*/ 2038350 w 2433299"/>
              <a:gd name="connsiteY22" fmla="*/ 38100 h 676154"/>
              <a:gd name="connsiteX23" fmla="*/ 2057400 w 2433299"/>
              <a:gd name="connsiteY23" fmla="*/ 44450 h 676154"/>
              <a:gd name="connsiteX24" fmla="*/ 2114550 w 2433299"/>
              <a:gd name="connsiteY24" fmla="*/ 57150 h 676154"/>
              <a:gd name="connsiteX25" fmla="*/ 2133600 w 2433299"/>
              <a:gd name="connsiteY25" fmla="*/ 63500 h 676154"/>
              <a:gd name="connsiteX26" fmla="*/ 2222500 w 2433299"/>
              <a:gd name="connsiteY26" fmla="*/ 57150 h 676154"/>
              <a:gd name="connsiteX27" fmla="*/ 2241550 w 2433299"/>
              <a:gd name="connsiteY27" fmla="*/ 50800 h 676154"/>
              <a:gd name="connsiteX28" fmla="*/ 2343150 w 2433299"/>
              <a:gd name="connsiteY28" fmla="*/ 57150 h 676154"/>
              <a:gd name="connsiteX29" fmla="*/ 2381250 w 2433299"/>
              <a:gd name="connsiteY29" fmla="*/ 76200 h 676154"/>
              <a:gd name="connsiteX30" fmla="*/ 2393950 w 2433299"/>
              <a:gd name="connsiteY30" fmla="*/ 114300 h 676154"/>
              <a:gd name="connsiteX31" fmla="*/ 2387600 w 2433299"/>
              <a:gd name="connsiteY31" fmla="*/ 190500 h 676154"/>
              <a:gd name="connsiteX32" fmla="*/ 2381250 w 2433299"/>
              <a:gd name="connsiteY32" fmla="*/ 215900 h 676154"/>
              <a:gd name="connsiteX33" fmla="*/ 2393950 w 2433299"/>
              <a:gd name="connsiteY33" fmla="*/ 304800 h 676154"/>
              <a:gd name="connsiteX34" fmla="*/ 2400300 w 2433299"/>
              <a:gd name="connsiteY34" fmla="*/ 361950 h 676154"/>
              <a:gd name="connsiteX35" fmla="*/ 2413000 w 2433299"/>
              <a:gd name="connsiteY35" fmla="*/ 406400 h 676154"/>
              <a:gd name="connsiteX36" fmla="*/ 2419350 w 2433299"/>
              <a:gd name="connsiteY36" fmla="*/ 450850 h 676154"/>
              <a:gd name="connsiteX37" fmla="*/ 2425700 w 2433299"/>
              <a:gd name="connsiteY37" fmla="*/ 469900 h 676154"/>
              <a:gd name="connsiteX38" fmla="*/ 2432050 w 2433299"/>
              <a:gd name="connsiteY38" fmla="*/ 527050 h 676154"/>
              <a:gd name="connsiteX39" fmla="*/ 2419350 w 2433299"/>
              <a:gd name="connsiteY39" fmla="*/ 673100 h 676154"/>
              <a:gd name="connsiteX40" fmla="*/ 19050 w 2433299"/>
              <a:gd name="connsiteY40" fmla="*/ 615950 h 676154"/>
              <a:gd name="connsiteX0" fmla="*/ 19050 w 2442386"/>
              <a:gd name="connsiteY0" fmla="*/ 615950 h 638661"/>
              <a:gd name="connsiteX1" fmla="*/ 19050 w 2442386"/>
              <a:gd name="connsiteY1" fmla="*/ 495300 h 638661"/>
              <a:gd name="connsiteX2" fmla="*/ 12700 w 2442386"/>
              <a:gd name="connsiteY2" fmla="*/ 476250 h 638661"/>
              <a:gd name="connsiteX3" fmla="*/ 0 w 2442386"/>
              <a:gd name="connsiteY3" fmla="*/ 419100 h 638661"/>
              <a:gd name="connsiteX4" fmla="*/ 6350 w 2442386"/>
              <a:gd name="connsiteY4" fmla="*/ 254000 h 638661"/>
              <a:gd name="connsiteX5" fmla="*/ 19050 w 2442386"/>
              <a:gd name="connsiteY5" fmla="*/ 95250 h 638661"/>
              <a:gd name="connsiteX6" fmla="*/ 38100 w 2442386"/>
              <a:gd name="connsiteY6" fmla="*/ 12700 h 638661"/>
              <a:gd name="connsiteX7" fmla="*/ 57150 w 2442386"/>
              <a:gd name="connsiteY7" fmla="*/ 6350 h 638661"/>
              <a:gd name="connsiteX8" fmla="*/ 146050 w 2442386"/>
              <a:gd name="connsiteY8" fmla="*/ 12700 h 638661"/>
              <a:gd name="connsiteX9" fmla="*/ 165100 w 2442386"/>
              <a:gd name="connsiteY9" fmla="*/ 19050 h 638661"/>
              <a:gd name="connsiteX10" fmla="*/ 190500 w 2442386"/>
              <a:gd name="connsiteY10" fmla="*/ 25400 h 638661"/>
              <a:gd name="connsiteX11" fmla="*/ 260350 w 2442386"/>
              <a:gd name="connsiteY11" fmla="*/ 31750 h 638661"/>
              <a:gd name="connsiteX12" fmla="*/ 292100 w 2442386"/>
              <a:gd name="connsiteY12" fmla="*/ 38100 h 638661"/>
              <a:gd name="connsiteX13" fmla="*/ 717550 w 2442386"/>
              <a:gd name="connsiteY13" fmla="*/ 31750 h 638661"/>
              <a:gd name="connsiteX14" fmla="*/ 1479550 w 2442386"/>
              <a:gd name="connsiteY14" fmla="*/ 25400 h 638661"/>
              <a:gd name="connsiteX15" fmla="*/ 1555750 w 2442386"/>
              <a:gd name="connsiteY15" fmla="*/ 19050 h 638661"/>
              <a:gd name="connsiteX16" fmla="*/ 1600200 w 2442386"/>
              <a:gd name="connsiteY16" fmla="*/ 6350 h 638661"/>
              <a:gd name="connsiteX17" fmla="*/ 1790700 w 2442386"/>
              <a:gd name="connsiteY17" fmla="*/ 0 h 638661"/>
              <a:gd name="connsiteX18" fmla="*/ 1854200 w 2442386"/>
              <a:gd name="connsiteY18" fmla="*/ 6350 h 638661"/>
              <a:gd name="connsiteX19" fmla="*/ 1873250 w 2442386"/>
              <a:gd name="connsiteY19" fmla="*/ 12700 h 638661"/>
              <a:gd name="connsiteX20" fmla="*/ 1905000 w 2442386"/>
              <a:gd name="connsiteY20" fmla="*/ 19050 h 638661"/>
              <a:gd name="connsiteX21" fmla="*/ 1968500 w 2442386"/>
              <a:gd name="connsiteY21" fmla="*/ 25400 h 638661"/>
              <a:gd name="connsiteX22" fmla="*/ 2038350 w 2442386"/>
              <a:gd name="connsiteY22" fmla="*/ 38100 h 638661"/>
              <a:gd name="connsiteX23" fmla="*/ 2057400 w 2442386"/>
              <a:gd name="connsiteY23" fmla="*/ 44450 h 638661"/>
              <a:gd name="connsiteX24" fmla="*/ 2114550 w 2442386"/>
              <a:gd name="connsiteY24" fmla="*/ 57150 h 638661"/>
              <a:gd name="connsiteX25" fmla="*/ 2133600 w 2442386"/>
              <a:gd name="connsiteY25" fmla="*/ 63500 h 638661"/>
              <a:gd name="connsiteX26" fmla="*/ 2222500 w 2442386"/>
              <a:gd name="connsiteY26" fmla="*/ 57150 h 638661"/>
              <a:gd name="connsiteX27" fmla="*/ 2241550 w 2442386"/>
              <a:gd name="connsiteY27" fmla="*/ 50800 h 638661"/>
              <a:gd name="connsiteX28" fmla="*/ 2343150 w 2442386"/>
              <a:gd name="connsiteY28" fmla="*/ 57150 h 638661"/>
              <a:gd name="connsiteX29" fmla="*/ 2381250 w 2442386"/>
              <a:gd name="connsiteY29" fmla="*/ 76200 h 638661"/>
              <a:gd name="connsiteX30" fmla="*/ 2393950 w 2442386"/>
              <a:gd name="connsiteY30" fmla="*/ 114300 h 638661"/>
              <a:gd name="connsiteX31" fmla="*/ 2387600 w 2442386"/>
              <a:gd name="connsiteY31" fmla="*/ 190500 h 638661"/>
              <a:gd name="connsiteX32" fmla="*/ 2381250 w 2442386"/>
              <a:gd name="connsiteY32" fmla="*/ 215900 h 638661"/>
              <a:gd name="connsiteX33" fmla="*/ 2393950 w 2442386"/>
              <a:gd name="connsiteY33" fmla="*/ 304800 h 638661"/>
              <a:gd name="connsiteX34" fmla="*/ 2400300 w 2442386"/>
              <a:gd name="connsiteY34" fmla="*/ 361950 h 638661"/>
              <a:gd name="connsiteX35" fmla="*/ 2413000 w 2442386"/>
              <a:gd name="connsiteY35" fmla="*/ 406400 h 638661"/>
              <a:gd name="connsiteX36" fmla="*/ 2419350 w 2442386"/>
              <a:gd name="connsiteY36" fmla="*/ 450850 h 638661"/>
              <a:gd name="connsiteX37" fmla="*/ 2425700 w 2442386"/>
              <a:gd name="connsiteY37" fmla="*/ 469900 h 638661"/>
              <a:gd name="connsiteX38" fmla="*/ 2432050 w 2442386"/>
              <a:gd name="connsiteY38" fmla="*/ 527050 h 638661"/>
              <a:gd name="connsiteX39" fmla="*/ 2432050 w 2442386"/>
              <a:gd name="connsiteY39" fmla="*/ 627711 h 638661"/>
              <a:gd name="connsiteX40" fmla="*/ 19050 w 2442386"/>
              <a:gd name="connsiteY40" fmla="*/ 615950 h 63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42386" h="638661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58301" y="575209"/>
                  <a:pt x="2432050" y="627711"/>
                </a:cubicBezTo>
                <a:cubicBezTo>
                  <a:pt x="2029883" y="642528"/>
                  <a:pt x="419100" y="645583"/>
                  <a:pt x="19050" y="6159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Forte" panose="03060902040502070203" pitchFamily="66" charset="0"/>
              </a:rPr>
              <a:t>GrapgicsObject</a:t>
            </a:r>
            <a:endParaRPr lang="en-US" b="1" dirty="0">
              <a:latin typeface="Forte" panose="03060902040502070203" pitchFamily="66" charset="0"/>
            </a:endParaRPr>
          </a:p>
        </p:txBody>
      </p:sp>
      <p:sp>
        <p:nvSpPr>
          <p:cNvPr id="3" name="Freeform: Shape 2"/>
          <p:cNvSpPr/>
          <p:nvPr/>
        </p:nvSpPr>
        <p:spPr>
          <a:xfrm>
            <a:off x="3468353" y="2442059"/>
            <a:ext cx="2472555" cy="98694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dk1"/>
              </a:solidFill>
              <a:latin typeface="Forte" panose="03060902040502070203" pitchFamily="66" charset="0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3468353" y="3330112"/>
            <a:ext cx="2510655" cy="98694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dk1"/>
              </a:solidFill>
              <a:latin typeface="Forte" panose="0306090204050207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99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4240141" y="972501"/>
            <a:ext cx="3208410" cy="804147"/>
          </a:xfrm>
          <a:custGeom>
            <a:avLst/>
            <a:gdLst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50 w 2433299"/>
              <a:gd name="connsiteY40" fmla="*/ 615950 h 673100"/>
              <a:gd name="connsiteX0" fmla="*/ 19050 w 2433299"/>
              <a:gd name="connsiteY0" fmla="*/ 615950 h 673100"/>
              <a:gd name="connsiteX1" fmla="*/ 19050 w 2433299"/>
              <a:gd name="connsiteY1" fmla="*/ 495300 h 673100"/>
              <a:gd name="connsiteX2" fmla="*/ 12700 w 2433299"/>
              <a:gd name="connsiteY2" fmla="*/ 476250 h 673100"/>
              <a:gd name="connsiteX3" fmla="*/ 0 w 2433299"/>
              <a:gd name="connsiteY3" fmla="*/ 419100 h 673100"/>
              <a:gd name="connsiteX4" fmla="*/ 6350 w 2433299"/>
              <a:gd name="connsiteY4" fmla="*/ 254000 h 673100"/>
              <a:gd name="connsiteX5" fmla="*/ 19050 w 2433299"/>
              <a:gd name="connsiteY5" fmla="*/ 95250 h 673100"/>
              <a:gd name="connsiteX6" fmla="*/ 38100 w 2433299"/>
              <a:gd name="connsiteY6" fmla="*/ 12700 h 673100"/>
              <a:gd name="connsiteX7" fmla="*/ 57150 w 2433299"/>
              <a:gd name="connsiteY7" fmla="*/ 6350 h 673100"/>
              <a:gd name="connsiteX8" fmla="*/ 146050 w 2433299"/>
              <a:gd name="connsiteY8" fmla="*/ 12700 h 673100"/>
              <a:gd name="connsiteX9" fmla="*/ 165100 w 2433299"/>
              <a:gd name="connsiteY9" fmla="*/ 19050 h 673100"/>
              <a:gd name="connsiteX10" fmla="*/ 190500 w 2433299"/>
              <a:gd name="connsiteY10" fmla="*/ 25400 h 673100"/>
              <a:gd name="connsiteX11" fmla="*/ 260350 w 2433299"/>
              <a:gd name="connsiteY11" fmla="*/ 31750 h 673100"/>
              <a:gd name="connsiteX12" fmla="*/ 292100 w 2433299"/>
              <a:gd name="connsiteY12" fmla="*/ 38100 h 673100"/>
              <a:gd name="connsiteX13" fmla="*/ 717550 w 2433299"/>
              <a:gd name="connsiteY13" fmla="*/ 31750 h 673100"/>
              <a:gd name="connsiteX14" fmla="*/ 1479550 w 2433299"/>
              <a:gd name="connsiteY14" fmla="*/ 25400 h 673100"/>
              <a:gd name="connsiteX15" fmla="*/ 1555750 w 2433299"/>
              <a:gd name="connsiteY15" fmla="*/ 19050 h 673100"/>
              <a:gd name="connsiteX16" fmla="*/ 1600200 w 2433299"/>
              <a:gd name="connsiteY16" fmla="*/ 6350 h 673100"/>
              <a:gd name="connsiteX17" fmla="*/ 1790700 w 2433299"/>
              <a:gd name="connsiteY17" fmla="*/ 0 h 673100"/>
              <a:gd name="connsiteX18" fmla="*/ 1854200 w 2433299"/>
              <a:gd name="connsiteY18" fmla="*/ 6350 h 673100"/>
              <a:gd name="connsiteX19" fmla="*/ 1873250 w 2433299"/>
              <a:gd name="connsiteY19" fmla="*/ 12700 h 673100"/>
              <a:gd name="connsiteX20" fmla="*/ 1905000 w 2433299"/>
              <a:gd name="connsiteY20" fmla="*/ 19050 h 673100"/>
              <a:gd name="connsiteX21" fmla="*/ 1968500 w 2433299"/>
              <a:gd name="connsiteY21" fmla="*/ 25400 h 673100"/>
              <a:gd name="connsiteX22" fmla="*/ 2038350 w 2433299"/>
              <a:gd name="connsiteY22" fmla="*/ 38100 h 673100"/>
              <a:gd name="connsiteX23" fmla="*/ 2057400 w 2433299"/>
              <a:gd name="connsiteY23" fmla="*/ 44450 h 673100"/>
              <a:gd name="connsiteX24" fmla="*/ 2114550 w 2433299"/>
              <a:gd name="connsiteY24" fmla="*/ 57150 h 673100"/>
              <a:gd name="connsiteX25" fmla="*/ 2133600 w 2433299"/>
              <a:gd name="connsiteY25" fmla="*/ 63500 h 673100"/>
              <a:gd name="connsiteX26" fmla="*/ 2222500 w 2433299"/>
              <a:gd name="connsiteY26" fmla="*/ 57150 h 673100"/>
              <a:gd name="connsiteX27" fmla="*/ 2241550 w 2433299"/>
              <a:gd name="connsiteY27" fmla="*/ 50800 h 673100"/>
              <a:gd name="connsiteX28" fmla="*/ 2343150 w 2433299"/>
              <a:gd name="connsiteY28" fmla="*/ 57150 h 673100"/>
              <a:gd name="connsiteX29" fmla="*/ 2381250 w 2433299"/>
              <a:gd name="connsiteY29" fmla="*/ 76200 h 673100"/>
              <a:gd name="connsiteX30" fmla="*/ 2393950 w 2433299"/>
              <a:gd name="connsiteY30" fmla="*/ 114300 h 673100"/>
              <a:gd name="connsiteX31" fmla="*/ 2387600 w 2433299"/>
              <a:gd name="connsiteY31" fmla="*/ 190500 h 673100"/>
              <a:gd name="connsiteX32" fmla="*/ 2381250 w 2433299"/>
              <a:gd name="connsiteY32" fmla="*/ 215900 h 673100"/>
              <a:gd name="connsiteX33" fmla="*/ 2393950 w 2433299"/>
              <a:gd name="connsiteY33" fmla="*/ 304800 h 673100"/>
              <a:gd name="connsiteX34" fmla="*/ 2400300 w 2433299"/>
              <a:gd name="connsiteY34" fmla="*/ 361950 h 673100"/>
              <a:gd name="connsiteX35" fmla="*/ 2413000 w 2433299"/>
              <a:gd name="connsiteY35" fmla="*/ 406400 h 673100"/>
              <a:gd name="connsiteX36" fmla="*/ 2419350 w 2433299"/>
              <a:gd name="connsiteY36" fmla="*/ 450850 h 673100"/>
              <a:gd name="connsiteX37" fmla="*/ 2425700 w 2433299"/>
              <a:gd name="connsiteY37" fmla="*/ 469900 h 673100"/>
              <a:gd name="connsiteX38" fmla="*/ 2432050 w 2433299"/>
              <a:gd name="connsiteY38" fmla="*/ 527050 h 673100"/>
              <a:gd name="connsiteX39" fmla="*/ 2419350 w 2433299"/>
              <a:gd name="connsiteY39" fmla="*/ 673100 h 673100"/>
              <a:gd name="connsiteX40" fmla="*/ 190098 w 2433299"/>
              <a:gd name="connsiteY40" fmla="*/ 563189 h 673100"/>
              <a:gd name="connsiteX41" fmla="*/ 19050 w 2433299"/>
              <a:gd name="connsiteY41" fmla="*/ 615950 h 673100"/>
              <a:gd name="connsiteX0" fmla="*/ 19050 w 2433299"/>
              <a:gd name="connsiteY0" fmla="*/ 615950 h 699062"/>
              <a:gd name="connsiteX1" fmla="*/ 19050 w 2433299"/>
              <a:gd name="connsiteY1" fmla="*/ 495300 h 699062"/>
              <a:gd name="connsiteX2" fmla="*/ 12700 w 2433299"/>
              <a:gd name="connsiteY2" fmla="*/ 476250 h 699062"/>
              <a:gd name="connsiteX3" fmla="*/ 0 w 2433299"/>
              <a:gd name="connsiteY3" fmla="*/ 419100 h 699062"/>
              <a:gd name="connsiteX4" fmla="*/ 6350 w 2433299"/>
              <a:gd name="connsiteY4" fmla="*/ 254000 h 699062"/>
              <a:gd name="connsiteX5" fmla="*/ 19050 w 2433299"/>
              <a:gd name="connsiteY5" fmla="*/ 95250 h 699062"/>
              <a:gd name="connsiteX6" fmla="*/ 38100 w 2433299"/>
              <a:gd name="connsiteY6" fmla="*/ 12700 h 699062"/>
              <a:gd name="connsiteX7" fmla="*/ 57150 w 2433299"/>
              <a:gd name="connsiteY7" fmla="*/ 6350 h 699062"/>
              <a:gd name="connsiteX8" fmla="*/ 146050 w 2433299"/>
              <a:gd name="connsiteY8" fmla="*/ 12700 h 699062"/>
              <a:gd name="connsiteX9" fmla="*/ 165100 w 2433299"/>
              <a:gd name="connsiteY9" fmla="*/ 19050 h 699062"/>
              <a:gd name="connsiteX10" fmla="*/ 190500 w 2433299"/>
              <a:gd name="connsiteY10" fmla="*/ 25400 h 699062"/>
              <a:gd name="connsiteX11" fmla="*/ 260350 w 2433299"/>
              <a:gd name="connsiteY11" fmla="*/ 31750 h 699062"/>
              <a:gd name="connsiteX12" fmla="*/ 292100 w 2433299"/>
              <a:gd name="connsiteY12" fmla="*/ 38100 h 699062"/>
              <a:gd name="connsiteX13" fmla="*/ 717550 w 2433299"/>
              <a:gd name="connsiteY13" fmla="*/ 31750 h 699062"/>
              <a:gd name="connsiteX14" fmla="*/ 1479550 w 2433299"/>
              <a:gd name="connsiteY14" fmla="*/ 25400 h 699062"/>
              <a:gd name="connsiteX15" fmla="*/ 1555750 w 2433299"/>
              <a:gd name="connsiteY15" fmla="*/ 19050 h 699062"/>
              <a:gd name="connsiteX16" fmla="*/ 1600200 w 2433299"/>
              <a:gd name="connsiteY16" fmla="*/ 6350 h 699062"/>
              <a:gd name="connsiteX17" fmla="*/ 1790700 w 2433299"/>
              <a:gd name="connsiteY17" fmla="*/ 0 h 699062"/>
              <a:gd name="connsiteX18" fmla="*/ 1854200 w 2433299"/>
              <a:gd name="connsiteY18" fmla="*/ 6350 h 699062"/>
              <a:gd name="connsiteX19" fmla="*/ 1873250 w 2433299"/>
              <a:gd name="connsiteY19" fmla="*/ 12700 h 699062"/>
              <a:gd name="connsiteX20" fmla="*/ 1905000 w 2433299"/>
              <a:gd name="connsiteY20" fmla="*/ 19050 h 699062"/>
              <a:gd name="connsiteX21" fmla="*/ 1968500 w 2433299"/>
              <a:gd name="connsiteY21" fmla="*/ 25400 h 699062"/>
              <a:gd name="connsiteX22" fmla="*/ 2038350 w 2433299"/>
              <a:gd name="connsiteY22" fmla="*/ 38100 h 699062"/>
              <a:gd name="connsiteX23" fmla="*/ 2057400 w 2433299"/>
              <a:gd name="connsiteY23" fmla="*/ 44450 h 699062"/>
              <a:gd name="connsiteX24" fmla="*/ 2114550 w 2433299"/>
              <a:gd name="connsiteY24" fmla="*/ 57150 h 699062"/>
              <a:gd name="connsiteX25" fmla="*/ 2133600 w 2433299"/>
              <a:gd name="connsiteY25" fmla="*/ 63500 h 699062"/>
              <a:gd name="connsiteX26" fmla="*/ 2222500 w 2433299"/>
              <a:gd name="connsiteY26" fmla="*/ 57150 h 699062"/>
              <a:gd name="connsiteX27" fmla="*/ 2241550 w 2433299"/>
              <a:gd name="connsiteY27" fmla="*/ 50800 h 699062"/>
              <a:gd name="connsiteX28" fmla="*/ 2343150 w 2433299"/>
              <a:gd name="connsiteY28" fmla="*/ 57150 h 699062"/>
              <a:gd name="connsiteX29" fmla="*/ 2381250 w 2433299"/>
              <a:gd name="connsiteY29" fmla="*/ 76200 h 699062"/>
              <a:gd name="connsiteX30" fmla="*/ 2393950 w 2433299"/>
              <a:gd name="connsiteY30" fmla="*/ 114300 h 699062"/>
              <a:gd name="connsiteX31" fmla="*/ 2387600 w 2433299"/>
              <a:gd name="connsiteY31" fmla="*/ 190500 h 699062"/>
              <a:gd name="connsiteX32" fmla="*/ 2381250 w 2433299"/>
              <a:gd name="connsiteY32" fmla="*/ 215900 h 699062"/>
              <a:gd name="connsiteX33" fmla="*/ 2393950 w 2433299"/>
              <a:gd name="connsiteY33" fmla="*/ 304800 h 699062"/>
              <a:gd name="connsiteX34" fmla="*/ 2400300 w 2433299"/>
              <a:gd name="connsiteY34" fmla="*/ 361950 h 699062"/>
              <a:gd name="connsiteX35" fmla="*/ 2413000 w 2433299"/>
              <a:gd name="connsiteY35" fmla="*/ 406400 h 699062"/>
              <a:gd name="connsiteX36" fmla="*/ 2419350 w 2433299"/>
              <a:gd name="connsiteY36" fmla="*/ 450850 h 699062"/>
              <a:gd name="connsiteX37" fmla="*/ 2425700 w 2433299"/>
              <a:gd name="connsiteY37" fmla="*/ 469900 h 699062"/>
              <a:gd name="connsiteX38" fmla="*/ 2432050 w 2433299"/>
              <a:gd name="connsiteY38" fmla="*/ 527050 h 699062"/>
              <a:gd name="connsiteX39" fmla="*/ 2419350 w 2433299"/>
              <a:gd name="connsiteY39" fmla="*/ 673100 h 699062"/>
              <a:gd name="connsiteX40" fmla="*/ 1406123 w 2433299"/>
              <a:gd name="connsiteY40" fmla="*/ 691791 h 699062"/>
              <a:gd name="connsiteX41" fmla="*/ 190098 w 2433299"/>
              <a:gd name="connsiteY41" fmla="*/ 563189 h 699062"/>
              <a:gd name="connsiteX42" fmla="*/ 19050 w 2433299"/>
              <a:gd name="connsiteY42" fmla="*/ 615950 h 699062"/>
              <a:gd name="connsiteX0" fmla="*/ 19050 w 2433299"/>
              <a:gd name="connsiteY0" fmla="*/ 615950 h 729955"/>
              <a:gd name="connsiteX1" fmla="*/ 19050 w 2433299"/>
              <a:gd name="connsiteY1" fmla="*/ 495300 h 729955"/>
              <a:gd name="connsiteX2" fmla="*/ 12700 w 2433299"/>
              <a:gd name="connsiteY2" fmla="*/ 476250 h 729955"/>
              <a:gd name="connsiteX3" fmla="*/ 0 w 2433299"/>
              <a:gd name="connsiteY3" fmla="*/ 419100 h 729955"/>
              <a:gd name="connsiteX4" fmla="*/ 6350 w 2433299"/>
              <a:gd name="connsiteY4" fmla="*/ 254000 h 729955"/>
              <a:gd name="connsiteX5" fmla="*/ 19050 w 2433299"/>
              <a:gd name="connsiteY5" fmla="*/ 95250 h 729955"/>
              <a:gd name="connsiteX6" fmla="*/ 38100 w 2433299"/>
              <a:gd name="connsiteY6" fmla="*/ 12700 h 729955"/>
              <a:gd name="connsiteX7" fmla="*/ 57150 w 2433299"/>
              <a:gd name="connsiteY7" fmla="*/ 6350 h 729955"/>
              <a:gd name="connsiteX8" fmla="*/ 146050 w 2433299"/>
              <a:gd name="connsiteY8" fmla="*/ 12700 h 729955"/>
              <a:gd name="connsiteX9" fmla="*/ 165100 w 2433299"/>
              <a:gd name="connsiteY9" fmla="*/ 19050 h 729955"/>
              <a:gd name="connsiteX10" fmla="*/ 190500 w 2433299"/>
              <a:gd name="connsiteY10" fmla="*/ 25400 h 729955"/>
              <a:gd name="connsiteX11" fmla="*/ 260350 w 2433299"/>
              <a:gd name="connsiteY11" fmla="*/ 31750 h 729955"/>
              <a:gd name="connsiteX12" fmla="*/ 292100 w 2433299"/>
              <a:gd name="connsiteY12" fmla="*/ 38100 h 729955"/>
              <a:gd name="connsiteX13" fmla="*/ 717550 w 2433299"/>
              <a:gd name="connsiteY13" fmla="*/ 31750 h 729955"/>
              <a:gd name="connsiteX14" fmla="*/ 1479550 w 2433299"/>
              <a:gd name="connsiteY14" fmla="*/ 25400 h 729955"/>
              <a:gd name="connsiteX15" fmla="*/ 1555750 w 2433299"/>
              <a:gd name="connsiteY15" fmla="*/ 19050 h 729955"/>
              <a:gd name="connsiteX16" fmla="*/ 1600200 w 2433299"/>
              <a:gd name="connsiteY16" fmla="*/ 6350 h 729955"/>
              <a:gd name="connsiteX17" fmla="*/ 1790700 w 2433299"/>
              <a:gd name="connsiteY17" fmla="*/ 0 h 729955"/>
              <a:gd name="connsiteX18" fmla="*/ 1854200 w 2433299"/>
              <a:gd name="connsiteY18" fmla="*/ 6350 h 729955"/>
              <a:gd name="connsiteX19" fmla="*/ 1873250 w 2433299"/>
              <a:gd name="connsiteY19" fmla="*/ 12700 h 729955"/>
              <a:gd name="connsiteX20" fmla="*/ 1905000 w 2433299"/>
              <a:gd name="connsiteY20" fmla="*/ 19050 h 729955"/>
              <a:gd name="connsiteX21" fmla="*/ 1968500 w 2433299"/>
              <a:gd name="connsiteY21" fmla="*/ 25400 h 729955"/>
              <a:gd name="connsiteX22" fmla="*/ 2038350 w 2433299"/>
              <a:gd name="connsiteY22" fmla="*/ 38100 h 729955"/>
              <a:gd name="connsiteX23" fmla="*/ 2057400 w 2433299"/>
              <a:gd name="connsiteY23" fmla="*/ 44450 h 729955"/>
              <a:gd name="connsiteX24" fmla="*/ 2114550 w 2433299"/>
              <a:gd name="connsiteY24" fmla="*/ 57150 h 729955"/>
              <a:gd name="connsiteX25" fmla="*/ 2133600 w 2433299"/>
              <a:gd name="connsiteY25" fmla="*/ 63500 h 729955"/>
              <a:gd name="connsiteX26" fmla="*/ 2222500 w 2433299"/>
              <a:gd name="connsiteY26" fmla="*/ 57150 h 729955"/>
              <a:gd name="connsiteX27" fmla="*/ 2241550 w 2433299"/>
              <a:gd name="connsiteY27" fmla="*/ 50800 h 729955"/>
              <a:gd name="connsiteX28" fmla="*/ 2343150 w 2433299"/>
              <a:gd name="connsiteY28" fmla="*/ 57150 h 729955"/>
              <a:gd name="connsiteX29" fmla="*/ 2381250 w 2433299"/>
              <a:gd name="connsiteY29" fmla="*/ 76200 h 729955"/>
              <a:gd name="connsiteX30" fmla="*/ 2393950 w 2433299"/>
              <a:gd name="connsiteY30" fmla="*/ 114300 h 729955"/>
              <a:gd name="connsiteX31" fmla="*/ 2387600 w 2433299"/>
              <a:gd name="connsiteY31" fmla="*/ 190500 h 729955"/>
              <a:gd name="connsiteX32" fmla="*/ 2381250 w 2433299"/>
              <a:gd name="connsiteY32" fmla="*/ 215900 h 729955"/>
              <a:gd name="connsiteX33" fmla="*/ 2393950 w 2433299"/>
              <a:gd name="connsiteY33" fmla="*/ 304800 h 729955"/>
              <a:gd name="connsiteX34" fmla="*/ 2400300 w 2433299"/>
              <a:gd name="connsiteY34" fmla="*/ 361950 h 729955"/>
              <a:gd name="connsiteX35" fmla="*/ 2413000 w 2433299"/>
              <a:gd name="connsiteY35" fmla="*/ 406400 h 729955"/>
              <a:gd name="connsiteX36" fmla="*/ 2419350 w 2433299"/>
              <a:gd name="connsiteY36" fmla="*/ 450850 h 729955"/>
              <a:gd name="connsiteX37" fmla="*/ 2425700 w 2433299"/>
              <a:gd name="connsiteY37" fmla="*/ 469900 h 729955"/>
              <a:gd name="connsiteX38" fmla="*/ 2432050 w 2433299"/>
              <a:gd name="connsiteY38" fmla="*/ 527050 h 729955"/>
              <a:gd name="connsiteX39" fmla="*/ 2419350 w 2433299"/>
              <a:gd name="connsiteY39" fmla="*/ 673100 h 729955"/>
              <a:gd name="connsiteX40" fmla="*/ 1942698 w 2433299"/>
              <a:gd name="connsiteY40" fmla="*/ 729614 h 729955"/>
              <a:gd name="connsiteX41" fmla="*/ 1406123 w 2433299"/>
              <a:gd name="connsiteY41" fmla="*/ 691791 h 729955"/>
              <a:gd name="connsiteX42" fmla="*/ 190098 w 2433299"/>
              <a:gd name="connsiteY42" fmla="*/ 563189 h 729955"/>
              <a:gd name="connsiteX43" fmla="*/ 19050 w 2433299"/>
              <a:gd name="connsiteY43" fmla="*/ 615950 h 729955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90098 w 2433299"/>
              <a:gd name="connsiteY43" fmla="*/ 563189 h 729633"/>
              <a:gd name="connsiteX44" fmla="*/ 19050 w 2433299"/>
              <a:gd name="connsiteY44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190098 w 2433299"/>
              <a:gd name="connsiteY44" fmla="*/ 563189 h 729633"/>
              <a:gd name="connsiteX45" fmla="*/ 19050 w 2433299"/>
              <a:gd name="connsiteY45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672698 w 2433299"/>
              <a:gd name="connsiteY43" fmla="*/ 628750 h 729633"/>
              <a:gd name="connsiteX44" fmla="*/ 450448 w 2433299"/>
              <a:gd name="connsiteY44" fmla="*/ 563188 h 729633"/>
              <a:gd name="connsiteX45" fmla="*/ 190098 w 2433299"/>
              <a:gd name="connsiteY45" fmla="*/ 563189 h 729633"/>
              <a:gd name="connsiteX46" fmla="*/ 19050 w 2433299"/>
              <a:gd name="connsiteY46" fmla="*/ 615950 h 729633"/>
              <a:gd name="connsiteX0" fmla="*/ 19050 w 2433299"/>
              <a:gd name="connsiteY0" fmla="*/ 615950 h 729633"/>
              <a:gd name="connsiteX1" fmla="*/ 19050 w 2433299"/>
              <a:gd name="connsiteY1" fmla="*/ 495300 h 729633"/>
              <a:gd name="connsiteX2" fmla="*/ 12700 w 2433299"/>
              <a:gd name="connsiteY2" fmla="*/ 476250 h 729633"/>
              <a:gd name="connsiteX3" fmla="*/ 0 w 2433299"/>
              <a:gd name="connsiteY3" fmla="*/ 419100 h 729633"/>
              <a:gd name="connsiteX4" fmla="*/ 6350 w 2433299"/>
              <a:gd name="connsiteY4" fmla="*/ 254000 h 729633"/>
              <a:gd name="connsiteX5" fmla="*/ 19050 w 2433299"/>
              <a:gd name="connsiteY5" fmla="*/ 95250 h 729633"/>
              <a:gd name="connsiteX6" fmla="*/ 38100 w 2433299"/>
              <a:gd name="connsiteY6" fmla="*/ 12700 h 729633"/>
              <a:gd name="connsiteX7" fmla="*/ 57150 w 2433299"/>
              <a:gd name="connsiteY7" fmla="*/ 6350 h 729633"/>
              <a:gd name="connsiteX8" fmla="*/ 146050 w 2433299"/>
              <a:gd name="connsiteY8" fmla="*/ 12700 h 729633"/>
              <a:gd name="connsiteX9" fmla="*/ 165100 w 2433299"/>
              <a:gd name="connsiteY9" fmla="*/ 19050 h 729633"/>
              <a:gd name="connsiteX10" fmla="*/ 190500 w 2433299"/>
              <a:gd name="connsiteY10" fmla="*/ 25400 h 729633"/>
              <a:gd name="connsiteX11" fmla="*/ 260350 w 2433299"/>
              <a:gd name="connsiteY11" fmla="*/ 31750 h 729633"/>
              <a:gd name="connsiteX12" fmla="*/ 292100 w 2433299"/>
              <a:gd name="connsiteY12" fmla="*/ 38100 h 729633"/>
              <a:gd name="connsiteX13" fmla="*/ 717550 w 2433299"/>
              <a:gd name="connsiteY13" fmla="*/ 31750 h 729633"/>
              <a:gd name="connsiteX14" fmla="*/ 1479550 w 2433299"/>
              <a:gd name="connsiteY14" fmla="*/ 25400 h 729633"/>
              <a:gd name="connsiteX15" fmla="*/ 1555750 w 2433299"/>
              <a:gd name="connsiteY15" fmla="*/ 19050 h 729633"/>
              <a:gd name="connsiteX16" fmla="*/ 1600200 w 2433299"/>
              <a:gd name="connsiteY16" fmla="*/ 6350 h 729633"/>
              <a:gd name="connsiteX17" fmla="*/ 1790700 w 2433299"/>
              <a:gd name="connsiteY17" fmla="*/ 0 h 729633"/>
              <a:gd name="connsiteX18" fmla="*/ 1854200 w 2433299"/>
              <a:gd name="connsiteY18" fmla="*/ 6350 h 729633"/>
              <a:gd name="connsiteX19" fmla="*/ 1873250 w 2433299"/>
              <a:gd name="connsiteY19" fmla="*/ 12700 h 729633"/>
              <a:gd name="connsiteX20" fmla="*/ 1905000 w 2433299"/>
              <a:gd name="connsiteY20" fmla="*/ 19050 h 729633"/>
              <a:gd name="connsiteX21" fmla="*/ 1968500 w 2433299"/>
              <a:gd name="connsiteY21" fmla="*/ 25400 h 729633"/>
              <a:gd name="connsiteX22" fmla="*/ 2038350 w 2433299"/>
              <a:gd name="connsiteY22" fmla="*/ 38100 h 729633"/>
              <a:gd name="connsiteX23" fmla="*/ 2057400 w 2433299"/>
              <a:gd name="connsiteY23" fmla="*/ 44450 h 729633"/>
              <a:gd name="connsiteX24" fmla="*/ 2114550 w 2433299"/>
              <a:gd name="connsiteY24" fmla="*/ 57150 h 729633"/>
              <a:gd name="connsiteX25" fmla="*/ 2133600 w 2433299"/>
              <a:gd name="connsiteY25" fmla="*/ 63500 h 729633"/>
              <a:gd name="connsiteX26" fmla="*/ 2222500 w 2433299"/>
              <a:gd name="connsiteY26" fmla="*/ 57150 h 729633"/>
              <a:gd name="connsiteX27" fmla="*/ 2241550 w 2433299"/>
              <a:gd name="connsiteY27" fmla="*/ 50800 h 729633"/>
              <a:gd name="connsiteX28" fmla="*/ 2343150 w 2433299"/>
              <a:gd name="connsiteY28" fmla="*/ 57150 h 729633"/>
              <a:gd name="connsiteX29" fmla="*/ 2381250 w 2433299"/>
              <a:gd name="connsiteY29" fmla="*/ 76200 h 729633"/>
              <a:gd name="connsiteX30" fmla="*/ 2393950 w 2433299"/>
              <a:gd name="connsiteY30" fmla="*/ 114300 h 729633"/>
              <a:gd name="connsiteX31" fmla="*/ 2387600 w 2433299"/>
              <a:gd name="connsiteY31" fmla="*/ 190500 h 729633"/>
              <a:gd name="connsiteX32" fmla="*/ 2381250 w 2433299"/>
              <a:gd name="connsiteY32" fmla="*/ 215900 h 729633"/>
              <a:gd name="connsiteX33" fmla="*/ 2393950 w 2433299"/>
              <a:gd name="connsiteY33" fmla="*/ 304800 h 729633"/>
              <a:gd name="connsiteX34" fmla="*/ 2400300 w 2433299"/>
              <a:gd name="connsiteY34" fmla="*/ 361950 h 729633"/>
              <a:gd name="connsiteX35" fmla="*/ 2413000 w 2433299"/>
              <a:gd name="connsiteY35" fmla="*/ 406400 h 729633"/>
              <a:gd name="connsiteX36" fmla="*/ 2419350 w 2433299"/>
              <a:gd name="connsiteY36" fmla="*/ 450850 h 729633"/>
              <a:gd name="connsiteX37" fmla="*/ 2425700 w 2433299"/>
              <a:gd name="connsiteY37" fmla="*/ 469900 h 729633"/>
              <a:gd name="connsiteX38" fmla="*/ 2432050 w 2433299"/>
              <a:gd name="connsiteY38" fmla="*/ 527050 h 729633"/>
              <a:gd name="connsiteX39" fmla="*/ 2419350 w 2433299"/>
              <a:gd name="connsiteY39" fmla="*/ 673100 h 729633"/>
              <a:gd name="connsiteX40" fmla="*/ 2320523 w 2433299"/>
              <a:gd name="connsiteY40" fmla="*/ 661531 h 729633"/>
              <a:gd name="connsiteX41" fmla="*/ 1942698 w 2433299"/>
              <a:gd name="connsiteY41" fmla="*/ 729614 h 729633"/>
              <a:gd name="connsiteX42" fmla="*/ 1406123 w 2433299"/>
              <a:gd name="connsiteY42" fmla="*/ 691791 h 729633"/>
              <a:gd name="connsiteX43" fmla="*/ 1050523 w 2433299"/>
              <a:gd name="connsiteY43" fmla="*/ 646401 h 729633"/>
              <a:gd name="connsiteX44" fmla="*/ 672698 w 2433299"/>
              <a:gd name="connsiteY44" fmla="*/ 628750 h 729633"/>
              <a:gd name="connsiteX45" fmla="*/ 450448 w 2433299"/>
              <a:gd name="connsiteY45" fmla="*/ 563188 h 729633"/>
              <a:gd name="connsiteX46" fmla="*/ 190098 w 2433299"/>
              <a:gd name="connsiteY46" fmla="*/ 563189 h 729633"/>
              <a:gd name="connsiteX47" fmla="*/ 19050 w 2433299"/>
              <a:gd name="connsiteY47" fmla="*/ 615950 h 729633"/>
              <a:gd name="connsiteX0" fmla="*/ 19050 w 2433299"/>
              <a:gd name="connsiteY0" fmla="*/ 615950 h 734360"/>
              <a:gd name="connsiteX1" fmla="*/ 19050 w 2433299"/>
              <a:gd name="connsiteY1" fmla="*/ 495300 h 734360"/>
              <a:gd name="connsiteX2" fmla="*/ 12700 w 2433299"/>
              <a:gd name="connsiteY2" fmla="*/ 476250 h 734360"/>
              <a:gd name="connsiteX3" fmla="*/ 0 w 2433299"/>
              <a:gd name="connsiteY3" fmla="*/ 419100 h 734360"/>
              <a:gd name="connsiteX4" fmla="*/ 6350 w 2433299"/>
              <a:gd name="connsiteY4" fmla="*/ 254000 h 734360"/>
              <a:gd name="connsiteX5" fmla="*/ 19050 w 2433299"/>
              <a:gd name="connsiteY5" fmla="*/ 95250 h 734360"/>
              <a:gd name="connsiteX6" fmla="*/ 38100 w 2433299"/>
              <a:gd name="connsiteY6" fmla="*/ 12700 h 734360"/>
              <a:gd name="connsiteX7" fmla="*/ 57150 w 2433299"/>
              <a:gd name="connsiteY7" fmla="*/ 6350 h 734360"/>
              <a:gd name="connsiteX8" fmla="*/ 146050 w 2433299"/>
              <a:gd name="connsiteY8" fmla="*/ 12700 h 734360"/>
              <a:gd name="connsiteX9" fmla="*/ 165100 w 2433299"/>
              <a:gd name="connsiteY9" fmla="*/ 19050 h 734360"/>
              <a:gd name="connsiteX10" fmla="*/ 190500 w 2433299"/>
              <a:gd name="connsiteY10" fmla="*/ 25400 h 734360"/>
              <a:gd name="connsiteX11" fmla="*/ 260350 w 2433299"/>
              <a:gd name="connsiteY11" fmla="*/ 31750 h 734360"/>
              <a:gd name="connsiteX12" fmla="*/ 292100 w 2433299"/>
              <a:gd name="connsiteY12" fmla="*/ 38100 h 734360"/>
              <a:gd name="connsiteX13" fmla="*/ 717550 w 2433299"/>
              <a:gd name="connsiteY13" fmla="*/ 31750 h 734360"/>
              <a:gd name="connsiteX14" fmla="*/ 1479550 w 2433299"/>
              <a:gd name="connsiteY14" fmla="*/ 25400 h 734360"/>
              <a:gd name="connsiteX15" fmla="*/ 1555750 w 2433299"/>
              <a:gd name="connsiteY15" fmla="*/ 19050 h 734360"/>
              <a:gd name="connsiteX16" fmla="*/ 1600200 w 2433299"/>
              <a:gd name="connsiteY16" fmla="*/ 6350 h 734360"/>
              <a:gd name="connsiteX17" fmla="*/ 1790700 w 2433299"/>
              <a:gd name="connsiteY17" fmla="*/ 0 h 734360"/>
              <a:gd name="connsiteX18" fmla="*/ 1854200 w 2433299"/>
              <a:gd name="connsiteY18" fmla="*/ 6350 h 734360"/>
              <a:gd name="connsiteX19" fmla="*/ 1873250 w 2433299"/>
              <a:gd name="connsiteY19" fmla="*/ 12700 h 734360"/>
              <a:gd name="connsiteX20" fmla="*/ 1905000 w 2433299"/>
              <a:gd name="connsiteY20" fmla="*/ 19050 h 734360"/>
              <a:gd name="connsiteX21" fmla="*/ 1968500 w 2433299"/>
              <a:gd name="connsiteY21" fmla="*/ 25400 h 734360"/>
              <a:gd name="connsiteX22" fmla="*/ 2038350 w 2433299"/>
              <a:gd name="connsiteY22" fmla="*/ 38100 h 734360"/>
              <a:gd name="connsiteX23" fmla="*/ 2057400 w 2433299"/>
              <a:gd name="connsiteY23" fmla="*/ 44450 h 734360"/>
              <a:gd name="connsiteX24" fmla="*/ 2114550 w 2433299"/>
              <a:gd name="connsiteY24" fmla="*/ 57150 h 734360"/>
              <a:gd name="connsiteX25" fmla="*/ 2133600 w 2433299"/>
              <a:gd name="connsiteY25" fmla="*/ 63500 h 734360"/>
              <a:gd name="connsiteX26" fmla="*/ 2222500 w 2433299"/>
              <a:gd name="connsiteY26" fmla="*/ 57150 h 734360"/>
              <a:gd name="connsiteX27" fmla="*/ 2241550 w 2433299"/>
              <a:gd name="connsiteY27" fmla="*/ 50800 h 734360"/>
              <a:gd name="connsiteX28" fmla="*/ 2343150 w 2433299"/>
              <a:gd name="connsiteY28" fmla="*/ 57150 h 734360"/>
              <a:gd name="connsiteX29" fmla="*/ 2381250 w 2433299"/>
              <a:gd name="connsiteY29" fmla="*/ 76200 h 734360"/>
              <a:gd name="connsiteX30" fmla="*/ 2393950 w 2433299"/>
              <a:gd name="connsiteY30" fmla="*/ 114300 h 734360"/>
              <a:gd name="connsiteX31" fmla="*/ 2387600 w 2433299"/>
              <a:gd name="connsiteY31" fmla="*/ 190500 h 734360"/>
              <a:gd name="connsiteX32" fmla="*/ 2381250 w 2433299"/>
              <a:gd name="connsiteY32" fmla="*/ 215900 h 734360"/>
              <a:gd name="connsiteX33" fmla="*/ 2393950 w 2433299"/>
              <a:gd name="connsiteY33" fmla="*/ 304800 h 734360"/>
              <a:gd name="connsiteX34" fmla="*/ 2400300 w 2433299"/>
              <a:gd name="connsiteY34" fmla="*/ 361950 h 734360"/>
              <a:gd name="connsiteX35" fmla="*/ 2413000 w 2433299"/>
              <a:gd name="connsiteY35" fmla="*/ 406400 h 734360"/>
              <a:gd name="connsiteX36" fmla="*/ 2419350 w 2433299"/>
              <a:gd name="connsiteY36" fmla="*/ 450850 h 734360"/>
              <a:gd name="connsiteX37" fmla="*/ 2425700 w 2433299"/>
              <a:gd name="connsiteY37" fmla="*/ 469900 h 734360"/>
              <a:gd name="connsiteX38" fmla="*/ 2432050 w 2433299"/>
              <a:gd name="connsiteY38" fmla="*/ 527050 h 734360"/>
              <a:gd name="connsiteX39" fmla="*/ 2419350 w 2433299"/>
              <a:gd name="connsiteY39" fmla="*/ 673100 h 734360"/>
              <a:gd name="connsiteX40" fmla="*/ 2320523 w 2433299"/>
              <a:gd name="connsiteY40" fmla="*/ 661531 h 734360"/>
              <a:gd name="connsiteX41" fmla="*/ 1942698 w 2433299"/>
              <a:gd name="connsiteY41" fmla="*/ 729614 h 734360"/>
              <a:gd name="connsiteX42" fmla="*/ 1688698 w 2433299"/>
              <a:gd name="connsiteY42" fmla="*/ 727093 h 734360"/>
              <a:gd name="connsiteX43" fmla="*/ 1406123 w 2433299"/>
              <a:gd name="connsiteY43" fmla="*/ 691791 h 734360"/>
              <a:gd name="connsiteX44" fmla="*/ 1050523 w 2433299"/>
              <a:gd name="connsiteY44" fmla="*/ 646401 h 734360"/>
              <a:gd name="connsiteX45" fmla="*/ 672698 w 2433299"/>
              <a:gd name="connsiteY45" fmla="*/ 628750 h 734360"/>
              <a:gd name="connsiteX46" fmla="*/ 450448 w 2433299"/>
              <a:gd name="connsiteY46" fmla="*/ 563188 h 734360"/>
              <a:gd name="connsiteX47" fmla="*/ 190098 w 2433299"/>
              <a:gd name="connsiteY47" fmla="*/ 563189 h 734360"/>
              <a:gd name="connsiteX48" fmla="*/ 19050 w 2433299"/>
              <a:gd name="connsiteY48" fmla="*/ 615950 h 734360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406123 w 2433299"/>
              <a:gd name="connsiteY44" fmla="*/ 691791 h 733085"/>
              <a:gd name="connsiteX45" fmla="*/ 1050523 w 2433299"/>
              <a:gd name="connsiteY45" fmla="*/ 646401 h 733085"/>
              <a:gd name="connsiteX46" fmla="*/ 672698 w 2433299"/>
              <a:gd name="connsiteY46" fmla="*/ 628750 h 733085"/>
              <a:gd name="connsiteX47" fmla="*/ 450448 w 2433299"/>
              <a:gd name="connsiteY47" fmla="*/ 563188 h 733085"/>
              <a:gd name="connsiteX48" fmla="*/ 190098 w 2433299"/>
              <a:gd name="connsiteY48" fmla="*/ 563189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098 w 2433299"/>
              <a:gd name="connsiteY49" fmla="*/ 563189 h 733085"/>
              <a:gd name="connsiteX50" fmla="*/ 19050 w 2433299"/>
              <a:gd name="connsiteY50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450448 w 2433299"/>
              <a:gd name="connsiteY48" fmla="*/ 563188 h 733085"/>
              <a:gd name="connsiteX49" fmla="*/ 19050 w 2433299"/>
              <a:gd name="connsiteY49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672698 w 2433299"/>
              <a:gd name="connsiteY47" fmla="*/ 628750 h 733085"/>
              <a:gd name="connsiteX48" fmla="*/ 19050 w 2433299"/>
              <a:gd name="connsiteY48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050523 w 2433299"/>
              <a:gd name="connsiteY46" fmla="*/ 646401 h 733085"/>
              <a:gd name="connsiteX47" fmla="*/ 19050 w 2433299"/>
              <a:gd name="connsiteY47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406123 w 2433299"/>
              <a:gd name="connsiteY45" fmla="*/ 691791 h 733085"/>
              <a:gd name="connsiteX46" fmla="*/ 19050 w 2433299"/>
              <a:gd name="connsiteY46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71323 w 2433299"/>
              <a:gd name="connsiteY40" fmla="*/ 631271 h 733085"/>
              <a:gd name="connsiteX41" fmla="*/ 2320523 w 2433299"/>
              <a:gd name="connsiteY41" fmla="*/ 661531 h 733085"/>
              <a:gd name="connsiteX42" fmla="*/ 2161773 w 2433299"/>
              <a:gd name="connsiteY42" fmla="*/ 709442 h 733085"/>
              <a:gd name="connsiteX43" fmla="*/ 1942698 w 2433299"/>
              <a:gd name="connsiteY43" fmla="*/ 729614 h 733085"/>
              <a:gd name="connsiteX44" fmla="*/ 1688698 w 2433299"/>
              <a:gd name="connsiteY44" fmla="*/ 727093 h 733085"/>
              <a:gd name="connsiteX45" fmla="*/ 19050 w 2433299"/>
              <a:gd name="connsiteY45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320523 w 2433299"/>
              <a:gd name="connsiteY40" fmla="*/ 661531 h 733085"/>
              <a:gd name="connsiteX41" fmla="*/ 2161773 w 2433299"/>
              <a:gd name="connsiteY41" fmla="*/ 709442 h 733085"/>
              <a:gd name="connsiteX42" fmla="*/ 1942698 w 2433299"/>
              <a:gd name="connsiteY42" fmla="*/ 729614 h 733085"/>
              <a:gd name="connsiteX43" fmla="*/ 1688698 w 2433299"/>
              <a:gd name="connsiteY43" fmla="*/ 727093 h 733085"/>
              <a:gd name="connsiteX44" fmla="*/ 19050 w 2433299"/>
              <a:gd name="connsiteY44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2161773 w 2433299"/>
              <a:gd name="connsiteY40" fmla="*/ 709442 h 733085"/>
              <a:gd name="connsiteX41" fmla="*/ 1942698 w 2433299"/>
              <a:gd name="connsiteY41" fmla="*/ 729614 h 733085"/>
              <a:gd name="connsiteX42" fmla="*/ 1688698 w 2433299"/>
              <a:gd name="connsiteY42" fmla="*/ 727093 h 733085"/>
              <a:gd name="connsiteX43" fmla="*/ 19050 w 2433299"/>
              <a:gd name="connsiteY43" fmla="*/ 615950 h 733085"/>
              <a:gd name="connsiteX0" fmla="*/ 19050 w 2433299"/>
              <a:gd name="connsiteY0" fmla="*/ 615950 h 733085"/>
              <a:gd name="connsiteX1" fmla="*/ 19050 w 2433299"/>
              <a:gd name="connsiteY1" fmla="*/ 495300 h 733085"/>
              <a:gd name="connsiteX2" fmla="*/ 12700 w 2433299"/>
              <a:gd name="connsiteY2" fmla="*/ 476250 h 733085"/>
              <a:gd name="connsiteX3" fmla="*/ 0 w 2433299"/>
              <a:gd name="connsiteY3" fmla="*/ 419100 h 733085"/>
              <a:gd name="connsiteX4" fmla="*/ 6350 w 2433299"/>
              <a:gd name="connsiteY4" fmla="*/ 254000 h 733085"/>
              <a:gd name="connsiteX5" fmla="*/ 19050 w 2433299"/>
              <a:gd name="connsiteY5" fmla="*/ 95250 h 733085"/>
              <a:gd name="connsiteX6" fmla="*/ 38100 w 2433299"/>
              <a:gd name="connsiteY6" fmla="*/ 12700 h 733085"/>
              <a:gd name="connsiteX7" fmla="*/ 57150 w 2433299"/>
              <a:gd name="connsiteY7" fmla="*/ 6350 h 733085"/>
              <a:gd name="connsiteX8" fmla="*/ 146050 w 2433299"/>
              <a:gd name="connsiteY8" fmla="*/ 12700 h 733085"/>
              <a:gd name="connsiteX9" fmla="*/ 165100 w 2433299"/>
              <a:gd name="connsiteY9" fmla="*/ 19050 h 733085"/>
              <a:gd name="connsiteX10" fmla="*/ 190500 w 2433299"/>
              <a:gd name="connsiteY10" fmla="*/ 25400 h 733085"/>
              <a:gd name="connsiteX11" fmla="*/ 260350 w 2433299"/>
              <a:gd name="connsiteY11" fmla="*/ 31750 h 733085"/>
              <a:gd name="connsiteX12" fmla="*/ 292100 w 2433299"/>
              <a:gd name="connsiteY12" fmla="*/ 38100 h 733085"/>
              <a:gd name="connsiteX13" fmla="*/ 717550 w 2433299"/>
              <a:gd name="connsiteY13" fmla="*/ 31750 h 733085"/>
              <a:gd name="connsiteX14" fmla="*/ 1479550 w 2433299"/>
              <a:gd name="connsiteY14" fmla="*/ 25400 h 733085"/>
              <a:gd name="connsiteX15" fmla="*/ 1555750 w 2433299"/>
              <a:gd name="connsiteY15" fmla="*/ 19050 h 733085"/>
              <a:gd name="connsiteX16" fmla="*/ 1600200 w 2433299"/>
              <a:gd name="connsiteY16" fmla="*/ 6350 h 733085"/>
              <a:gd name="connsiteX17" fmla="*/ 1790700 w 2433299"/>
              <a:gd name="connsiteY17" fmla="*/ 0 h 733085"/>
              <a:gd name="connsiteX18" fmla="*/ 1854200 w 2433299"/>
              <a:gd name="connsiteY18" fmla="*/ 6350 h 733085"/>
              <a:gd name="connsiteX19" fmla="*/ 1873250 w 2433299"/>
              <a:gd name="connsiteY19" fmla="*/ 12700 h 733085"/>
              <a:gd name="connsiteX20" fmla="*/ 1905000 w 2433299"/>
              <a:gd name="connsiteY20" fmla="*/ 19050 h 733085"/>
              <a:gd name="connsiteX21" fmla="*/ 1968500 w 2433299"/>
              <a:gd name="connsiteY21" fmla="*/ 25400 h 733085"/>
              <a:gd name="connsiteX22" fmla="*/ 2038350 w 2433299"/>
              <a:gd name="connsiteY22" fmla="*/ 38100 h 733085"/>
              <a:gd name="connsiteX23" fmla="*/ 2057400 w 2433299"/>
              <a:gd name="connsiteY23" fmla="*/ 44450 h 733085"/>
              <a:gd name="connsiteX24" fmla="*/ 2114550 w 2433299"/>
              <a:gd name="connsiteY24" fmla="*/ 57150 h 733085"/>
              <a:gd name="connsiteX25" fmla="*/ 2133600 w 2433299"/>
              <a:gd name="connsiteY25" fmla="*/ 63500 h 733085"/>
              <a:gd name="connsiteX26" fmla="*/ 2222500 w 2433299"/>
              <a:gd name="connsiteY26" fmla="*/ 57150 h 733085"/>
              <a:gd name="connsiteX27" fmla="*/ 2241550 w 2433299"/>
              <a:gd name="connsiteY27" fmla="*/ 50800 h 733085"/>
              <a:gd name="connsiteX28" fmla="*/ 2343150 w 2433299"/>
              <a:gd name="connsiteY28" fmla="*/ 57150 h 733085"/>
              <a:gd name="connsiteX29" fmla="*/ 2381250 w 2433299"/>
              <a:gd name="connsiteY29" fmla="*/ 76200 h 733085"/>
              <a:gd name="connsiteX30" fmla="*/ 2393950 w 2433299"/>
              <a:gd name="connsiteY30" fmla="*/ 114300 h 733085"/>
              <a:gd name="connsiteX31" fmla="*/ 2387600 w 2433299"/>
              <a:gd name="connsiteY31" fmla="*/ 190500 h 733085"/>
              <a:gd name="connsiteX32" fmla="*/ 2381250 w 2433299"/>
              <a:gd name="connsiteY32" fmla="*/ 215900 h 733085"/>
              <a:gd name="connsiteX33" fmla="*/ 2393950 w 2433299"/>
              <a:gd name="connsiteY33" fmla="*/ 304800 h 733085"/>
              <a:gd name="connsiteX34" fmla="*/ 2400300 w 2433299"/>
              <a:gd name="connsiteY34" fmla="*/ 361950 h 733085"/>
              <a:gd name="connsiteX35" fmla="*/ 2413000 w 2433299"/>
              <a:gd name="connsiteY35" fmla="*/ 406400 h 733085"/>
              <a:gd name="connsiteX36" fmla="*/ 2419350 w 2433299"/>
              <a:gd name="connsiteY36" fmla="*/ 450850 h 733085"/>
              <a:gd name="connsiteX37" fmla="*/ 2425700 w 2433299"/>
              <a:gd name="connsiteY37" fmla="*/ 469900 h 733085"/>
              <a:gd name="connsiteX38" fmla="*/ 2432050 w 2433299"/>
              <a:gd name="connsiteY38" fmla="*/ 527050 h 733085"/>
              <a:gd name="connsiteX39" fmla="*/ 2419350 w 2433299"/>
              <a:gd name="connsiteY39" fmla="*/ 673100 h 733085"/>
              <a:gd name="connsiteX40" fmla="*/ 1942698 w 2433299"/>
              <a:gd name="connsiteY40" fmla="*/ 729614 h 733085"/>
              <a:gd name="connsiteX41" fmla="*/ 1688698 w 2433299"/>
              <a:gd name="connsiteY41" fmla="*/ 727093 h 733085"/>
              <a:gd name="connsiteX42" fmla="*/ 19050 w 2433299"/>
              <a:gd name="connsiteY42" fmla="*/ 615950 h 733085"/>
              <a:gd name="connsiteX0" fmla="*/ 19050 w 2433299"/>
              <a:gd name="connsiteY0" fmla="*/ 615950 h 728875"/>
              <a:gd name="connsiteX1" fmla="*/ 19050 w 2433299"/>
              <a:gd name="connsiteY1" fmla="*/ 495300 h 728875"/>
              <a:gd name="connsiteX2" fmla="*/ 12700 w 2433299"/>
              <a:gd name="connsiteY2" fmla="*/ 476250 h 728875"/>
              <a:gd name="connsiteX3" fmla="*/ 0 w 2433299"/>
              <a:gd name="connsiteY3" fmla="*/ 419100 h 728875"/>
              <a:gd name="connsiteX4" fmla="*/ 6350 w 2433299"/>
              <a:gd name="connsiteY4" fmla="*/ 254000 h 728875"/>
              <a:gd name="connsiteX5" fmla="*/ 19050 w 2433299"/>
              <a:gd name="connsiteY5" fmla="*/ 95250 h 728875"/>
              <a:gd name="connsiteX6" fmla="*/ 38100 w 2433299"/>
              <a:gd name="connsiteY6" fmla="*/ 12700 h 728875"/>
              <a:gd name="connsiteX7" fmla="*/ 57150 w 2433299"/>
              <a:gd name="connsiteY7" fmla="*/ 6350 h 728875"/>
              <a:gd name="connsiteX8" fmla="*/ 146050 w 2433299"/>
              <a:gd name="connsiteY8" fmla="*/ 12700 h 728875"/>
              <a:gd name="connsiteX9" fmla="*/ 165100 w 2433299"/>
              <a:gd name="connsiteY9" fmla="*/ 19050 h 728875"/>
              <a:gd name="connsiteX10" fmla="*/ 190500 w 2433299"/>
              <a:gd name="connsiteY10" fmla="*/ 25400 h 728875"/>
              <a:gd name="connsiteX11" fmla="*/ 260350 w 2433299"/>
              <a:gd name="connsiteY11" fmla="*/ 31750 h 728875"/>
              <a:gd name="connsiteX12" fmla="*/ 292100 w 2433299"/>
              <a:gd name="connsiteY12" fmla="*/ 38100 h 728875"/>
              <a:gd name="connsiteX13" fmla="*/ 717550 w 2433299"/>
              <a:gd name="connsiteY13" fmla="*/ 31750 h 728875"/>
              <a:gd name="connsiteX14" fmla="*/ 1479550 w 2433299"/>
              <a:gd name="connsiteY14" fmla="*/ 25400 h 728875"/>
              <a:gd name="connsiteX15" fmla="*/ 1555750 w 2433299"/>
              <a:gd name="connsiteY15" fmla="*/ 19050 h 728875"/>
              <a:gd name="connsiteX16" fmla="*/ 1600200 w 2433299"/>
              <a:gd name="connsiteY16" fmla="*/ 6350 h 728875"/>
              <a:gd name="connsiteX17" fmla="*/ 1790700 w 2433299"/>
              <a:gd name="connsiteY17" fmla="*/ 0 h 728875"/>
              <a:gd name="connsiteX18" fmla="*/ 1854200 w 2433299"/>
              <a:gd name="connsiteY18" fmla="*/ 6350 h 728875"/>
              <a:gd name="connsiteX19" fmla="*/ 1873250 w 2433299"/>
              <a:gd name="connsiteY19" fmla="*/ 12700 h 728875"/>
              <a:gd name="connsiteX20" fmla="*/ 1905000 w 2433299"/>
              <a:gd name="connsiteY20" fmla="*/ 19050 h 728875"/>
              <a:gd name="connsiteX21" fmla="*/ 1968500 w 2433299"/>
              <a:gd name="connsiteY21" fmla="*/ 25400 h 728875"/>
              <a:gd name="connsiteX22" fmla="*/ 2038350 w 2433299"/>
              <a:gd name="connsiteY22" fmla="*/ 38100 h 728875"/>
              <a:gd name="connsiteX23" fmla="*/ 2057400 w 2433299"/>
              <a:gd name="connsiteY23" fmla="*/ 44450 h 728875"/>
              <a:gd name="connsiteX24" fmla="*/ 2114550 w 2433299"/>
              <a:gd name="connsiteY24" fmla="*/ 57150 h 728875"/>
              <a:gd name="connsiteX25" fmla="*/ 2133600 w 2433299"/>
              <a:gd name="connsiteY25" fmla="*/ 63500 h 728875"/>
              <a:gd name="connsiteX26" fmla="*/ 2222500 w 2433299"/>
              <a:gd name="connsiteY26" fmla="*/ 57150 h 728875"/>
              <a:gd name="connsiteX27" fmla="*/ 2241550 w 2433299"/>
              <a:gd name="connsiteY27" fmla="*/ 50800 h 728875"/>
              <a:gd name="connsiteX28" fmla="*/ 2343150 w 2433299"/>
              <a:gd name="connsiteY28" fmla="*/ 57150 h 728875"/>
              <a:gd name="connsiteX29" fmla="*/ 2381250 w 2433299"/>
              <a:gd name="connsiteY29" fmla="*/ 76200 h 728875"/>
              <a:gd name="connsiteX30" fmla="*/ 2393950 w 2433299"/>
              <a:gd name="connsiteY30" fmla="*/ 114300 h 728875"/>
              <a:gd name="connsiteX31" fmla="*/ 2387600 w 2433299"/>
              <a:gd name="connsiteY31" fmla="*/ 190500 h 728875"/>
              <a:gd name="connsiteX32" fmla="*/ 2381250 w 2433299"/>
              <a:gd name="connsiteY32" fmla="*/ 215900 h 728875"/>
              <a:gd name="connsiteX33" fmla="*/ 2393950 w 2433299"/>
              <a:gd name="connsiteY33" fmla="*/ 304800 h 728875"/>
              <a:gd name="connsiteX34" fmla="*/ 2400300 w 2433299"/>
              <a:gd name="connsiteY34" fmla="*/ 361950 h 728875"/>
              <a:gd name="connsiteX35" fmla="*/ 2413000 w 2433299"/>
              <a:gd name="connsiteY35" fmla="*/ 406400 h 728875"/>
              <a:gd name="connsiteX36" fmla="*/ 2419350 w 2433299"/>
              <a:gd name="connsiteY36" fmla="*/ 450850 h 728875"/>
              <a:gd name="connsiteX37" fmla="*/ 2425700 w 2433299"/>
              <a:gd name="connsiteY37" fmla="*/ 469900 h 728875"/>
              <a:gd name="connsiteX38" fmla="*/ 2432050 w 2433299"/>
              <a:gd name="connsiteY38" fmla="*/ 527050 h 728875"/>
              <a:gd name="connsiteX39" fmla="*/ 2419350 w 2433299"/>
              <a:gd name="connsiteY39" fmla="*/ 673100 h 728875"/>
              <a:gd name="connsiteX40" fmla="*/ 1688698 w 2433299"/>
              <a:gd name="connsiteY40" fmla="*/ 727093 h 728875"/>
              <a:gd name="connsiteX41" fmla="*/ 19050 w 2433299"/>
              <a:gd name="connsiteY41" fmla="*/ 615950 h 728875"/>
              <a:gd name="connsiteX0" fmla="*/ 19050 w 2433299"/>
              <a:gd name="connsiteY0" fmla="*/ 615950 h 676154"/>
              <a:gd name="connsiteX1" fmla="*/ 19050 w 2433299"/>
              <a:gd name="connsiteY1" fmla="*/ 495300 h 676154"/>
              <a:gd name="connsiteX2" fmla="*/ 12700 w 2433299"/>
              <a:gd name="connsiteY2" fmla="*/ 476250 h 676154"/>
              <a:gd name="connsiteX3" fmla="*/ 0 w 2433299"/>
              <a:gd name="connsiteY3" fmla="*/ 419100 h 676154"/>
              <a:gd name="connsiteX4" fmla="*/ 6350 w 2433299"/>
              <a:gd name="connsiteY4" fmla="*/ 254000 h 676154"/>
              <a:gd name="connsiteX5" fmla="*/ 19050 w 2433299"/>
              <a:gd name="connsiteY5" fmla="*/ 95250 h 676154"/>
              <a:gd name="connsiteX6" fmla="*/ 38100 w 2433299"/>
              <a:gd name="connsiteY6" fmla="*/ 12700 h 676154"/>
              <a:gd name="connsiteX7" fmla="*/ 57150 w 2433299"/>
              <a:gd name="connsiteY7" fmla="*/ 6350 h 676154"/>
              <a:gd name="connsiteX8" fmla="*/ 146050 w 2433299"/>
              <a:gd name="connsiteY8" fmla="*/ 12700 h 676154"/>
              <a:gd name="connsiteX9" fmla="*/ 165100 w 2433299"/>
              <a:gd name="connsiteY9" fmla="*/ 19050 h 676154"/>
              <a:gd name="connsiteX10" fmla="*/ 190500 w 2433299"/>
              <a:gd name="connsiteY10" fmla="*/ 25400 h 676154"/>
              <a:gd name="connsiteX11" fmla="*/ 260350 w 2433299"/>
              <a:gd name="connsiteY11" fmla="*/ 31750 h 676154"/>
              <a:gd name="connsiteX12" fmla="*/ 292100 w 2433299"/>
              <a:gd name="connsiteY12" fmla="*/ 38100 h 676154"/>
              <a:gd name="connsiteX13" fmla="*/ 717550 w 2433299"/>
              <a:gd name="connsiteY13" fmla="*/ 31750 h 676154"/>
              <a:gd name="connsiteX14" fmla="*/ 1479550 w 2433299"/>
              <a:gd name="connsiteY14" fmla="*/ 25400 h 676154"/>
              <a:gd name="connsiteX15" fmla="*/ 1555750 w 2433299"/>
              <a:gd name="connsiteY15" fmla="*/ 19050 h 676154"/>
              <a:gd name="connsiteX16" fmla="*/ 1600200 w 2433299"/>
              <a:gd name="connsiteY16" fmla="*/ 6350 h 676154"/>
              <a:gd name="connsiteX17" fmla="*/ 1790700 w 2433299"/>
              <a:gd name="connsiteY17" fmla="*/ 0 h 676154"/>
              <a:gd name="connsiteX18" fmla="*/ 1854200 w 2433299"/>
              <a:gd name="connsiteY18" fmla="*/ 6350 h 676154"/>
              <a:gd name="connsiteX19" fmla="*/ 1873250 w 2433299"/>
              <a:gd name="connsiteY19" fmla="*/ 12700 h 676154"/>
              <a:gd name="connsiteX20" fmla="*/ 1905000 w 2433299"/>
              <a:gd name="connsiteY20" fmla="*/ 19050 h 676154"/>
              <a:gd name="connsiteX21" fmla="*/ 1968500 w 2433299"/>
              <a:gd name="connsiteY21" fmla="*/ 25400 h 676154"/>
              <a:gd name="connsiteX22" fmla="*/ 2038350 w 2433299"/>
              <a:gd name="connsiteY22" fmla="*/ 38100 h 676154"/>
              <a:gd name="connsiteX23" fmla="*/ 2057400 w 2433299"/>
              <a:gd name="connsiteY23" fmla="*/ 44450 h 676154"/>
              <a:gd name="connsiteX24" fmla="*/ 2114550 w 2433299"/>
              <a:gd name="connsiteY24" fmla="*/ 57150 h 676154"/>
              <a:gd name="connsiteX25" fmla="*/ 2133600 w 2433299"/>
              <a:gd name="connsiteY25" fmla="*/ 63500 h 676154"/>
              <a:gd name="connsiteX26" fmla="*/ 2222500 w 2433299"/>
              <a:gd name="connsiteY26" fmla="*/ 57150 h 676154"/>
              <a:gd name="connsiteX27" fmla="*/ 2241550 w 2433299"/>
              <a:gd name="connsiteY27" fmla="*/ 50800 h 676154"/>
              <a:gd name="connsiteX28" fmla="*/ 2343150 w 2433299"/>
              <a:gd name="connsiteY28" fmla="*/ 57150 h 676154"/>
              <a:gd name="connsiteX29" fmla="*/ 2381250 w 2433299"/>
              <a:gd name="connsiteY29" fmla="*/ 76200 h 676154"/>
              <a:gd name="connsiteX30" fmla="*/ 2393950 w 2433299"/>
              <a:gd name="connsiteY30" fmla="*/ 114300 h 676154"/>
              <a:gd name="connsiteX31" fmla="*/ 2387600 w 2433299"/>
              <a:gd name="connsiteY31" fmla="*/ 190500 h 676154"/>
              <a:gd name="connsiteX32" fmla="*/ 2381250 w 2433299"/>
              <a:gd name="connsiteY32" fmla="*/ 215900 h 676154"/>
              <a:gd name="connsiteX33" fmla="*/ 2393950 w 2433299"/>
              <a:gd name="connsiteY33" fmla="*/ 304800 h 676154"/>
              <a:gd name="connsiteX34" fmla="*/ 2400300 w 2433299"/>
              <a:gd name="connsiteY34" fmla="*/ 361950 h 676154"/>
              <a:gd name="connsiteX35" fmla="*/ 2413000 w 2433299"/>
              <a:gd name="connsiteY35" fmla="*/ 406400 h 676154"/>
              <a:gd name="connsiteX36" fmla="*/ 2419350 w 2433299"/>
              <a:gd name="connsiteY36" fmla="*/ 450850 h 676154"/>
              <a:gd name="connsiteX37" fmla="*/ 2425700 w 2433299"/>
              <a:gd name="connsiteY37" fmla="*/ 469900 h 676154"/>
              <a:gd name="connsiteX38" fmla="*/ 2432050 w 2433299"/>
              <a:gd name="connsiteY38" fmla="*/ 527050 h 676154"/>
              <a:gd name="connsiteX39" fmla="*/ 2419350 w 2433299"/>
              <a:gd name="connsiteY39" fmla="*/ 673100 h 676154"/>
              <a:gd name="connsiteX40" fmla="*/ 19050 w 2433299"/>
              <a:gd name="connsiteY40" fmla="*/ 615950 h 676154"/>
              <a:gd name="connsiteX0" fmla="*/ 19050 w 2442386"/>
              <a:gd name="connsiteY0" fmla="*/ 615950 h 638661"/>
              <a:gd name="connsiteX1" fmla="*/ 19050 w 2442386"/>
              <a:gd name="connsiteY1" fmla="*/ 495300 h 638661"/>
              <a:gd name="connsiteX2" fmla="*/ 12700 w 2442386"/>
              <a:gd name="connsiteY2" fmla="*/ 476250 h 638661"/>
              <a:gd name="connsiteX3" fmla="*/ 0 w 2442386"/>
              <a:gd name="connsiteY3" fmla="*/ 419100 h 638661"/>
              <a:gd name="connsiteX4" fmla="*/ 6350 w 2442386"/>
              <a:gd name="connsiteY4" fmla="*/ 254000 h 638661"/>
              <a:gd name="connsiteX5" fmla="*/ 19050 w 2442386"/>
              <a:gd name="connsiteY5" fmla="*/ 95250 h 638661"/>
              <a:gd name="connsiteX6" fmla="*/ 38100 w 2442386"/>
              <a:gd name="connsiteY6" fmla="*/ 12700 h 638661"/>
              <a:gd name="connsiteX7" fmla="*/ 57150 w 2442386"/>
              <a:gd name="connsiteY7" fmla="*/ 6350 h 638661"/>
              <a:gd name="connsiteX8" fmla="*/ 146050 w 2442386"/>
              <a:gd name="connsiteY8" fmla="*/ 12700 h 638661"/>
              <a:gd name="connsiteX9" fmla="*/ 165100 w 2442386"/>
              <a:gd name="connsiteY9" fmla="*/ 19050 h 638661"/>
              <a:gd name="connsiteX10" fmla="*/ 190500 w 2442386"/>
              <a:gd name="connsiteY10" fmla="*/ 25400 h 638661"/>
              <a:gd name="connsiteX11" fmla="*/ 260350 w 2442386"/>
              <a:gd name="connsiteY11" fmla="*/ 31750 h 638661"/>
              <a:gd name="connsiteX12" fmla="*/ 292100 w 2442386"/>
              <a:gd name="connsiteY12" fmla="*/ 38100 h 638661"/>
              <a:gd name="connsiteX13" fmla="*/ 717550 w 2442386"/>
              <a:gd name="connsiteY13" fmla="*/ 31750 h 638661"/>
              <a:gd name="connsiteX14" fmla="*/ 1479550 w 2442386"/>
              <a:gd name="connsiteY14" fmla="*/ 25400 h 638661"/>
              <a:gd name="connsiteX15" fmla="*/ 1555750 w 2442386"/>
              <a:gd name="connsiteY15" fmla="*/ 19050 h 638661"/>
              <a:gd name="connsiteX16" fmla="*/ 1600200 w 2442386"/>
              <a:gd name="connsiteY16" fmla="*/ 6350 h 638661"/>
              <a:gd name="connsiteX17" fmla="*/ 1790700 w 2442386"/>
              <a:gd name="connsiteY17" fmla="*/ 0 h 638661"/>
              <a:gd name="connsiteX18" fmla="*/ 1854200 w 2442386"/>
              <a:gd name="connsiteY18" fmla="*/ 6350 h 638661"/>
              <a:gd name="connsiteX19" fmla="*/ 1873250 w 2442386"/>
              <a:gd name="connsiteY19" fmla="*/ 12700 h 638661"/>
              <a:gd name="connsiteX20" fmla="*/ 1905000 w 2442386"/>
              <a:gd name="connsiteY20" fmla="*/ 19050 h 638661"/>
              <a:gd name="connsiteX21" fmla="*/ 1968500 w 2442386"/>
              <a:gd name="connsiteY21" fmla="*/ 25400 h 638661"/>
              <a:gd name="connsiteX22" fmla="*/ 2038350 w 2442386"/>
              <a:gd name="connsiteY22" fmla="*/ 38100 h 638661"/>
              <a:gd name="connsiteX23" fmla="*/ 2057400 w 2442386"/>
              <a:gd name="connsiteY23" fmla="*/ 44450 h 638661"/>
              <a:gd name="connsiteX24" fmla="*/ 2114550 w 2442386"/>
              <a:gd name="connsiteY24" fmla="*/ 57150 h 638661"/>
              <a:gd name="connsiteX25" fmla="*/ 2133600 w 2442386"/>
              <a:gd name="connsiteY25" fmla="*/ 63500 h 638661"/>
              <a:gd name="connsiteX26" fmla="*/ 2222500 w 2442386"/>
              <a:gd name="connsiteY26" fmla="*/ 57150 h 638661"/>
              <a:gd name="connsiteX27" fmla="*/ 2241550 w 2442386"/>
              <a:gd name="connsiteY27" fmla="*/ 50800 h 638661"/>
              <a:gd name="connsiteX28" fmla="*/ 2343150 w 2442386"/>
              <a:gd name="connsiteY28" fmla="*/ 57150 h 638661"/>
              <a:gd name="connsiteX29" fmla="*/ 2381250 w 2442386"/>
              <a:gd name="connsiteY29" fmla="*/ 76200 h 638661"/>
              <a:gd name="connsiteX30" fmla="*/ 2393950 w 2442386"/>
              <a:gd name="connsiteY30" fmla="*/ 114300 h 638661"/>
              <a:gd name="connsiteX31" fmla="*/ 2387600 w 2442386"/>
              <a:gd name="connsiteY31" fmla="*/ 190500 h 638661"/>
              <a:gd name="connsiteX32" fmla="*/ 2381250 w 2442386"/>
              <a:gd name="connsiteY32" fmla="*/ 215900 h 638661"/>
              <a:gd name="connsiteX33" fmla="*/ 2393950 w 2442386"/>
              <a:gd name="connsiteY33" fmla="*/ 304800 h 638661"/>
              <a:gd name="connsiteX34" fmla="*/ 2400300 w 2442386"/>
              <a:gd name="connsiteY34" fmla="*/ 361950 h 638661"/>
              <a:gd name="connsiteX35" fmla="*/ 2413000 w 2442386"/>
              <a:gd name="connsiteY35" fmla="*/ 406400 h 638661"/>
              <a:gd name="connsiteX36" fmla="*/ 2419350 w 2442386"/>
              <a:gd name="connsiteY36" fmla="*/ 450850 h 638661"/>
              <a:gd name="connsiteX37" fmla="*/ 2425700 w 2442386"/>
              <a:gd name="connsiteY37" fmla="*/ 469900 h 638661"/>
              <a:gd name="connsiteX38" fmla="*/ 2432050 w 2442386"/>
              <a:gd name="connsiteY38" fmla="*/ 527050 h 638661"/>
              <a:gd name="connsiteX39" fmla="*/ 2432050 w 2442386"/>
              <a:gd name="connsiteY39" fmla="*/ 627711 h 638661"/>
              <a:gd name="connsiteX40" fmla="*/ 19050 w 2442386"/>
              <a:gd name="connsiteY40" fmla="*/ 615950 h 638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442386" h="638661">
                <a:moveTo>
                  <a:pt x="19050" y="615950"/>
                </a:moveTo>
                <a:cubicBezTo>
                  <a:pt x="30173" y="560336"/>
                  <a:pt x="29069" y="580464"/>
                  <a:pt x="19050" y="495300"/>
                </a:cubicBezTo>
                <a:cubicBezTo>
                  <a:pt x="18268" y="488652"/>
                  <a:pt x="14152" y="482784"/>
                  <a:pt x="12700" y="476250"/>
                </a:cubicBezTo>
                <a:cubicBezTo>
                  <a:pt x="-2201" y="409196"/>
                  <a:pt x="14295" y="461984"/>
                  <a:pt x="0" y="419100"/>
                </a:cubicBezTo>
                <a:cubicBezTo>
                  <a:pt x="2117" y="364067"/>
                  <a:pt x="3849" y="309017"/>
                  <a:pt x="6350" y="254000"/>
                </a:cubicBezTo>
                <a:cubicBezTo>
                  <a:pt x="9863" y="176704"/>
                  <a:pt x="8742" y="157099"/>
                  <a:pt x="19050" y="95250"/>
                </a:cubicBezTo>
                <a:cubicBezTo>
                  <a:pt x="20970" y="83732"/>
                  <a:pt x="35483" y="13572"/>
                  <a:pt x="38100" y="12700"/>
                </a:cubicBezTo>
                <a:lnTo>
                  <a:pt x="57150" y="6350"/>
                </a:lnTo>
                <a:cubicBezTo>
                  <a:pt x="86783" y="8467"/>
                  <a:pt x="116545" y="9229"/>
                  <a:pt x="146050" y="12700"/>
                </a:cubicBezTo>
                <a:cubicBezTo>
                  <a:pt x="152698" y="13482"/>
                  <a:pt x="158664" y="17211"/>
                  <a:pt x="165100" y="19050"/>
                </a:cubicBezTo>
                <a:cubicBezTo>
                  <a:pt x="173491" y="21448"/>
                  <a:pt x="181849" y="24247"/>
                  <a:pt x="190500" y="25400"/>
                </a:cubicBezTo>
                <a:cubicBezTo>
                  <a:pt x="213674" y="28490"/>
                  <a:pt x="237067" y="29633"/>
                  <a:pt x="260350" y="31750"/>
                </a:cubicBezTo>
                <a:cubicBezTo>
                  <a:pt x="270933" y="33867"/>
                  <a:pt x="281307" y="38100"/>
                  <a:pt x="292100" y="38100"/>
                </a:cubicBezTo>
                <a:cubicBezTo>
                  <a:pt x="433932" y="38100"/>
                  <a:pt x="575726" y="33267"/>
                  <a:pt x="717550" y="31750"/>
                </a:cubicBezTo>
                <a:lnTo>
                  <a:pt x="1479550" y="25400"/>
                </a:lnTo>
                <a:cubicBezTo>
                  <a:pt x="1504950" y="23283"/>
                  <a:pt x="1530574" y="23025"/>
                  <a:pt x="1555750" y="19050"/>
                </a:cubicBezTo>
                <a:cubicBezTo>
                  <a:pt x="1570971" y="16647"/>
                  <a:pt x="1584841" y="7595"/>
                  <a:pt x="1600200" y="6350"/>
                </a:cubicBezTo>
                <a:cubicBezTo>
                  <a:pt x="1663527" y="1215"/>
                  <a:pt x="1727200" y="2117"/>
                  <a:pt x="1790700" y="0"/>
                </a:cubicBezTo>
                <a:cubicBezTo>
                  <a:pt x="1811867" y="2117"/>
                  <a:pt x="1833175" y="3115"/>
                  <a:pt x="1854200" y="6350"/>
                </a:cubicBezTo>
                <a:cubicBezTo>
                  <a:pt x="1860816" y="7368"/>
                  <a:pt x="1866756" y="11077"/>
                  <a:pt x="1873250" y="12700"/>
                </a:cubicBezTo>
                <a:cubicBezTo>
                  <a:pt x="1883721" y="15318"/>
                  <a:pt x="1894302" y="17624"/>
                  <a:pt x="1905000" y="19050"/>
                </a:cubicBezTo>
                <a:cubicBezTo>
                  <a:pt x="1926086" y="21861"/>
                  <a:pt x="1947392" y="22762"/>
                  <a:pt x="1968500" y="25400"/>
                </a:cubicBezTo>
                <a:cubicBezTo>
                  <a:pt x="1979823" y="26815"/>
                  <a:pt x="2025346" y="34849"/>
                  <a:pt x="2038350" y="38100"/>
                </a:cubicBezTo>
                <a:cubicBezTo>
                  <a:pt x="2044844" y="39723"/>
                  <a:pt x="2050964" y="42611"/>
                  <a:pt x="2057400" y="44450"/>
                </a:cubicBezTo>
                <a:cubicBezTo>
                  <a:pt x="2103030" y="57487"/>
                  <a:pt x="2062172" y="44056"/>
                  <a:pt x="2114550" y="57150"/>
                </a:cubicBezTo>
                <a:cubicBezTo>
                  <a:pt x="2121044" y="58773"/>
                  <a:pt x="2127250" y="61383"/>
                  <a:pt x="2133600" y="63500"/>
                </a:cubicBezTo>
                <a:cubicBezTo>
                  <a:pt x="2163233" y="61383"/>
                  <a:pt x="2192995" y="60621"/>
                  <a:pt x="2222500" y="57150"/>
                </a:cubicBezTo>
                <a:cubicBezTo>
                  <a:pt x="2229148" y="56368"/>
                  <a:pt x="2234857" y="50800"/>
                  <a:pt x="2241550" y="50800"/>
                </a:cubicBezTo>
                <a:cubicBezTo>
                  <a:pt x="2275483" y="50800"/>
                  <a:pt x="2309283" y="55033"/>
                  <a:pt x="2343150" y="57150"/>
                </a:cubicBezTo>
                <a:cubicBezTo>
                  <a:pt x="2353530" y="60610"/>
                  <a:pt x="2374771" y="65834"/>
                  <a:pt x="2381250" y="76200"/>
                </a:cubicBezTo>
                <a:cubicBezTo>
                  <a:pt x="2388345" y="87552"/>
                  <a:pt x="2393950" y="114300"/>
                  <a:pt x="2393950" y="114300"/>
                </a:cubicBezTo>
                <a:cubicBezTo>
                  <a:pt x="2391833" y="139700"/>
                  <a:pt x="2390761" y="165209"/>
                  <a:pt x="2387600" y="190500"/>
                </a:cubicBezTo>
                <a:cubicBezTo>
                  <a:pt x="2386518" y="199160"/>
                  <a:pt x="2381250" y="207173"/>
                  <a:pt x="2381250" y="215900"/>
                </a:cubicBezTo>
                <a:cubicBezTo>
                  <a:pt x="2381250" y="271548"/>
                  <a:pt x="2382198" y="269545"/>
                  <a:pt x="2393950" y="304800"/>
                </a:cubicBezTo>
                <a:cubicBezTo>
                  <a:pt x="2396067" y="323850"/>
                  <a:pt x="2397385" y="343006"/>
                  <a:pt x="2400300" y="361950"/>
                </a:cubicBezTo>
                <a:cubicBezTo>
                  <a:pt x="2402578" y="376758"/>
                  <a:pt x="2408258" y="392175"/>
                  <a:pt x="2413000" y="406400"/>
                </a:cubicBezTo>
                <a:cubicBezTo>
                  <a:pt x="2415117" y="421217"/>
                  <a:pt x="2416415" y="436174"/>
                  <a:pt x="2419350" y="450850"/>
                </a:cubicBezTo>
                <a:cubicBezTo>
                  <a:pt x="2420663" y="457414"/>
                  <a:pt x="2424600" y="463298"/>
                  <a:pt x="2425700" y="469900"/>
                </a:cubicBezTo>
                <a:cubicBezTo>
                  <a:pt x="2428851" y="488806"/>
                  <a:pt x="2429933" y="508000"/>
                  <a:pt x="2432050" y="527050"/>
                </a:cubicBezTo>
                <a:cubicBezTo>
                  <a:pt x="2425475" y="665128"/>
                  <a:pt x="2458301" y="575209"/>
                  <a:pt x="2432050" y="627711"/>
                </a:cubicBezTo>
                <a:cubicBezTo>
                  <a:pt x="2029883" y="642528"/>
                  <a:pt x="419100" y="645583"/>
                  <a:pt x="19050" y="61595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Forte" panose="03060902040502070203" pitchFamily="66" charset="0"/>
              </a:rPr>
              <a:t>Shape</a:t>
            </a:r>
          </a:p>
        </p:txBody>
      </p:sp>
      <p:sp>
        <p:nvSpPr>
          <p:cNvPr id="3" name="Freeform: Shape 2"/>
          <p:cNvSpPr/>
          <p:nvPr/>
        </p:nvSpPr>
        <p:spPr>
          <a:xfrm>
            <a:off x="4240140" y="1611548"/>
            <a:ext cx="3242840" cy="1131651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2482448" h="1545745">
                <a:moveTo>
                  <a:pt x="8983" y="152920"/>
                </a:moveTo>
                <a:cubicBezTo>
                  <a:pt x="11487" y="170589"/>
                  <a:pt x="5295" y="189000"/>
                  <a:pt x="9313" y="218123"/>
                </a:cubicBezTo>
                <a:cubicBezTo>
                  <a:pt x="13331" y="247246"/>
                  <a:pt x="29151" y="299888"/>
                  <a:pt x="33088" y="327660"/>
                </a:cubicBezTo>
                <a:cubicBezTo>
                  <a:pt x="37025" y="355432"/>
                  <a:pt x="30835" y="365791"/>
                  <a:pt x="32935" y="384754"/>
                </a:cubicBezTo>
                <a:cubicBezTo>
                  <a:pt x="35035" y="403717"/>
                  <a:pt x="37484" y="423016"/>
                  <a:pt x="45686" y="441440"/>
                </a:cubicBezTo>
                <a:cubicBezTo>
                  <a:pt x="53888" y="459864"/>
                  <a:pt x="78611" y="482513"/>
                  <a:pt x="82148" y="495300"/>
                </a:cubicBezTo>
                <a:cubicBezTo>
                  <a:pt x="85685" y="508087"/>
                  <a:pt x="69804" y="509472"/>
                  <a:pt x="66908" y="518160"/>
                </a:cubicBezTo>
                <a:cubicBezTo>
                  <a:pt x="59288" y="541020"/>
                  <a:pt x="49892" y="563363"/>
                  <a:pt x="44048" y="586740"/>
                </a:cubicBezTo>
                <a:cubicBezTo>
                  <a:pt x="41508" y="596900"/>
                  <a:pt x="39437" y="607189"/>
                  <a:pt x="36428" y="617220"/>
                </a:cubicBezTo>
                <a:cubicBezTo>
                  <a:pt x="31812" y="632607"/>
                  <a:pt x="21188" y="662940"/>
                  <a:pt x="21188" y="662940"/>
                </a:cubicBezTo>
                <a:cubicBezTo>
                  <a:pt x="23728" y="795020"/>
                  <a:pt x="24407" y="927149"/>
                  <a:pt x="28808" y="1059180"/>
                </a:cubicBezTo>
                <a:cubicBezTo>
                  <a:pt x="29490" y="1079647"/>
                  <a:pt x="35722" y="1099674"/>
                  <a:pt x="36428" y="1120140"/>
                </a:cubicBezTo>
                <a:cubicBezTo>
                  <a:pt x="40806" y="1247090"/>
                  <a:pt x="-52738" y="1418872"/>
                  <a:pt x="44048" y="1501140"/>
                </a:cubicBezTo>
                <a:cubicBezTo>
                  <a:pt x="158249" y="1598211"/>
                  <a:pt x="343768" y="1506220"/>
                  <a:pt x="493628" y="1508760"/>
                </a:cubicBezTo>
                <a:cubicBezTo>
                  <a:pt x="1017644" y="1556398"/>
                  <a:pt x="469931" y="1508993"/>
                  <a:pt x="1888088" y="1524000"/>
                </a:cubicBezTo>
                <a:cubicBezTo>
                  <a:pt x="1931340" y="1524458"/>
                  <a:pt x="1974448" y="1529080"/>
                  <a:pt x="2017628" y="1531620"/>
                </a:cubicBezTo>
                <a:cubicBezTo>
                  <a:pt x="2109068" y="1526540"/>
                  <a:pt x="2200711" y="1524314"/>
                  <a:pt x="2291948" y="1516380"/>
                </a:cubicBezTo>
                <a:cubicBezTo>
                  <a:pt x="2317754" y="1514136"/>
                  <a:pt x="2342302" y="1502863"/>
                  <a:pt x="2368148" y="1501140"/>
                </a:cubicBezTo>
                <a:lnTo>
                  <a:pt x="2482448" y="1493520"/>
                </a:lnTo>
                <a:cubicBezTo>
                  <a:pt x="2477368" y="1404620"/>
                  <a:pt x="2473868" y="1315616"/>
                  <a:pt x="2467208" y="1226820"/>
                </a:cubicBezTo>
                <a:cubicBezTo>
                  <a:pt x="2466239" y="1213905"/>
                  <a:pt x="2460710" y="1201623"/>
                  <a:pt x="2459588" y="1188720"/>
                </a:cubicBezTo>
                <a:cubicBezTo>
                  <a:pt x="2445355" y="1025037"/>
                  <a:pt x="2467530" y="1098246"/>
                  <a:pt x="2444348" y="1028700"/>
                </a:cubicBezTo>
                <a:cubicBezTo>
                  <a:pt x="2441808" y="871220"/>
                  <a:pt x="2436728" y="713760"/>
                  <a:pt x="2436728" y="556260"/>
                </a:cubicBezTo>
                <a:cubicBezTo>
                  <a:pt x="2436728" y="311499"/>
                  <a:pt x="2434102" y="348665"/>
                  <a:pt x="2451968" y="205740"/>
                </a:cubicBezTo>
                <a:cubicBezTo>
                  <a:pt x="2449428" y="172720"/>
                  <a:pt x="2448456" y="139542"/>
                  <a:pt x="2444348" y="106680"/>
                </a:cubicBezTo>
                <a:cubicBezTo>
                  <a:pt x="2443352" y="98710"/>
                  <a:pt x="2441746" y="90092"/>
                  <a:pt x="2436728" y="83820"/>
                </a:cubicBezTo>
                <a:cubicBezTo>
                  <a:pt x="2425985" y="70391"/>
                  <a:pt x="2406067" y="65980"/>
                  <a:pt x="2391008" y="60960"/>
                </a:cubicBezTo>
                <a:cubicBezTo>
                  <a:pt x="1909077" y="221604"/>
                  <a:pt x="1374987" y="65536"/>
                  <a:pt x="867008" y="60960"/>
                </a:cubicBezTo>
                <a:cubicBezTo>
                  <a:pt x="803460" y="60387"/>
                  <a:pt x="740008" y="55880"/>
                  <a:pt x="676508" y="53340"/>
                </a:cubicBezTo>
                <a:cubicBezTo>
                  <a:pt x="528309" y="34815"/>
                  <a:pt x="683767" y="59476"/>
                  <a:pt x="577448" y="30480"/>
                </a:cubicBezTo>
                <a:cubicBezTo>
                  <a:pt x="562542" y="26415"/>
                  <a:pt x="546810" y="26212"/>
                  <a:pt x="531728" y="22860"/>
                </a:cubicBezTo>
                <a:cubicBezTo>
                  <a:pt x="523887" y="21118"/>
                  <a:pt x="516660" y="17188"/>
                  <a:pt x="508868" y="15240"/>
                </a:cubicBezTo>
                <a:cubicBezTo>
                  <a:pt x="487568" y="9915"/>
                  <a:pt x="445429" y="3397"/>
                  <a:pt x="425048" y="0"/>
                </a:cubicBezTo>
                <a:cubicBezTo>
                  <a:pt x="359046" y="3000"/>
                  <a:pt x="255050" y="4691"/>
                  <a:pt x="181208" y="15240"/>
                </a:cubicBezTo>
                <a:cubicBezTo>
                  <a:pt x="170841" y="16721"/>
                  <a:pt x="161058" y="21138"/>
                  <a:pt x="150728" y="22860"/>
                </a:cubicBezTo>
                <a:cubicBezTo>
                  <a:pt x="130528" y="26227"/>
                  <a:pt x="111474" y="27122"/>
                  <a:pt x="89768" y="30480"/>
                </a:cubicBezTo>
                <a:cubicBezTo>
                  <a:pt x="68062" y="33838"/>
                  <a:pt x="38608" y="36968"/>
                  <a:pt x="20490" y="43007"/>
                </a:cubicBezTo>
                <a:cubicBezTo>
                  <a:pt x="23030" y="55707"/>
                  <a:pt x="23975" y="69590"/>
                  <a:pt x="24921" y="81107"/>
                </a:cubicBezTo>
                <a:cubicBezTo>
                  <a:pt x="25867" y="92624"/>
                  <a:pt x="26166" y="104075"/>
                  <a:pt x="26166" y="112107"/>
                </a:cubicBezTo>
                <a:cubicBezTo>
                  <a:pt x="26166" y="125059"/>
                  <a:pt x="10589" y="140069"/>
                  <a:pt x="8983" y="15292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origin: Point</a:t>
            </a:r>
          </a:p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color: Color</a:t>
            </a:r>
          </a:p>
          <a:p>
            <a:pPr marL="72000"/>
            <a:r>
              <a:rPr lang="en-US" sz="1600" b="1" dirty="0">
                <a:latin typeface="Bradley Hand ITC" panose="03070402050302030203" pitchFamily="66" charset="0"/>
              </a:rPr>
              <a:t>- </a:t>
            </a:r>
            <a:r>
              <a:rPr lang="en-US" sz="1600" b="1" dirty="0" err="1">
                <a:latin typeface="Bradley Hand ITC" panose="03070402050302030203" pitchFamily="66" charset="0"/>
              </a:rPr>
              <a:t>isFilled</a:t>
            </a:r>
            <a:r>
              <a:rPr lang="en-US" sz="1600" b="1" dirty="0">
                <a:latin typeface="Bradley Hand ITC" panose="03070402050302030203" pitchFamily="66" charset="0"/>
              </a:rPr>
              <a:t>: </a:t>
            </a:r>
            <a:r>
              <a:rPr lang="en-US" sz="1600" b="1" dirty="0" err="1">
                <a:latin typeface="Bradley Hand ITC" panose="03070402050302030203" pitchFamily="66" charset="0"/>
              </a:rPr>
              <a:t>boolean</a:t>
            </a:r>
            <a:endParaRPr lang="en-US" sz="1600" b="1" dirty="0">
              <a:latin typeface="Bradley Hand ITC" panose="03070402050302030203" pitchFamily="66" charset="0"/>
            </a:endParaRPr>
          </a:p>
        </p:txBody>
      </p:sp>
      <p:sp>
        <p:nvSpPr>
          <p:cNvPr id="4" name="Freeform: Shape 3"/>
          <p:cNvSpPr/>
          <p:nvPr/>
        </p:nvSpPr>
        <p:spPr>
          <a:xfrm>
            <a:off x="4217280" y="2568488"/>
            <a:ext cx="3334140" cy="3867114"/>
          </a:xfrm>
          <a:custGeom>
            <a:avLst/>
            <a:gdLst>
              <a:gd name="connsiteX0" fmla="*/ 13568 w 2482448"/>
              <a:gd name="connsiteY0" fmla="*/ 137160 h 1545745"/>
              <a:gd name="connsiteX1" fmla="*/ 36428 w 2482448"/>
              <a:gd name="connsiteY1" fmla="*/ 175260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13568 w 2482448"/>
              <a:gd name="connsiteY0" fmla="*/ 13716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13568 w 2482448"/>
              <a:gd name="connsiteY41" fmla="*/ 137160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36428 w 2482448"/>
              <a:gd name="connsiteY37" fmla="*/ 45720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51668 w 2482448"/>
              <a:gd name="connsiteY39" fmla="*/ 106680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44048 w 2482448"/>
              <a:gd name="connsiteY38" fmla="*/ 83820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32618 w 2482448"/>
              <a:gd name="connsiteY0" fmla="*/ 158591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41" fmla="*/ 32618 w 2482448"/>
              <a:gd name="connsiteY41" fmla="*/ 158591 h 1545745"/>
              <a:gd name="connsiteX0" fmla="*/ 44048 w 2482448"/>
              <a:gd name="connsiteY0" fmla="*/ 14478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44048 w 2482448"/>
              <a:gd name="connsiteY40" fmla="*/ 144780 h 1545745"/>
              <a:gd name="connsiteX0" fmla="*/ 8983 w 2482448"/>
              <a:gd name="connsiteY0" fmla="*/ 152920 h 1545745"/>
              <a:gd name="connsiteX1" fmla="*/ 41190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7452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112628 w 2482448"/>
              <a:gd name="connsiteY4" fmla="*/ 365760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112628 w 2482448"/>
              <a:gd name="connsiteY5" fmla="*/ 44958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89768 w 2482448"/>
              <a:gd name="connsiteY3" fmla="*/ 350520 h 1545745"/>
              <a:gd name="connsiteX4" fmla="*/ 32935 w 2482448"/>
              <a:gd name="connsiteY4" fmla="*/ 384754 h 1545745"/>
              <a:gd name="connsiteX5" fmla="*/ 45686 w 2482448"/>
              <a:gd name="connsiteY5" fmla="*/ 441440 h 1545745"/>
              <a:gd name="connsiteX6" fmla="*/ 82148 w 2482448"/>
              <a:gd name="connsiteY6" fmla="*/ 495300 h 1545745"/>
              <a:gd name="connsiteX7" fmla="*/ 66908 w 2482448"/>
              <a:gd name="connsiteY7" fmla="*/ 518160 h 1545745"/>
              <a:gd name="connsiteX8" fmla="*/ 44048 w 2482448"/>
              <a:gd name="connsiteY8" fmla="*/ 586740 h 1545745"/>
              <a:gd name="connsiteX9" fmla="*/ 36428 w 2482448"/>
              <a:gd name="connsiteY9" fmla="*/ 617220 h 1545745"/>
              <a:gd name="connsiteX10" fmla="*/ 21188 w 2482448"/>
              <a:gd name="connsiteY10" fmla="*/ 662940 h 1545745"/>
              <a:gd name="connsiteX11" fmla="*/ 28808 w 2482448"/>
              <a:gd name="connsiteY11" fmla="*/ 1059180 h 1545745"/>
              <a:gd name="connsiteX12" fmla="*/ 36428 w 2482448"/>
              <a:gd name="connsiteY12" fmla="*/ 1120140 h 1545745"/>
              <a:gd name="connsiteX13" fmla="*/ 44048 w 2482448"/>
              <a:gd name="connsiteY13" fmla="*/ 1501140 h 1545745"/>
              <a:gd name="connsiteX14" fmla="*/ 493628 w 2482448"/>
              <a:gd name="connsiteY14" fmla="*/ 1508760 h 1545745"/>
              <a:gd name="connsiteX15" fmla="*/ 1888088 w 2482448"/>
              <a:gd name="connsiteY15" fmla="*/ 1524000 h 1545745"/>
              <a:gd name="connsiteX16" fmla="*/ 2017628 w 2482448"/>
              <a:gd name="connsiteY16" fmla="*/ 1531620 h 1545745"/>
              <a:gd name="connsiteX17" fmla="*/ 2291948 w 2482448"/>
              <a:gd name="connsiteY17" fmla="*/ 1516380 h 1545745"/>
              <a:gd name="connsiteX18" fmla="*/ 2368148 w 2482448"/>
              <a:gd name="connsiteY18" fmla="*/ 1501140 h 1545745"/>
              <a:gd name="connsiteX19" fmla="*/ 2482448 w 2482448"/>
              <a:gd name="connsiteY19" fmla="*/ 1493520 h 1545745"/>
              <a:gd name="connsiteX20" fmla="*/ 2467208 w 2482448"/>
              <a:gd name="connsiteY20" fmla="*/ 1226820 h 1545745"/>
              <a:gd name="connsiteX21" fmla="*/ 2459588 w 2482448"/>
              <a:gd name="connsiteY21" fmla="*/ 1188720 h 1545745"/>
              <a:gd name="connsiteX22" fmla="*/ 2444348 w 2482448"/>
              <a:gd name="connsiteY22" fmla="*/ 1028700 h 1545745"/>
              <a:gd name="connsiteX23" fmla="*/ 2436728 w 2482448"/>
              <a:gd name="connsiteY23" fmla="*/ 556260 h 1545745"/>
              <a:gd name="connsiteX24" fmla="*/ 2451968 w 2482448"/>
              <a:gd name="connsiteY24" fmla="*/ 205740 h 1545745"/>
              <a:gd name="connsiteX25" fmla="*/ 2444348 w 2482448"/>
              <a:gd name="connsiteY25" fmla="*/ 106680 h 1545745"/>
              <a:gd name="connsiteX26" fmla="*/ 2436728 w 2482448"/>
              <a:gd name="connsiteY26" fmla="*/ 83820 h 1545745"/>
              <a:gd name="connsiteX27" fmla="*/ 2391008 w 2482448"/>
              <a:gd name="connsiteY27" fmla="*/ 60960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867008 w 2482448"/>
              <a:gd name="connsiteY27" fmla="*/ 60960 h 1545745"/>
              <a:gd name="connsiteX28" fmla="*/ 676508 w 2482448"/>
              <a:gd name="connsiteY28" fmla="*/ 53340 h 1545745"/>
              <a:gd name="connsiteX29" fmla="*/ 577448 w 2482448"/>
              <a:gd name="connsiteY29" fmla="*/ 30480 h 1545745"/>
              <a:gd name="connsiteX30" fmla="*/ 531728 w 2482448"/>
              <a:gd name="connsiteY30" fmla="*/ 22860 h 1545745"/>
              <a:gd name="connsiteX31" fmla="*/ 508868 w 2482448"/>
              <a:gd name="connsiteY31" fmla="*/ 15240 h 1545745"/>
              <a:gd name="connsiteX32" fmla="*/ 425048 w 2482448"/>
              <a:gd name="connsiteY32" fmla="*/ 0 h 1545745"/>
              <a:gd name="connsiteX33" fmla="*/ 181208 w 2482448"/>
              <a:gd name="connsiteY33" fmla="*/ 15240 h 1545745"/>
              <a:gd name="connsiteX34" fmla="*/ 150728 w 2482448"/>
              <a:gd name="connsiteY34" fmla="*/ 22860 h 1545745"/>
              <a:gd name="connsiteX35" fmla="*/ 89768 w 2482448"/>
              <a:gd name="connsiteY35" fmla="*/ 30480 h 1545745"/>
              <a:gd name="connsiteX36" fmla="*/ 20490 w 2482448"/>
              <a:gd name="connsiteY36" fmla="*/ 43007 h 1545745"/>
              <a:gd name="connsiteX37" fmla="*/ 24921 w 2482448"/>
              <a:gd name="connsiteY37" fmla="*/ 81107 h 1545745"/>
              <a:gd name="connsiteX38" fmla="*/ 26166 w 2482448"/>
              <a:gd name="connsiteY38" fmla="*/ 112107 h 1545745"/>
              <a:gd name="connsiteX39" fmla="*/ 8983 w 2482448"/>
              <a:gd name="connsiteY39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1617845 w 2482448"/>
              <a:gd name="connsiteY27" fmla="*/ 70663 h 1545745"/>
              <a:gd name="connsiteX28" fmla="*/ 867008 w 2482448"/>
              <a:gd name="connsiteY28" fmla="*/ 60960 h 1545745"/>
              <a:gd name="connsiteX29" fmla="*/ 676508 w 2482448"/>
              <a:gd name="connsiteY29" fmla="*/ 53340 h 1545745"/>
              <a:gd name="connsiteX30" fmla="*/ 577448 w 2482448"/>
              <a:gd name="connsiteY30" fmla="*/ 30480 h 1545745"/>
              <a:gd name="connsiteX31" fmla="*/ 531728 w 2482448"/>
              <a:gd name="connsiteY31" fmla="*/ 22860 h 1545745"/>
              <a:gd name="connsiteX32" fmla="*/ 508868 w 2482448"/>
              <a:gd name="connsiteY32" fmla="*/ 15240 h 1545745"/>
              <a:gd name="connsiteX33" fmla="*/ 425048 w 2482448"/>
              <a:gd name="connsiteY33" fmla="*/ 0 h 1545745"/>
              <a:gd name="connsiteX34" fmla="*/ 181208 w 2482448"/>
              <a:gd name="connsiteY34" fmla="*/ 15240 h 1545745"/>
              <a:gd name="connsiteX35" fmla="*/ 150728 w 2482448"/>
              <a:gd name="connsiteY35" fmla="*/ 22860 h 1545745"/>
              <a:gd name="connsiteX36" fmla="*/ 89768 w 2482448"/>
              <a:gd name="connsiteY36" fmla="*/ 30480 h 1545745"/>
              <a:gd name="connsiteX37" fmla="*/ 20490 w 2482448"/>
              <a:gd name="connsiteY37" fmla="*/ 43007 h 1545745"/>
              <a:gd name="connsiteX38" fmla="*/ 24921 w 2482448"/>
              <a:gd name="connsiteY38" fmla="*/ 81107 h 1545745"/>
              <a:gd name="connsiteX39" fmla="*/ 26166 w 2482448"/>
              <a:gd name="connsiteY39" fmla="*/ 112107 h 1545745"/>
              <a:gd name="connsiteX40" fmla="*/ 8983 w 2482448"/>
              <a:gd name="connsiteY40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867008 w 2482448"/>
              <a:gd name="connsiteY29" fmla="*/ 60960 h 1545745"/>
              <a:gd name="connsiteX30" fmla="*/ 676508 w 2482448"/>
              <a:gd name="connsiteY30" fmla="*/ 53340 h 1545745"/>
              <a:gd name="connsiteX31" fmla="*/ 577448 w 2482448"/>
              <a:gd name="connsiteY31" fmla="*/ 30480 h 1545745"/>
              <a:gd name="connsiteX32" fmla="*/ 531728 w 2482448"/>
              <a:gd name="connsiteY32" fmla="*/ 22860 h 1545745"/>
              <a:gd name="connsiteX33" fmla="*/ 508868 w 2482448"/>
              <a:gd name="connsiteY33" fmla="*/ 15240 h 1545745"/>
              <a:gd name="connsiteX34" fmla="*/ 425048 w 2482448"/>
              <a:gd name="connsiteY34" fmla="*/ 0 h 1545745"/>
              <a:gd name="connsiteX35" fmla="*/ 181208 w 2482448"/>
              <a:gd name="connsiteY35" fmla="*/ 15240 h 1545745"/>
              <a:gd name="connsiteX36" fmla="*/ 150728 w 2482448"/>
              <a:gd name="connsiteY36" fmla="*/ 22860 h 1545745"/>
              <a:gd name="connsiteX37" fmla="*/ 89768 w 2482448"/>
              <a:gd name="connsiteY37" fmla="*/ 30480 h 1545745"/>
              <a:gd name="connsiteX38" fmla="*/ 20490 w 2482448"/>
              <a:gd name="connsiteY38" fmla="*/ 43007 h 1545745"/>
              <a:gd name="connsiteX39" fmla="*/ 24921 w 2482448"/>
              <a:gd name="connsiteY39" fmla="*/ 81107 h 1545745"/>
              <a:gd name="connsiteX40" fmla="*/ 26166 w 2482448"/>
              <a:gd name="connsiteY40" fmla="*/ 112107 h 1545745"/>
              <a:gd name="connsiteX41" fmla="*/ 8983 w 2482448"/>
              <a:gd name="connsiteY41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1222762 w 2482448"/>
              <a:gd name="connsiteY29" fmla="*/ 41517 h 1545745"/>
              <a:gd name="connsiteX30" fmla="*/ 867008 w 2482448"/>
              <a:gd name="connsiteY30" fmla="*/ 60960 h 1545745"/>
              <a:gd name="connsiteX31" fmla="*/ 676508 w 2482448"/>
              <a:gd name="connsiteY31" fmla="*/ 53340 h 1545745"/>
              <a:gd name="connsiteX32" fmla="*/ 577448 w 2482448"/>
              <a:gd name="connsiteY32" fmla="*/ 30480 h 1545745"/>
              <a:gd name="connsiteX33" fmla="*/ 531728 w 2482448"/>
              <a:gd name="connsiteY33" fmla="*/ 22860 h 1545745"/>
              <a:gd name="connsiteX34" fmla="*/ 508868 w 2482448"/>
              <a:gd name="connsiteY34" fmla="*/ 15240 h 1545745"/>
              <a:gd name="connsiteX35" fmla="*/ 425048 w 2482448"/>
              <a:gd name="connsiteY35" fmla="*/ 0 h 1545745"/>
              <a:gd name="connsiteX36" fmla="*/ 181208 w 2482448"/>
              <a:gd name="connsiteY36" fmla="*/ 15240 h 1545745"/>
              <a:gd name="connsiteX37" fmla="*/ 150728 w 2482448"/>
              <a:gd name="connsiteY37" fmla="*/ 22860 h 1545745"/>
              <a:gd name="connsiteX38" fmla="*/ 89768 w 2482448"/>
              <a:gd name="connsiteY38" fmla="*/ 30480 h 1545745"/>
              <a:gd name="connsiteX39" fmla="*/ 20490 w 2482448"/>
              <a:gd name="connsiteY39" fmla="*/ 43007 h 1545745"/>
              <a:gd name="connsiteX40" fmla="*/ 24921 w 2482448"/>
              <a:gd name="connsiteY40" fmla="*/ 81107 h 1545745"/>
              <a:gd name="connsiteX41" fmla="*/ 26166 w 2482448"/>
              <a:gd name="connsiteY41" fmla="*/ 112107 h 1545745"/>
              <a:gd name="connsiteX42" fmla="*/ 8983 w 2482448"/>
              <a:gd name="connsiteY42" fmla="*/ 152920 h 1545745"/>
              <a:gd name="connsiteX0" fmla="*/ 8983 w 2482448"/>
              <a:gd name="connsiteY0" fmla="*/ 152920 h 1545745"/>
              <a:gd name="connsiteX1" fmla="*/ 9313 w 2482448"/>
              <a:gd name="connsiteY1" fmla="*/ 218123 h 1545745"/>
              <a:gd name="connsiteX2" fmla="*/ 33088 w 2482448"/>
              <a:gd name="connsiteY2" fmla="*/ 327660 h 1545745"/>
              <a:gd name="connsiteX3" fmla="*/ 32935 w 2482448"/>
              <a:gd name="connsiteY3" fmla="*/ 384754 h 1545745"/>
              <a:gd name="connsiteX4" fmla="*/ 45686 w 2482448"/>
              <a:gd name="connsiteY4" fmla="*/ 441440 h 1545745"/>
              <a:gd name="connsiteX5" fmla="*/ 82148 w 2482448"/>
              <a:gd name="connsiteY5" fmla="*/ 495300 h 1545745"/>
              <a:gd name="connsiteX6" fmla="*/ 66908 w 2482448"/>
              <a:gd name="connsiteY6" fmla="*/ 518160 h 1545745"/>
              <a:gd name="connsiteX7" fmla="*/ 44048 w 2482448"/>
              <a:gd name="connsiteY7" fmla="*/ 586740 h 1545745"/>
              <a:gd name="connsiteX8" fmla="*/ 36428 w 2482448"/>
              <a:gd name="connsiteY8" fmla="*/ 617220 h 1545745"/>
              <a:gd name="connsiteX9" fmla="*/ 21188 w 2482448"/>
              <a:gd name="connsiteY9" fmla="*/ 662940 h 1545745"/>
              <a:gd name="connsiteX10" fmla="*/ 28808 w 2482448"/>
              <a:gd name="connsiteY10" fmla="*/ 1059180 h 1545745"/>
              <a:gd name="connsiteX11" fmla="*/ 36428 w 2482448"/>
              <a:gd name="connsiteY11" fmla="*/ 1120140 h 1545745"/>
              <a:gd name="connsiteX12" fmla="*/ 44048 w 2482448"/>
              <a:gd name="connsiteY12" fmla="*/ 1501140 h 1545745"/>
              <a:gd name="connsiteX13" fmla="*/ 493628 w 2482448"/>
              <a:gd name="connsiteY13" fmla="*/ 1508760 h 1545745"/>
              <a:gd name="connsiteX14" fmla="*/ 1888088 w 2482448"/>
              <a:gd name="connsiteY14" fmla="*/ 1524000 h 1545745"/>
              <a:gd name="connsiteX15" fmla="*/ 2017628 w 2482448"/>
              <a:gd name="connsiteY15" fmla="*/ 1531620 h 1545745"/>
              <a:gd name="connsiteX16" fmla="*/ 2291948 w 2482448"/>
              <a:gd name="connsiteY16" fmla="*/ 1516380 h 1545745"/>
              <a:gd name="connsiteX17" fmla="*/ 2368148 w 2482448"/>
              <a:gd name="connsiteY17" fmla="*/ 1501140 h 1545745"/>
              <a:gd name="connsiteX18" fmla="*/ 2482448 w 2482448"/>
              <a:gd name="connsiteY18" fmla="*/ 1493520 h 1545745"/>
              <a:gd name="connsiteX19" fmla="*/ 2467208 w 2482448"/>
              <a:gd name="connsiteY19" fmla="*/ 1226820 h 1545745"/>
              <a:gd name="connsiteX20" fmla="*/ 2459588 w 2482448"/>
              <a:gd name="connsiteY20" fmla="*/ 1188720 h 1545745"/>
              <a:gd name="connsiteX21" fmla="*/ 2444348 w 2482448"/>
              <a:gd name="connsiteY21" fmla="*/ 1028700 h 1545745"/>
              <a:gd name="connsiteX22" fmla="*/ 2436728 w 2482448"/>
              <a:gd name="connsiteY22" fmla="*/ 556260 h 1545745"/>
              <a:gd name="connsiteX23" fmla="*/ 2451968 w 2482448"/>
              <a:gd name="connsiteY23" fmla="*/ 205740 h 1545745"/>
              <a:gd name="connsiteX24" fmla="*/ 2444348 w 2482448"/>
              <a:gd name="connsiteY24" fmla="*/ 106680 h 1545745"/>
              <a:gd name="connsiteX25" fmla="*/ 2436728 w 2482448"/>
              <a:gd name="connsiteY25" fmla="*/ 83820 h 1545745"/>
              <a:gd name="connsiteX26" fmla="*/ 2391008 w 2482448"/>
              <a:gd name="connsiteY26" fmla="*/ 60960 h 1545745"/>
              <a:gd name="connsiteX27" fmla="*/ 2007203 w 2482448"/>
              <a:gd name="connsiteY27" fmla="*/ 31801 h 1545745"/>
              <a:gd name="connsiteX28" fmla="*/ 1617845 w 2482448"/>
              <a:gd name="connsiteY28" fmla="*/ 70663 h 1545745"/>
              <a:gd name="connsiteX29" fmla="*/ 1222762 w 2482448"/>
              <a:gd name="connsiteY29" fmla="*/ 41517 h 1545745"/>
              <a:gd name="connsiteX30" fmla="*/ 867008 w 2482448"/>
              <a:gd name="connsiteY30" fmla="*/ 60960 h 1545745"/>
              <a:gd name="connsiteX31" fmla="*/ 676508 w 2482448"/>
              <a:gd name="connsiteY31" fmla="*/ 53340 h 1545745"/>
              <a:gd name="connsiteX32" fmla="*/ 577448 w 2482448"/>
              <a:gd name="connsiteY32" fmla="*/ 30480 h 1545745"/>
              <a:gd name="connsiteX33" fmla="*/ 531728 w 2482448"/>
              <a:gd name="connsiteY33" fmla="*/ 22860 h 1545745"/>
              <a:gd name="connsiteX34" fmla="*/ 508868 w 2482448"/>
              <a:gd name="connsiteY34" fmla="*/ 15240 h 1545745"/>
              <a:gd name="connsiteX35" fmla="*/ 425048 w 2482448"/>
              <a:gd name="connsiteY35" fmla="*/ 0 h 1545745"/>
              <a:gd name="connsiteX36" fmla="*/ 186934 w 2482448"/>
              <a:gd name="connsiteY36" fmla="*/ 27303 h 1545745"/>
              <a:gd name="connsiteX37" fmla="*/ 150728 w 2482448"/>
              <a:gd name="connsiteY37" fmla="*/ 22860 h 1545745"/>
              <a:gd name="connsiteX38" fmla="*/ 89768 w 2482448"/>
              <a:gd name="connsiteY38" fmla="*/ 30480 h 1545745"/>
              <a:gd name="connsiteX39" fmla="*/ 20490 w 2482448"/>
              <a:gd name="connsiteY39" fmla="*/ 43007 h 1545745"/>
              <a:gd name="connsiteX40" fmla="*/ 24921 w 2482448"/>
              <a:gd name="connsiteY40" fmla="*/ 81107 h 1545745"/>
              <a:gd name="connsiteX41" fmla="*/ 26166 w 2482448"/>
              <a:gd name="connsiteY41" fmla="*/ 112107 h 1545745"/>
              <a:gd name="connsiteX42" fmla="*/ 8983 w 2482448"/>
              <a:gd name="connsiteY42" fmla="*/ 152920 h 1545745"/>
              <a:gd name="connsiteX0" fmla="*/ 8983 w 2482448"/>
              <a:gd name="connsiteY0" fmla="*/ 137686 h 1530511"/>
              <a:gd name="connsiteX1" fmla="*/ 9313 w 2482448"/>
              <a:gd name="connsiteY1" fmla="*/ 202889 h 1530511"/>
              <a:gd name="connsiteX2" fmla="*/ 33088 w 2482448"/>
              <a:gd name="connsiteY2" fmla="*/ 312426 h 1530511"/>
              <a:gd name="connsiteX3" fmla="*/ 32935 w 2482448"/>
              <a:gd name="connsiteY3" fmla="*/ 369520 h 1530511"/>
              <a:gd name="connsiteX4" fmla="*/ 45686 w 2482448"/>
              <a:gd name="connsiteY4" fmla="*/ 426206 h 1530511"/>
              <a:gd name="connsiteX5" fmla="*/ 82148 w 2482448"/>
              <a:gd name="connsiteY5" fmla="*/ 480066 h 1530511"/>
              <a:gd name="connsiteX6" fmla="*/ 66908 w 2482448"/>
              <a:gd name="connsiteY6" fmla="*/ 502926 h 1530511"/>
              <a:gd name="connsiteX7" fmla="*/ 44048 w 2482448"/>
              <a:gd name="connsiteY7" fmla="*/ 571506 h 1530511"/>
              <a:gd name="connsiteX8" fmla="*/ 36428 w 2482448"/>
              <a:gd name="connsiteY8" fmla="*/ 601986 h 1530511"/>
              <a:gd name="connsiteX9" fmla="*/ 21188 w 2482448"/>
              <a:gd name="connsiteY9" fmla="*/ 647706 h 1530511"/>
              <a:gd name="connsiteX10" fmla="*/ 28808 w 2482448"/>
              <a:gd name="connsiteY10" fmla="*/ 1043946 h 1530511"/>
              <a:gd name="connsiteX11" fmla="*/ 36428 w 2482448"/>
              <a:gd name="connsiteY11" fmla="*/ 1104906 h 1530511"/>
              <a:gd name="connsiteX12" fmla="*/ 44048 w 2482448"/>
              <a:gd name="connsiteY12" fmla="*/ 1485906 h 1530511"/>
              <a:gd name="connsiteX13" fmla="*/ 493628 w 2482448"/>
              <a:gd name="connsiteY13" fmla="*/ 1493526 h 1530511"/>
              <a:gd name="connsiteX14" fmla="*/ 1888088 w 2482448"/>
              <a:gd name="connsiteY14" fmla="*/ 1508766 h 1530511"/>
              <a:gd name="connsiteX15" fmla="*/ 2017628 w 2482448"/>
              <a:gd name="connsiteY15" fmla="*/ 1516386 h 1530511"/>
              <a:gd name="connsiteX16" fmla="*/ 2291948 w 2482448"/>
              <a:gd name="connsiteY16" fmla="*/ 1501146 h 1530511"/>
              <a:gd name="connsiteX17" fmla="*/ 2368148 w 2482448"/>
              <a:gd name="connsiteY17" fmla="*/ 1485906 h 1530511"/>
              <a:gd name="connsiteX18" fmla="*/ 2482448 w 2482448"/>
              <a:gd name="connsiteY18" fmla="*/ 1478286 h 1530511"/>
              <a:gd name="connsiteX19" fmla="*/ 2467208 w 2482448"/>
              <a:gd name="connsiteY19" fmla="*/ 1211586 h 1530511"/>
              <a:gd name="connsiteX20" fmla="*/ 2459588 w 2482448"/>
              <a:gd name="connsiteY20" fmla="*/ 1173486 h 1530511"/>
              <a:gd name="connsiteX21" fmla="*/ 2444348 w 2482448"/>
              <a:gd name="connsiteY21" fmla="*/ 1013466 h 1530511"/>
              <a:gd name="connsiteX22" fmla="*/ 2436728 w 2482448"/>
              <a:gd name="connsiteY22" fmla="*/ 541026 h 1530511"/>
              <a:gd name="connsiteX23" fmla="*/ 2451968 w 2482448"/>
              <a:gd name="connsiteY23" fmla="*/ 190506 h 1530511"/>
              <a:gd name="connsiteX24" fmla="*/ 2444348 w 2482448"/>
              <a:gd name="connsiteY24" fmla="*/ 91446 h 1530511"/>
              <a:gd name="connsiteX25" fmla="*/ 2436728 w 2482448"/>
              <a:gd name="connsiteY25" fmla="*/ 68586 h 1530511"/>
              <a:gd name="connsiteX26" fmla="*/ 2391008 w 2482448"/>
              <a:gd name="connsiteY26" fmla="*/ 45726 h 1530511"/>
              <a:gd name="connsiteX27" fmla="*/ 2007203 w 2482448"/>
              <a:gd name="connsiteY27" fmla="*/ 16567 h 1530511"/>
              <a:gd name="connsiteX28" fmla="*/ 1617845 w 2482448"/>
              <a:gd name="connsiteY28" fmla="*/ 55429 h 1530511"/>
              <a:gd name="connsiteX29" fmla="*/ 1222762 w 2482448"/>
              <a:gd name="connsiteY29" fmla="*/ 26283 h 1530511"/>
              <a:gd name="connsiteX30" fmla="*/ 867008 w 2482448"/>
              <a:gd name="connsiteY30" fmla="*/ 45726 h 1530511"/>
              <a:gd name="connsiteX31" fmla="*/ 676508 w 2482448"/>
              <a:gd name="connsiteY31" fmla="*/ 38106 h 1530511"/>
              <a:gd name="connsiteX32" fmla="*/ 577448 w 2482448"/>
              <a:gd name="connsiteY32" fmla="*/ 15246 h 1530511"/>
              <a:gd name="connsiteX33" fmla="*/ 531728 w 2482448"/>
              <a:gd name="connsiteY33" fmla="*/ 7626 h 1530511"/>
              <a:gd name="connsiteX34" fmla="*/ 508868 w 2482448"/>
              <a:gd name="connsiteY34" fmla="*/ 6 h 1530511"/>
              <a:gd name="connsiteX35" fmla="*/ 396419 w 2482448"/>
              <a:gd name="connsiteY35" fmla="*/ 8893 h 1530511"/>
              <a:gd name="connsiteX36" fmla="*/ 186934 w 2482448"/>
              <a:gd name="connsiteY36" fmla="*/ 12069 h 1530511"/>
              <a:gd name="connsiteX37" fmla="*/ 150728 w 2482448"/>
              <a:gd name="connsiteY37" fmla="*/ 7626 h 1530511"/>
              <a:gd name="connsiteX38" fmla="*/ 89768 w 2482448"/>
              <a:gd name="connsiteY38" fmla="*/ 15246 h 1530511"/>
              <a:gd name="connsiteX39" fmla="*/ 20490 w 2482448"/>
              <a:gd name="connsiteY39" fmla="*/ 27773 h 1530511"/>
              <a:gd name="connsiteX40" fmla="*/ 24921 w 2482448"/>
              <a:gd name="connsiteY40" fmla="*/ 65873 h 1530511"/>
              <a:gd name="connsiteX41" fmla="*/ 26166 w 2482448"/>
              <a:gd name="connsiteY41" fmla="*/ 96873 h 1530511"/>
              <a:gd name="connsiteX42" fmla="*/ 8983 w 2482448"/>
              <a:gd name="connsiteY42" fmla="*/ 137686 h 1530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482448" h="1530511">
                <a:moveTo>
                  <a:pt x="8983" y="137686"/>
                </a:moveTo>
                <a:cubicBezTo>
                  <a:pt x="11487" y="155355"/>
                  <a:pt x="5295" y="173766"/>
                  <a:pt x="9313" y="202889"/>
                </a:cubicBezTo>
                <a:cubicBezTo>
                  <a:pt x="13331" y="232012"/>
                  <a:pt x="29151" y="284654"/>
                  <a:pt x="33088" y="312426"/>
                </a:cubicBezTo>
                <a:cubicBezTo>
                  <a:pt x="37025" y="340198"/>
                  <a:pt x="30835" y="350557"/>
                  <a:pt x="32935" y="369520"/>
                </a:cubicBezTo>
                <a:cubicBezTo>
                  <a:pt x="35035" y="388483"/>
                  <a:pt x="37484" y="407782"/>
                  <a:pt x="45686" y="426206"/>
                </a:cubicBezTo>
                <a:cubicBezTo>
                  <a:pt x="53888" y="444630"/>
                  <a:pt x="78611" y="467279"/>
                  <a:pt x="82148" y="480066"/>
                </a:cubicBezTo>
                <a:cubicBezTo>
                  <a:pt x="85685" y="492853"/>
                  <a:pt x="69804" y="494238"/>
                  <a:pt x="66908" y="502926"/>
                </a:cubicBezTo>
                <a:cubicBezTo>
                  <a:pt x="59288" y="525786"/>
                  <a:pt x="49892" y="548129"/>
                  <a:pt x="44048" y="571506"/>
                </a:cubicBezTo>
                <a:cubicBezTo>
                  <a:pt x="41508" y="581666"/>
                  <a:pt x="39437" y="591955"/>
                  <a:pt x="36428" y="601986"/>
                </a:cubicBezTo>
                <a:cubicBezTo>
                  <a:pt x="31812" y="617373"/>
                  <a:pt x="21188" y="647706"/>
                  <a:pt x="21188" y="647706"/>
                </a:cubicBezTo>
                <a:cubicBezTo>
                  <a:pt x="23728" y="779786"/>
                  <a:pt x="24407" y="911915"/>
                  <a:pt x="28808" y="1043946"/>
                </a:cubicBezTo>
                <a:cubicBezTo>
                  <a:pt x="29490" y="1064413"/>
                  <a:pt x="35722" y="1084440"/>
                  <a:pt x="36428" y="1104906"/>
                </a:cubicBezTo>
                <a:cubicBezTo>
                  <a:pt x="40806" y="1231856"/>
                  <a:pt x="-52738" y="1403638"/>
                  <a:pt x="44048" y="1485906"/>
                </a:cubicBezTo>
                <a:cubicBezTo>
                  <a:pt x="158249" y="1582977"/>
                  <a:pt x="343768" y="1490986"/>
                  <a:pt x="493628" y="1493526"/>
                </a:cubicBezTo>
                <a:cubicBezTo>
                  <a:pt x="1017644" y="1541164"/>
                  <a:pt x="469931" y="1493759"/>
                  <a:pt x="1888088" y="1508766"/>
                </a:cubicBezTo>
                <a:cubicBezTo>
                  <a:pt x="1931340" y="1509224"/>
                  <a:pt x="1974448" y="1513846"/>
                  <a:pt x="2017628" y="1516386"/>
                </a:cubicBezTo>
                <a:cubicBezTo>
                  <a:pt x="2109068" y="1511306"/>
                  <a:pt x="2200711" y="1509080"/>
                  <a:pt x="2291948" y="1501146"/>
                </a:cubicBezTo>
                <a:cubicBezTo>
                  <a:pt x="2317754" y="1498902"/>
                  <a:pt x="2342302" y="1487629"/>
                  <a:pt x="2368148" y="1485906"/>
                </a:cubicBezTo>
                <a:lnTo>
                  <a:pt x="2482448" y="1478286"/>
                </a:lnTo>
                <a:cubicBezTo>
                  <a:pt x="2477368" y="1389386"/>
                  <a:pt x="2473868" y="1300382"/>
                  <a:pt x="2467208" y="1211586"/>
                </a:cubicBezTo>
                <a:cubicBezTo>
                  <a:pt x="2466239" y="1198671"/>
                  <a:pt x="2460710" y="1186389"/>
                  <a:pt x="2459588" y="1173486"/>
                </a:cubicBezTo>
                <a:cubicBezTo>
                  <a:pt x="2445355" y="1009803"/>
                  <a:pt x="2467530" y="1083012"/>
                  <a:pt x="2444348" y="1013466"/>
                </a:cubicBezTo>
                <a:cubicBezTo>
                  <a:pt x="2441808" y="855986"/>
                  <a:pt x="2436728" y="698526"/>
                  <a:pt x="2436728" y="541026"/>
                </a:cubicBezTo>
                <a:cubicBezTo>
                  <a:pt x="2436728" y="296265"/>
                  <a:pt x="2434102" y="333431"/>
                  <a:pt x="2451968" y="190506"/>
                </a:cubicBezTo>
                <a:cubicBezTo>
                  <a:pt x="2449428" y="157486"/>
                  <a:pt x="2448456" y="124308"/>
                  <a:pt x="2444348" y="91446"/>
                </a:cubicBezTo>
                <a:cubicBezTo>
                  <a:pt x="2443352" y="83476"/>
                  <a:pt x="2441746" y="74858"/>
                  <a:pt x="2436728" y="68586"/>
                </a:cubicBezTo>
                <a:cubicBezTo>
                  <a:pt x="2425985" y="55157"/>
                  <a:pt x="2406067" y="50746"/>
                  <a:pt x="2391008" y="45726"/>
                </a:cubicBezTo>
                <a:cubicBezTo>
                  <a:pt x="2322283" y="41104"/>
                  <a:pt x="2136063" y="14950"/>
                  <a:pt x="2007203" y="16567"/>
                </a:cubicBezTo>
                <a:cubicBezTo>
                  <a:pt x="1878343" y="18184"/>
                  <a:pt x="1748585" y="49762"/>
                  <a:pt x="1617845" y="55429"/>
                </a:cubicBezTo>
                <a:cubicBezTo>
                  <a:pt x="1486151" y="53810"/>
                  <a:pt x="1354456" y="27902"/>
                  <a:pt x="1222762" y="26283"/>
                </a:cubicBezTo>
                <a:cubicBezTo>
                  <a:pt x="1104177" y="32764"/>
                  <a:pt x="958050" y="43756"/>
                  <a:pt x="867008" y="45726"/>
                </a:cubicBezTo>
                <a:cubicBezTo>
                  <a:pt x="775966" y="47697"/>
                  <a:pt x="740008" y="40646"/>
                  <a:pt x="676508" y="38106"/>
                </a:cubicBezTo>
                <a:cubicBezTo>
                  <a:pt x="528309" y="19581"/>
                  <a:pt x="683767" y="44242"/>
                  <a:pt x="577448" y="15246"/>
                </a:cubicBezTo>
                <a:cubicBezTo>
                  <a:pt x="562542" y="11181"/>
                  <a:pt x="546810" y="10978"/>
                  <a:pt x="531728" y="7626"/>
                </a:cubicBezTo>
                <a:cubicBezTo>
                  <a:pt x="523887" y="5884"/>
                  <a:pt x="531419" y="-205"/>
                  <a:pt x="508868" y="6"/>
                </a:cubicBezTo>
                <a:cubicBezTo>
                  <a:pt x="486317" y="217"/>
                  <a:pt x="416800" y="12290"/>
                  <a:pt x="396419" y="8893"/>
                </a:cubicBezTo>
                <a:cubicBezTo>
                  <a:pt x="330417" y="11893"/>
                  <a:pt x="227882" y="12280"/>
                  <a:pt x="186934" y="12069"/>
                </a:cubicBezTo>
                <a:cubicBezTo>
                  <a:pt x="145986" y="11858"/>
                  <a:pt x="166922" y="7097"/>
                  <a:pt x="150728" y="7626"/>
                </a:cubicBezTo>
                <a:cubicBezTo>
                  <a:pt x="134534" y="8156"/>
                  <a:pt x="111474" y="11888"/>
                  <a:pt x="89768" y="15246"/>
                </a:cubicBezTo>
                <a:cubicBezTo>
                  <a:pt x="68062" y="18604"/>
                  <a:pt x="38608" y="21734"/>
                  <a:pt x="20490" y="27773"/>
                </a:cubicBezTo>
                <a:cubicBezTo>
                  <a:pt x="23030" y="40473"/>
                  <a:pt x="23975" y="54356"/>
                  <a:pt x="24921" y="65873"/>
                </a:cubicBezTo>
                <a:cubicBezTo>
                  <a:pt x="25867" y="77390"/>
                  <a:pt x="26166" y="88841"/>
                  <a:pt x="26166" y="96873"/>
                </a:cubicBezTo>
                <a:cubicBezTo>
                  <a:pt x="26166" y="109825"/>
                  <a:pt x="10589" y="124835"/>
                  <a:pt x="8983" y="13768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8100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Shape()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Shape(origin: Point)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setColor</a:t>
            </a:r>
            <a:r>
              <a:rPr lang="en-US" sz="1200" b="1" dirty="0">
                <a:latin typeface="Bradley Hand ITC" panose="03070402050302030203" pitchFamily="66" charset="0"/>
              </a:rPr>
              <a:t>(color: Color)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fill()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dontFill</a:t>
            </a:r>
            <a:r>
              <a:rPr lang="en-US" sz="1200" b="1" dirty="0">
                <a:latin typeface="Bradley Hand ITC" panose="03070402050302030203" pitchFamily="66" charset="0"/>
              </a:rPr>
              <a:t>()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getOrigin</a:t>
            </a:r>
            <a:r>
              <a:rPr lang="en-US" sz="1200" b="1" dirty="0">
                <a:latin typeface="Bradley Hand ITC" panose="03070402050302030203" pitchFamily="66" charset="0"/>
              </a:rPr>
              <a:t>(): Point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move(x: double, y: double)</a:t>
            </a: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move(origin: Point)</a:t>
            </a:r>
            <a:br>
              <a:rPr lang="en-US" sz="1200" b="1" dirty="0">
                <a:latin typeface="Bradley Hand ITC" panose="03070402050302030203" pitchFamily="66" charset="0"/>
              </a:rPr>
            </a:br>
            <a:br>
              <a:rPr lang="en-US" sz="1200" b="1" dirty="0">
                <a:latin typeface="Bradley Hand ITC" panose="03070402050302030203" pitchFamily="66" charset="0"/>
              </a:rPr>
            </a:br>
            <a:r>
              <a:rPr lang="en-US" sz="1200" b="1" dirty="0">
                <a:latin typeface="Bradley Hand ITC" panose="03070402050302030203" pitchFamily="66" charset="0"/>
              </a:rPr>
              <a:t>+ draw()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getArea</a:t>
            </a:r>
            <a:r>
              <a:rPr lang="en-US" sz="1200" b="1" dirty="0">
                <a:latin typeface="Bradley Hand ITC" panose="03070402050302030203" pitchFamily="66" charset="0"/>
              </a:rPr>
              <a:t>(): double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getCircumference</a:t>
            </a:r>
            <a:r>
              <a:rPr lang="en-US" sz="1200" b="1" dirty="0">
                <a:latin typeface="Bradley Hand ITC" panose="03070402050302030203" pitchFamily="66" charset="0"/>
              </a:rPr>
              <a:t>(): double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 </a:t>
            </a:r>
          </a:p>
          <a:p>
            <a:pPr marL="72000"/>
            <a:r>
              <a:rPr lang="en-US" sz="1200" b="1" dirty="0">
                <a:latin typeface="Bradley Hand ITC" panose="03070402050302030203" pitchFamily="66" charset="0"/>
              </a:rPr>
              <a:t>+ </a:t>
            </a:r>
            <a:r>
              <a:rPr lang="en-US" sz="1200" b="1" dirty="0" err="1">
                <a:latin typeface="Bradley Hand ITC" panose="03070402050302030203" pitchFamily="66" charset="0"/>
              </a:rPr>
              <a:t>doesContain</a:t>
            </a:r>
            <a:r>
              <a:rPr lang="en-US" sz="1200" b="1" dirty="0">
                <a:latin typeface="Bradley Hand ITC" panose="03070402050302030203" pitchFamily="66" charset="0"/>
              </a:rPr>
              <a:t>(point: Point): </a:t>
            </a:r>
            <a:r>
              <a:rPr lang="en-US" sz="1200" b="1" dirty="0" err="1">
                <a:latin typeface="Bradley Hand ITC" panose="03070402050302030203" pitchFamily="66" charset="0"/>
              </a:rPr>
              <a:t>boolean</a:t>
            </a:r>
            <a:endParaRPr lang="en-US" sz="1200" b="1" dirty="0">
              <a:latin typeface="Bradley Hand ITC" panose="03070402050302030203" pitchFamily="66" charset="0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143000" y="2852738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9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814731" y="1262421"/>
            <a:ext cx="3712857" cy="2227539"/>
            <a:chOff x="1814732" y="1262421"/>
            <a:chExt cx="2565555" cy="2227539"/>
          </a:xfrm>
        </p:grpSpPr>
        <p:sp>
          <p:nvSpPr>
            <p:cNvPr id="3" name="Freeform: Shape 2"/>
            <p:cNvSpPr/>
            <p:nvPr/>
          </p:nvSpPr>
          <p:spPr>
            <a:xfrm>
              <a:off x="1828568" y="1262421"/>
              <a:ext cx="2468808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Clothing</a:t>
              </a: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1836957" y="1627056"/>
              <a:ext cx="2495301" cy="78897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description: string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price: double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size: string</a:t>
              </a:r>
            </a:p>
          </p:txBody>
        </p:sp>
        <p:sp>
          <p:nvSpPr>
            <p:cNvPr id="5" name="Freeform: Shape 4"/>
            <p:cNvSpPr/>
            <p:nvPr/>
          </p:nvSpPr>
          <p:spPr>
            <a:xfrm>
              <a:off x="1814732" y="2332572"/>
              <a:ext cx="2565555" cy="1157388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Clothing(description: string, price: double, size: string)</a:t>
              </a:r>
            </a:p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getDescription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getPrice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getSize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toString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98212" y="1262421"/>
            <a:ext cx="3968642" cy="2440899"/>
            <a:chOff x="1814732" y="1262421"/>
            <a:chExt cx="2565555" cy="2440899"/>
          </a:xfrm>
        </p:grpSpPr>
        <p:sp>
          <p:nvSpPr>
            <p:cNvPr id="8" name="Freeform: Shape 7"/>
            <p:cNvSpPr/>
            <p:nvPr/>
          </p:nvSpPr>
          <p:spPr>
            <a:xfrm>
              <a:off x="1828568" y="1262421"/>
              <a:ext cx="2468808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Food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836957" y="1627056"/>
              <a:ext cx="2495301" cy="78897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description: string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price: double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</a:t>
              </a:r>
              <a:r>
                <a:rPr lang="en-US" sz="1000" b="1" dirty="0" err="1">
                  <a:latin typeface="Consolas" panose="020B0609020204030204" pitchFamily="49" charset="0"/>
                </a:rPr>
                <a:t>expirationDate</a:t>
              </a:r>
              <a:r>
                <a:rPr lang="en-US" sz="1000" b="1" dirty="0">
                  <a:latin typeface="Consolas" panose="020B0609020204030204" pitchFamily="49" charset="0"/>
                </a:rPr>
                <a:t>: Date</a:t>
              </a: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1814732" y="2332572"/>
              <a:ext cx="2565555" cy="1370748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Food(description: string, price: double, </a:t>
              </a:r>
              <a:r>
                <a:rPr lang="en-US" sz="800" b="1" dirty="0" err="1">
                  <a:latin typeface="Consolas" panose="020B0609020204030204" pitchFamily="49" charset="0"/>
                </a:rPr>
                <a:t>expirationDate</a:t>
              </a:r>
              <a:r>
                <a:rPr lang="en-US" sz="800" b="1" dirty="0">
                  <a:latin typeface="Consolas" panose="020B0609020204030204" pitchFamily="49" charset="0"/>
                </a:rPr>
                <a:t>: Date)</a:t>
              </a:r>
            </a:p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getDescription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getPrice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getExpirationDate</a:t>
              </a:r>
              <a:r>
                <a:rPr lang="en-US" sz="800" b="1" dirty="0">
                  <a:latin typeface="Consolas" panose="020B0609020204030204" pitchFamily="49" charset="0"/>
                </a:rPr>
                <a:t>(): Date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hasExpired</a:t>
              </a:r>
              <a:r>
                <a:rPr lang="en-US" sz="800" b="1" dirty="0">
                  <a:latin typeface="Consolas" panose="020B0609020204030204" pitchFamily="49" charset="0"/>
                </a:rPr>
                <a:t>(): </a:t>
              </a:r>
              <a:r>
                <a:rPr lang="en-US" sz="800" b="1" dirty="0" err="1">
                  <a:latin typeface="Consolas" panose="020B0609020204030204" pitchFamily="49" charset="0"/>
                </a:rPr>
                <a:t>boolean</a:t>
              </a:r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toString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375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960230" y="105726"/>
            <a:ext cx="2145420" cy="3650299"/>
            <a:chOff x="4217280" y="972501"/>
            <a:chExt cx="3334140" cy="5463101"/>
          </a:xfrm>
        </p:grpSpPr>
        <p:sp>
          <p:nvSpPr>
            <p:cNvPr id="2" name="Freeform: Shape 1"/>
            <p:cNvSpPr/>
            <p:nvPr/>
          </p:nvSpPr>
          <p:spPr>
            <a:xfrm>
              <a:off x="4240141" y="972501"/>
              <a:ext cx="3208410" cy="804147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Shape</a:t>
              </a:r>
            </a:p>
          </p:txBody>
        </p:sp>
        <p:sp>
          <p:nvSpPr>
            <p:cNvPr id="3" name="Freeform: Shape 2"/>
            <p:cNvSpPr/>
            <p:nvPr/>
          </p:nvSpPr>
          <p:spPr>
            <a:xfrm>
              <a:off x="4240140" y="1611548"/>
              <a:ext cx="3242840" cy="113165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origin: Point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color: Color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</a:t>
              </a:r>
              <a:r>
                <a:rPr lang="en-US" sz="1000" b="1" dirty="0" err="1">
                  <a:latin typeface="Bradley Hand ITC" panose="03070402050302030203" pitchFamily="66" charset="0"/>
                </a:rPr>
                <a:t>isFilled</a:t>
              </a:r>
              <a:r>
                <a:rPr lang="en-US" sz="1000" b="1" dirty="0">
                  <a:latin typeface="Bradley Hand ITC" panose="03070402050302030203" pitchFamily="66" charset="0"/>
                </a:rPr>
                <a:t>: </a:t>
              </a:r>
              <a:r>
                <a:rPr lang="en-US" sz="1000" b="1" dirty="0" err="1">
                  <a:latin typeface="Bradley Hand ITC" panose="03070402050302030203" pitchFamily="66" charset="0"/>
                </a:rPr>
                <a:t>boolean</a:t>
              </a:r>
              <a:endParaRPr lang="en-US" sz="1000" b="1" dirty="0">
                <a:latin typeface="Bradley Hand ITC" panose="03070402050302030203" pitchFamily="66" charset="0"/>
              </a:endParaRP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4217280" y="2568488"/>
              <a:ext cx="3334140" cy="3867114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Shape()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Shape(origin: Point)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setColor</a:t>
              </a:r>
              <a:r>
                <a:rPr lang="en-US" sz="800" b="1" dirty="0">
                  <a:latin typeface="Bradley Hand ITC" panose="03070402050302030203" pitchFamily="66" charset="0"/>
                </a:rPr>
                <a:t>(color: Color)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fill()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dontFill</a:t>
              </a:r>
              <a:r>
                <a:rPr lang="en-US" sz="800" b="1" dirty="0">
                  <a:latin typeface="Bradley Hand ITC" panose="03070402050302030203" pitchFamily="66" charset="0"/>
                </a:rPr>
                <a:t>()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getOrigin</a:t>
              </a:r>
              <a:r>
                <a:rPr lang="en-US" sz="800" b="1" dirty="0">
                  <a:latin typeface="Bradley Hand ITC" panose="03070402050302030203" pitchFamily="66" charset="0"/>
                </a:rPr>
                <a:t>(): Point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move(x: double, y: double)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move(origin: Point)</a:t>
              </a:r>
              <a:br>
                <a:rPr lang="en-US" sz="800" b="1" dirty="0">
                  <a:latin typeface="Bradley Hand ITC" panose="03070402050302030203" pitchFamily="66" charset="0"/>
                </a:rPr>
              </a:br>
              <a:br>
                <a:rPr lang="en-US" sz="800" b="1" dirty="0">
                  <a:latin typeface="Bradley Hand ITC" panose="03070402050302030203" pitchFamily="66" charset="0"/>
                </a:rPr>
              </a:br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6427" y="4357959"/>
            <a:ext cx="2145420" cy="2014850"/>
            <a:chOff x="1209390" y="2267901"/>
            <a:chExt cx="2145420" cy="2456499"/>
          </a:xfrm>
        </p:grpSpPr>
        <p:sp>
          <p:nvSpPr>
            <p:cNvPr id="7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Square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222090" y="2748871"/>
              <a:ext cx="2086671" cy="4197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side: double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209390" y="3105697"/>
              <a:ext cx="2145420" cy="161870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Square(origin: Point, side: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Square(side: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937344" y="4357959"/>
            <a:ext cx="2565555" cy="2129150"/>
            <a:chOff x="8518370" y="4243659"/>
            <a:chExt cx="2145420" cy="2129150"/>
          </a:xfrm>
        </p:grpSpPr>
        <p:sp>
          <p:nvSpPr>
            <p:cNvPr id="12" name="Freeform: Shape 11"/>
            <p:cNvSpPr/>
            <p:nvPr/>
          </p:nvSpPr>
          <p:spPr>
            <a:xfrm>
              <a:off x="8531070" y="4243659"/>
              <a:ext cx="2064516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Triangle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8531070" y="4641850"/>
              <a:ext cx="2086671" cy="454915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base: double</a:t>
              </a:r>
            </a:p>
            <a:p>
              <a:pPr marL="72000"/>
              <a:r>
                <a:rPr lang="en-US" sz="1000" b="1" dirty="0">
                  <a:latin typeface="Bradley Hand ITC" panose="03070402050302030203" pitchFamily="66" charset="0"/>
                </a:rPr>
                <a:t>- height: double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518370" y="5045129"/>
              <a:ext cx="2145420" cy="13276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Triangle(origin: Point,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base:double</a:t>
              </a:r>
              <a:r>
                <a:rPr lang="en-US" sz="800" b="1" dirty="0">
                  <a:latin typeface="Bradley Hand ITC" panose="03070402050302030203" pitchFamily="66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Triangle(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base:double</a:t>
              </a:r>
              <a:r>
                <a:rPr lang="en-US" sz="800" b="1" dirty="0">
                  <a:latin typeface="Bradley Hand ITC" panose="03070402050302030203" pitchFamily="66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getArea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getCircumference</a:t>
              </a:r>
              <a:r>
                <a:rPr lang="en-US" sz="800" b="1" dirty="0">
                  <a:latin typeface="Bradley Hand ITC" panose="03070402050302030203" pitchFamily="66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Bradley Hand ITC" panose="03070402050302030203" pitchFamily="66" charset="0"/>
                </a:rPr>
                <a:t>+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doesContain</a:t>
              </a:r>
              <a:r>
                <a:rPr lang="en-US" sz="800" b="1" dirty="0">
                  <a:latin typeface="Bradley Hand ITC" panose="03070402050302030203" pitchFamily="66" charset="0"/>
                </a:rPr>
                <a:t>(point: Point): </a:t>
              </a:r>
              <a:r>
                <a:rPr lang="en-US" sz="800" b="1" dirty="0" err="1">
                  <a:latin typeface="Bradley Hand ITC" panose="03070402050302030203" pitchFamily="66" charset="0"/>
                </a:rPr>
                <a:t>boolean</a:t>
              </a:r>
              <a:endParaRPr lang="en-US" sz="800" b="1" dirty="0">
                <a:latin typeface="Bradley Hand ITC" panose="03070402050302030203" pitchFamily="66" charset="0"/>
              </a:endParaRPr>
            </a:p>
          </p:txBody>
        </p:sp>
      </p:grpSp>
      <p:sp>
        <p:nvSpPr>
          <p:cNvPr id="16" name="Freeform: Shape 15"/>
          <p:cNvSpPr/>
          <p:nvPr/>
        </p:nvSpPr>
        <p:spPr>
          <a:xfrm rot="3861789">
            <a:off x="4600574" y="2576513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3390367" y="2743200"/>
            <a:ext cx="1334033" cy="1614488"/>
          </a:xfrm>
          <a:custGeom>
            <a:avLst/>
            <a:gdLst>
              <a:gd name="connsiteX0" fmla="*/ 1334033 w 1334033"/>
              <a:gd name="connsiteY0" fmla="*/ 0 h 1614488"/>
              <a:gd name="connsiteX1" fmla="*/ 695858 w 1334033"/>
              <a:gd name="connsiteY1" fmla="*/ 4763 h 1614488"/>
              <a:gd name="connsiteX2" fmla="*/ 533933 w 1334033"/>
              <a:gd name="connsiteY2" fmla="*/ 14288 h 1614488"/>
              <a:gd name="connsiteX3" fmla="*/ 495833 w 1334033"/>
              <a:gd name="connsiteY3" fmla="*/ 19050 h 1614488"/>
              <a:gd name="connsiteX4" fmla="*/ 214846 w 1334033"/>
              <a:gd name="connsiteY4" fmla="*/ 23813 h 1614488"/>
              <a:gd name="connsiteX5" fmla="*/ 29108 w 1334033"/>
              <a:gd name="connsiteY5" fmla="*/ 28575 h 1614488"/>
              <a:gd name="connsiteX6" fmla="*/ 10058 w 1334033"/>
              <a:gd name="connsiteY6" fmla="*/ 33338 h 1614488"/>
              <a:gd name="connsiteX7" fmla="*/ 29108 w 1334033"/>
              <a:gd name="connsiteY7" fmla="*/ 133350 h 1614488"/>
              <a:gd name="connsiteX8" fmla="*/ 43396 w 1334033"/>
              <a:gd name="connsiteY8" fmla="*/ 423863 h 1614488"/>
              <a:gd name="connsiteX9" fmla="*/ 19583 w 1334033"/>
              <a:gd name="connsiteY9" fmla="*/ 876300 h 1614488"/>
              <a:gd name="connsiteX10" fmla="*/ 10058 w 1334033"/>
              <a:gd name="connsiteY10" fmla="*/ 933450 h 1614488"/>
              <a:gd name="connsiteX11" fmla="*/ 5296 w 1334033"/>
              <a:gd name="connsiteY11" fmla="*/ 1223963 h 1614488"/>
              <a:gd name="connsiteX12" fmla="*/ 533 w 1334033"/>
              <a:gd name="connsiteY12" fmla="*/ 1319213 h 1614488"/>
              <a:gd name="connsiteX13" fmla="*/ 533 w 1334033"/>
              <a:gd name="connsiteY13" fmla="*/ 1614488 h 16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4033" h="1614488">
                <a:moveTo>
                  <a:pt x="1334033" y="0"/>
                </a:moveTo>
                <a:lnTo>
                  <a:pt x="695858" y="4763"/>
                </a:lnTo>
                <a:cubicBezTo>
                  <a:pt x="650495" y="5345"/>
                  <a:pt x="582996" y="9382"/>
                  <a:pt x="533933" y="14288"/>
                </a:cubicBezTo>
                <a:cubicBezTo>
                  <a:pt x="521198" y="15562"/>
                  <a:pt x="508626" y="18668"/>
                  <a:pt x="495833" y="19050"/>
                </a:cubicBezTo>
                <a:cubicBezTo>
                  <a:pt x="402199" y="21845"/>
                  <a:pt x="308502" y="21902"/>
                  <a:pt x="214846" y="23813"/>
                </a:cubicBezTo>
                <a:lnTo>
                  <a:pt x="29108" y="28575"/>
                </a:lnTo>
                <a:cubicBezTo>
                  <a:pt x="22758" y="30163"/>
                  <a:pt x="11780" y="27023"/>
                  <a:pt x="10058" y="33338"/>
                </a:cubicBezTo>
                <a:cubicBezTo>
                  <a:pt x="4390" y="54121"/>
                  <a:pt x="24501" y="116456"/>
                  <a:pt x="29108" y="133350"/>
                </a:cubicBezTo>
                <a:cubicBezTo>
                  <a:pt x="40247" y="255877"/>
                  <a:pt x="44786" y="280643"/>
                  <a:pt x="43396" y="423863"/>
                </a:cubicBezTo>
                <a:cubicBezTo>
                  <a:pt x="41561" y="612865"/>
                  <a:pt x="39171" y="707847"/>
                  <a:pt x="19583" y="876300"/>
                </a:cubicBezTo>
                <a:cubicBezTo>
                  <a:pt x="17352" y="895484"/>
                  <a:pt x="13233" y="914400"/>
                  <a:pt x="10058" y="933450"/>
                </a:cubicBezTo>
                <a:cubicBezTo>
                  <a:pt x="8471" y="1030288"/>
                  <a:pt x="7687" y="1127142"/>
                  <a:pt x="5296" y="1223963"/>
                </a:cubicBezTo>
                <a:cubicBezTo>
                  <a:pt x="4511" y="1255743"/>
                  <a:pt x="921" y="1287426"/>
                  <a:pt x="533" y="1319213"/>
                </a:cubicBezTo>
                <a:cubicBezTo>
                  <a:pt x="-667" y="1417631"/>
                  <a:pt x="533" y="1516063"/>
                  <a:pt x="533" y="1614488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/>
          <p:nvPr/>
        </p:nvSpPr>
        <p:spPr>
          <a:xfrm rot="17440587">
            <a:off x="6998476" y="2574857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/>
        </p:nvSpPr>
        <p:spPr>
          <a:xfrm>
            <a:off x="7367588" y="2721834"/>
            <a:ext cx="1543850" cy="1645379"/>
          </a:xfrm>
          <a:custGeom>
            <a:avLst/>
            <a:gdLst>
              <a:gd name="connsiteX0" fmla="*/ 0 w 1543850"/>
              <a:gd name="connsiteY0" fmla="*/ 30891 h 1645379"/>
              <a:gd name="connsiteX1" fmla="*/ 23812 w 1543850"/>
              <a:gd name="connsiteY1" fmla="*/ 16604 h 1645379"/>
              <a:gd name="connsiteX2" fmla="*/ 38100 w 1543850"/>
              <a:gd name="connsiteY2" fmla="*/ 11841 h 1645379"/>
              <a:gd name="connsiteX3" fmla="*/ 814387 w 1543850"/>
              <a:gd name="connsiteY3" fmla="*/ 16604 h 1645379"/>
              <a:gd name="connsiteX4" fmla="*/ 990600 w 1543850"/>
              <a:gd name="connsiteY4" fmla="*/ 21366 h 1645379"/>
              <a:gd name="connsiteX5" fmla="*/ 1062037 w 1543850"/>
              <a:gd name="connsiteY5" fmla="*/ 26129 h 1645379"/>
              <a:gd name="connsiteX6" fmla="*/ 1252537 w 1543850"/>
              <a:gd name="connsiteY6" fmla="*/ 21366 h 1645379"/>
              <a:gd name="connsiteX7" fmla="*/ 1528762 w 1543850"/>
              <a:gd name="connsiteY7" fmla="*/ 54704 h 1645379"/>
              <a:gd name="connsiteX8" fmla="*/ 1533525 w 1543850"/>
              <a:gd name="connsiteY8" fmla="*/ 68991 h 1645379"/>
              <a:gd name="connsiteX9" fmla="*/ 1533525 w 1543850"/>
              <a:gd name="connsiteY9" fmla="*/ 459516 h 1645379"/>
              <a:gd name="connsiteX10" fmla="*/ 1519237 w 1543850"/>
              <a:gd name="connsiteY10" fmla="*/ 697641 h 1645379"/>
              <a:gd name="connsiteX11" fmla="*/ 1509712 w 1543850"/>
              <a:gd name="connsiteY11" fmla="*/ 764316 h 1645379"/>
              <a:gd name="connsiteX12" fmla="*/ 1504950 w 1543850"/>
              <a:gd name="connsiteY12" fmla="*/ 830991 h 1645379"/>
              <a:gd name="connsiteX13" fmla="*/ 1500187 w 1543850"/>
              <a:gd name="connsiteY13" fmla="*/ 878616 h 1645379"/>
              <a:gd name="connsiteX14" fmla="*/ 1495425 w 1543850"/>
              <a:gd name="connsiteY14" fmla="*/ 931004 h 1645379"/>
              <a:gd name="connsiteX15" fmla="*/ 1500187 w 1543850"/>
              <a:gd name="connsiteY15" fmla="*/ 1154841 h 1645379"/>
              <a:gd name="connsiteX16" fmla="*/ 1504950 w 1543850"/>
              <a:gd name="connsiteY16" fmla="*/ 1350104 h 1645379"/>
              <a:gd name="connsiteX17" fmla="*/ 1514475 w 1543850"/>
              <a:gd name="connsiteY17" fmla="*/ 1378679 h 1645379"/>
              <a:gd name="connsiteX18" fmla="*/ 1524000 w 1543850"/>
              <a:gd name="connsiteY18" fmla="*/ 1450116 h 1645379"/>
              <a:gd name="connsiteX19" fmla="*/ 1533525 w 1543850"/>
              <a:gd name="connsiteY19" fmla="*/ 1488216 h 1645379"/>
              <a:gd name="connsiteX20" fmla="*/ 1538287 w 1543850"/>
              <a:gd name="connsiteY20" fmla="*/ 1592991 h 1645379"/>
              <a:gd name="connsiteX21" fmla="*/ 1543050 w 1543850"/>
              <a:gd name="connsiteY21" fmla="*/ 1645379 h 16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3850" h="1645379">
                <a:moveTo>
                  <a:pt x="0" y="30891"/>
                </a:moveTo>
                <a:cubicBezTo>
                  <a:pt x="7937" y="26129"/>
                  <a:pt x="15533" y="20744"/>
                  <a:pt x="23812" y="16604"/>
                </a:cubicBezTo>
                <a:cubicBezTo>
                  <a:pt x="28302" y="14359"/>
                  <a:pt x="33080" y="11841"/>
                  <a:pt x="38100" y="11841"/>
                </a:cubicBezTo>
                <a:lnTo>
                  <a:pt x="814387" y="16604"/>
                </a:lnTo>
                <a:lnTo>
                  <a:pt x="990600" y="21366"/>
                </a:lnTo>
                <a:cubicBezTo>
                  <a:pt x="1014448" y="22283"/>
                  <a:pt x="1038172" y="26129"/>
                  <a:pt x="1062037" y="26129"/>
                </a:cubicBezTo>
                <a:cubicBezTo>
                  <a:pt x="1125557" y="26129"/>
                  <a:pt x="1189037" y="22954"/>
                  <a:pt x="1252537" y="21366"/>
                </a:cubicBezTo>
                <a:cubicBezTo>
                  <a:pt x="1270198" y="21693"/>
                  <a:pt x="1495659" y="-44590"/>
                  <a:pt x="1528762" y="54704"/>
                </a:cubicBezTo>
                <a:lnTo>
                  <a:pt x="1533525" y="68991"/>
                </a:lnTo>
                <a:cubicBezTo>
                  <a:pt x="1550430" y="221158"/>
                  <a:pt x="1543755" y="144930"/>
                  <a:pt x="1533525" y="459516"/>
                </a:cubicBezTo>
                <a:cubicBezTo>
                  <a:pt x="1530940" y="538992"/>
                  <a:pt x="1532308" y="619205"/>
                  <a:pt x="1519237" y="697641"/>
                </a:cubicBezTo>
                <a:cubicBezTo>
                  <a:pt x="1515071" y="722642"/>
                  <a:pt x="1512095" y="738104"/>
                  <a:pt x="1509712" y="764316"/>
                </a:cubicBezTo>
                <a:cubicBezTo>
                  <a:pt x="1507695" y="786506"/>
                  <a:pt x="1506800" y="808786"/>
                  <a:pt x="1504950" y="830991"/>
                </a:cubicBezTo>
                <a:cubicBezTo>
                  <a:pt x="1503625" y="846890"/>
                  <a:pt x="1501700" y="862734"/>
                  <a:pt x="1500187" y="878616"/>
                </a:cubicBezTo>
                <a:cubicBezTo>
                  <a:pt x="1498525" y="896072"/>
                  <a:pt x="1497012" y="913541"/>
                  <a:pt x="1495425" y="931004"/>
                </a:cubicBezTo>
                <a:cubicBezTo>
                  <a:pt x="1497012" y="1005616"/>
                  <a:pt x="1498491" y="1080231"/>
                  <a:pt x="1500187" y="1154841"/>
                </a:cubicBezTo>
                <a:cubicBezTo>
                  <a:pt x="1501666" y="1219931"/>
                  <a:pt x="1500803" y="1285129"/>
                  <a:pt x="1504950" y="1350104"/>
                </a:cubicBezTo>
                <a:cubicBezTo>
                  <a:pt x="1505590" y="1360124"/>
                  <a:pt x="1514475" y="1378679"/>
                  <a:pt x="1514475" y="1378679"/>
                </a:cubicBezTo>
                <a:cubicBezTo>
                  <a:pt x="1517041" y="1401774"/>
                  <a:pt x="1519065" y="1427087"/>
                  <a:pt x="1524000" y="1450116"/>
                </a:cubicBezTo>
                <a:cubicBezTo>
                  <a:pt x="1526743" y="1462916"/>
                  <a:pt x="1533525" y="1488216"/>
                  <a:pt x="1533525" y="1488216"/>
                </a:cubicBezTo>
                <a:cubicBezTo>
                  <a:pt x="1535112" y="1523141"/>
                  <a:pt x="1536036" y="1558102"/>
                  <a:pt x="1538287" y="1592991"/>
                </a:cubicBezTo>
                <a:cubicBezTo>
                  <a:pt x="1543401" y="1672253"/>
                  <a:pt x="1543050" y="1614136"/>
                  <a:pt x="1543050" y="164537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3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781284" y="105726"/>
            <a:ext cx="2480044" cy="3650299"/>
            <a:chOff x="4217280" y="972501"/>
            <a:chExt cx="3334140" cy="5463101"/>
          </a:xfrm>
        </p:grpSpPr>
        <p:sp>
          <p:nvSpPr>
            <p:cNvPr id="2" name="Freeform: Shape 1"/>
            <p:cNvSpPr/>
            <p:nvPr/>
          </p:nvSpPr>
          <p:spPr>
            <a:xfrm>
              <a:off x="4240141" y="972501"/>
              <a:ext cx="3208410" cy="804147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Shape</a:t>
              </a:r>
            </a:p>
          </p:txBody>
        </p:sp>
        <p:sp>
          <p:nvSpPr>
            <p:cNvPr id="3" name="Freeform: Shape 2"/>
            <p:cNvSpPr/>
            <p:nvPr/>
          </p:nvSpPr>
          <p:spPr>
            <a:xfrm>
              <a:off x="4240140" y="1611548"/>
              <a:ext cx="3242840" cy="113165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origin: Point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color: Color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</a:t>
              </a:r>
              <a:r>
                <a:rPr lang="en-US" sz="1000" b="1" dirty="0" err="1">
                  <a:latin typeface="Consolas" panose="020B0609020204030204" pitchFamily="49" charset="0"/>
                </a:rPr>
                <a:t>isFilled</a:t>
              </a:r>
              <a:r>
                <a:rPr lang="en-US" sz="1000" b="1" dirty="0">
                  <a:latin typeface="Consolas" panose="020B0609020204030204" pitchFamily="49" charset="0"/>
                </a:rPr>
                <a:t>: </a:t>
              </a:r>
              <a:r>
                <a:rPr lang="en-US" sz="1000" b="1" dirty="0" err="1">
                  <a:latin typeface="Consolas" panose="020B0609020204030204" pitchFamily="49" charset="0"/>
                </a:rPr>
                <a:t>boolean</a:t>
              </a:r>
              <a:endParaRPr 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4217280" y="2568488"/>
              <a:ext cx="3334140" cy="3867114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Shape()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Shape(origin: Point)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setColor</a:t>
              </a:r>
              <a:r>
                <a:rPr lang="en-US" sz="800" b="1" dirty="0">
                  <a:latin typeface="Consolas" panose="020B0609020204030204" pitchFamily="49" charset="0"/>
                </a:rPr>
                <a:t>(color: Color)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fill()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dontFill</a:t>
              </a:r>
              <a:r>
                <a:rPr lang="en-US" sz="800" b="1" dirty="0">
                  <a:latin typeface="Consolas" panose="020B0609020204030204" pitchFamily="49" charset="0"/>
                </a:rPr>
                <a:t>()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getOrigin</a:t>
              </a:r>
              <a:r>
                <a:rPr lang="en-US" sz="800" b="1" dirty="0">
                  <a:latin typeface="Consolas" panose="020B0609020204030204" pitchFamily="49" charset="0"/>
                </a:rPr>
                <a:t>(): Point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move(x: double, y: double)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move(origin: Point)</a:t>
              </a:r>
              <a:br>
                <a:rPr lang="en-US" sz="800" b="1" dirty="0">
                  <a:latin typeface="Consolas" panose="020B0609020204030204" pitchFamily="49" charset="0"/>
                </a:rPr>
              </a:br>
              <a:br>
                <a:rPr lang="en-US" sz="800" b="1" dirty="0">
                  <a:latin typeface="Consolas" panose="020B0609020204030204" pitchFamily="49" charset="0"/>
                </a:rPr>
              </a:br>
              <a:r>
                <a:rPr lang="en-US" sz="800" b="1" dirty="0">
                  <a:latin typeface="Consolas" panose="020B0609020204030204" pitchFamily="49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getArea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getCircumference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doesContain</a:t>
              </a:r>
              <a:r>
                <a:rPr lang="en-US" sz="800" b="1" dirty="0">
                  <a:latin typeface="Consolas" panose="020B0609020204030204" pitchFamily="49" charset="0"/>
                </a:rPr>
                <a:t>(point: Point): </a:t>
              </a:r>
              <a:r>
                <a:rPr lang="en-US" sz="800" b="1" dirty="0" err="1">
                  <a:latin typeface="Consolas" panose="020B0609020204030204" pitchFamily="49" charset="0"/>
                </a:rPr>
                <a:t>boolean</a:t>
              </a:r>
              <a:endParaRPr lang="en-US" sz="8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26427" y="4357959"/>
            <a:ext cx="2399178" cy="2014850"/>
            <a:chOff x="1209390" y="2267901"/>
            <a:chExt cx="2145420" cy="2456499"/>
          </a:xfrm>
        </p:grpSpPr>
        <p:sp>
          <p:nvSpPr>
            <p:cNvPr id="7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Square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222090" y="2748871"/>
              <a:ext cx="2086671" cy="4197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side: double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209390" y="3105697"/>
              <a:ext cx="2145420" cy="1618703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Square(origin: Point, side: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Square(side: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getArea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getCircumference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doesContain</a:t>
              </a:r>
              <a:r>
                <a:rPr lang="en-US" sz="800" b="1" dirty="0">
                  <a:latin typeface="Consolas" panose="020B0609020204030204" pitchFamily="49" charset="0"/>
                </a:rPr>
                <a:t>(point: Point): </a:t>
              </a:r>
              <a:r>
                <a:rPr lang="en-US" sz="800" b="1" dirty="0" err="1">
                  <a:latin typeface="Consolas" panose="020B0609020204030204" pitchFamily="49" charset="0"/>
                </a:rPr>
                <a:t>boolean</a:t>
              </a:r>
              <a:endParaRPr lang="en-US" sz="800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11762" y="4357959"/>
            <a:ext cx="3385752" cy="2129150"/>
            <a:chOff x="8518370" y="4243659"/>
            <a:chExt cx="2145420" cy="2129150"/>
          </a:xfrm>
        </p:grpSpPr>
        <p:sp>
          <p:nvSpPr>
            <p:cNvPr id="12" name="Freeform: Shape 11"/>
            <p:cNvSpPr/>
            <p:nvPr/>
          </p:nvSpPr>
          <p:spPr>
            <a:xfrm>
              <a:off x="8531070" y="4243659"/>
              <a:ext cx="2064516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Triangle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8531070" y="4641850"/>
              <a:ext cx="2086671" cy="454915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base: double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height: double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518370" y="5045129"/>
              <a:ext cx="2145420" cy="13276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Triangle(origin: Point, </a:t>
              </a:r>
              <a:r>
                <a:rPr lang="en-US" sz="800" b="1" dirty="0" err="1">
                  <a:latin typeface="Consolas" panose="020B0609020204030204" pitchFamily="49" charset="0"/>
                </a:rPr>
                <a:t>base:double</a:t>
              </a:r>
              <a:r>
                <a:rPr lang="en-US" sz="800" b="1" dirty="0">
                  <a:latin typeface="Consolas" panose="020B0609020204030204" pitchFamily="49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Triangle(</a:t>
              </a:r>
              <a:r>
                <a:rPr lang="en-US" sz="800" b="1" dirty="0" err="1">
                  <a:latin typeface="Consolas" panose="020B0609020204030204" pitchFamily="49" charset="0"/>
                </a:rPr>
                <a:t>base:double</a:t>
              </a:r>
              <a:r>
                <a:rPr lang="en-US" sz="800" b="1" dirty="0">
                  <a:latin typeface="Consolas" panose="020B0609020204030204" pitchFamily="49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draw()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getArea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getCircumference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doesContain</a:t>
              </a:r>
              <a:r>
                <a:rPr lang="en-US" sz="800" b="1" dirty="0">
                  <a:latin typeface="Consolas" panose="020B0609020204030204" pitchFamily="49" charset="0"/>
                </a:rPr>
                <a:t>(point: Point): </a:t>
              </a:r>
              <a:r>
                <a:rPr lang="en-US" sz="800" b="1" dirty="0" err="1">
                  <a:latin typeface="Consolas" panose="020B0609020204030204" pitchFamily="49" charset="0"/>
                </a:rPr>
                <a:t>boolean</a:t>
              </a:r>
              <a:endParaRPr lang="en-US" sz="800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6" name="Freeform: Shape 15"/>
          <p:cNvSpPr/>
          <p:nvPr/>
        </p:nvSpPr>
        <p:spPr>
          <a:xfrm rot="3861789">
            <a:off x="4427576" y="2576513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/>
          <p:cNvSpPr/>
          <p:nvPr/>
        </p:nvSpPr>
        <p:spPr>
          <a:xfrm>
            <a:off x="3390367" y="2743200"/>
            <a:ext cx="1183742" cy="1614488"/>
          </a:xfrm>
          <a:custGeom>
            <a:avLst/>
            <a:gdLst>
              <a:gd name="connsiteX0" fmla="*/ 1334033 w 1334033"/>
              <a:gd name="connsiteY0" fmla="*/ 0 h 1614488"/>
              <a:gd name="connsiteX1" fmla="*/ 695858 w 1334033"/>
              <a:gd name="connsiteY1" fmla="*/ 4763 h 1614488"/>
              <a:gd name="connsiteX2" fmla="*/ 533933 w 1334033"/>
              <a:gd name="connsiteY2" fmla="*/ 14288 h 1614488"/>
              <a:gd name="connsiteX3" fmla="*/ 495833 w 1334033"/>
              <a:gd name="connsiteY3" fmla="*/ 19050 h 1614488"/>
              <a:gd name="connsiteX4" fmla="*/ 214846 w 1334033"/>
              <a:gd name="connsiteY4" fmla="*/ 23813 h 1614488"/>
              <a:gd name="connsiteX5" fmla="*/ 29108 w 1334033"/>
              <a:gd name="connsiteY5" fmla="*/ 28575 h 1614488"/>
              <a:gd name="connsiteX6" fmla="*/ 10058 w 1334033"/>
              <a:gd name="connsiteY6" fmla="*/ 33338 h 1614488"/>
              <a:gd name="connsiteX7" fmla="*/ 29108 w 1334033"/>
              <a:gd name="connsiteY7" fmla="*/ 133350 h 1614488"/>
              <a:gd name="connsiteX8" fmla="*/ 43396 w 1334033"/>
              <a:gd name="connsiteY8" fmla="*/ 423863 h 1614488"/>
              <a:gd name="connsiteX9" fmla="*/ 19583 w 1334033"/>
              <a:gd name="connsiteY9" fmla="*/ 876300 h 1614488"/>
              <a:gd name="connsiteX10" fmla="*/ 10058 w 1334033"/>
              <a:gd name="connsiteY10" fmla="*/ 933450 h 1614488"/>
              <a:gd name="connsiteX11" fmla="*/ 5296 w 1334033"/>
              <a:gd name="connsiteY11" fmla="*/ 1223963 h 1614488"/>
              <a:gd name="connsiteX12" fmla="*/ 533 w 1334033"/>
              <a:gd name="connsiteY12" fmla="*/ 1319213 h 1614488"/>
              <a:gd name="connsiteX13" fmla="*/ 533 w 1334033"/>
              <a:gd name="connsiteY13" fmla="*/ 1614488 h 16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4033" h="1614488">
                <a:moveTo>
                  <a:pt x="1334033" y="0"/>
                </a:moveTo>
                <a:lnTo>
                  <a:pt x="695858" y="4763"/>
                </a:lnTo>
                <a:cubicBezTo>
                  <a:pt x="650495" y="5345"/>
                  <a:pt x="582996" y="9382"/>
                  <a:pt x="533933" y="14288"/>
                </a:cubicBezTo>
                <a:cubicBezTo>
                  <a:pt x="521198" y="15562"/>
                  <a:pt x="508626" y="18668"/>
                  <a:pt x="495833" y="19050"/>
                </a:cubicBezTo>
                <a:cubicBezTo>
                  <a:pt x="402199" y="21845"/>
                  <a:pt x="308502" y="21902"/>
                  <a:pt x="214846" y="23813"/>
                </a:cubicBezTo>
                <a:lnTo>
                  <a:pt x="29108" y="28575"/>
                </a:lnTo>
                <a:cubicBezTo>
                  <a:pt x="22758" y="30163"/>
                  <a:pt x="11780" y="27023"/>
                  <a:pt x="10058" y="33338"/>
                </a:cubicBezTo>
                <a:cubicBezTo>
                  <a:pt x="4390" y="54121"/>
                  <a:pt x="24501" y="116456"/>
                  <a:pt x="29108" y="133350"/>
                </a:cubicBezTo>
                <a:cubicBezTo>
                  <a:pt x="40247" y="255877"/>
                  <a:pt x="44786" y="280643"/>
                  <a:pt x="43396" y="423863"/>
                </a:cubicBezTo>
                <a:cubicBezTo>
                  <a:pt x="41561" y="612865"/>
                  <a:pt x="39171" y="707847"/>
                  <a:pt x="19583" y="876300"/>
                </a:cubicBezTo>
                <a:cubicBezTo>
                  <a:pt x="17352" y="895484"/>
                  <a:pt x="13233" y="914400"/>
                  <a:pt x="10058" y="933450"/>
                </a:cubicBezTo>
                <a:cubicBezTo>
                  <a:pt x="8471" y="1030288"/>
                  <a:pt x="7687" y="1127142"/>
                  <a:pt x="5296" y="1223963"/>
                </a:cubicBezTo>
                <a:cubicBezTo>
                  <a:pt x="4511" y="1255743"/>
                  <a:pt x="921" y="1287426"/>
                  <a:pt x="533" y="1319213"/>
                </a:cubicBezTo>
                <a:cubicBezTo>
                  <a:pt x="-667" y="1417631"/>
                  <a:pt x="533" y="1516063"/>
                  <a:pt x="533" y="1614488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/>
          <p:nvPr/>
        </p:nvSpPr>
        <p:spPr>
          <a:xfrm rot="17440587">
            <a:off x="7144825" y="2619375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/>
        </p:nvSpPr>
        <p:spPr>
          <a:xfrm>
            <a:off x="7521146" y="2721834"/>
            <a:ext cx="1390292" cy="1645379"/>
          </a:xfrm>
          <a:custGeom>
            <a:avLst/>
            <a:gdLst>
              <a:gd name="connsiteX0" fmla="*/ 0 w 1543850"/>
              <a:gd name="connsiteY0" fmla="*/ 30891 h 1645379"/>
              <a:gd name="connsiteX1" fmla="*/ 23812 w 1543850"/>
              <a:gd name="connsiteY1" fmla="*/ 16604 h 1645379"/>
              <a:gd name="connsiteX2" fmla="*/ 38100 w 1543850"/>
              <a:gd name="connsiteY2" fmla="*/ 11841 h 1645379"/>
              <a:gd name="connsiteX3" fmla="*/ 814387 w 1543850"/>
              <a:gd name="connsiteY3" fmla="*/ 16604 h 1645379"/>
              <a:gd name="connsiteX4" fmla="*/ 990600 w 1543850"/>
              <a:gd name="connsiteY4" fmla="*/ 21366 h 1645379"/>
              <a:gd name="connsiteX5" fmla="*/ 1062037 w 1543850"/>
              <a:gd name="connsiteY5" fmla="*/ 26129 h 1645379"/>
              <a:gd name="connsiteX6" fmla="*/ 1252537 w 1543850"/>
              <a:gd name="connsiteY6" fmla="*/ 21366 h 1645379"/>
              <a:gd name="connsiteX7" fmla="*/ 1528762 w 1543850"/>
              <a:gd name="connsiteY7" fmla="*/ 54704 h 1645379"/>
              <a:gd name="connsiteX8" fmla="*/ 1533525 w 1543850"/>
              <a:gd name="connsiteY8" fmla="*/ 68991 h 1645379"/>
              <a:gd name="connsiteX9" fmla="*/ 1533525 w 1543850"/>
              <a:gd name="connsiteY9" fmla="*/ 459516 h 1645379"/>
              <a:gd name="connsiteX10" fmla="*/ 1519237 w 1543850"/>
              <a:gd name="connsiteY10" fmla="*/ 697641 h 1645379"/>
              <a:gd name="connsiteX11" fmla="*/ 1509712 w 1543850"/>
              <a:gd name="connsiteY11" fmla="*/ 764316 h 1645379"/>
              <a:gd name="connsiteX12" fmla="*/ 1504950 w 1543850"/>
              <a:gd name="connsiteY12" fmla="*/ 830991 h 1645379"/>
              <a:gd name="connsiteX13" fmla="*/ 1500187 w 1543850"/>
              <a:gd name="connsiteY13" fmla="*/ 878616 h 1645379"/>
              <a:gd name="connsiteX14" fmla="*/ 1495425 w 1543850"/>
              <a:gd name="connsiteY14" fmla="*/ 931004 h 1645379"/>
              <a:gd name="connsiteX15" fmla="*/ 1500187 w 1543850"/>
              <a:gd name="connsiteY15" fmla="*/ 1154841 h 1645379"/>
              <a:gd name="connsiteX16" fmla="*/ 1504950 w 1543850"/>
              <a:gd name="connsiteY16" fmla="*/ 1350104 h 1645379"/>
              <a:gd name="connsiteX17" fmla="*/ 1514475 w 1543850"/>
              <a:gd name="connsiteY17" fmla="*/ 1378679 h 1645379"/>
              <a:gd name="connsiteX18" fmla="*/ 1524000 w 1543850"/>
              <a:gd name="connsiteY18" fmla="*/ 1450116 h 1645379"/>
              <a:gd name="connsiteX19" fmla="*/ 1533525 w 1543850"/>
              <a:gd name="connsiteY19" fmla="*/ 1488216 h 1645379"/>
              <a:gd name="connsiteX20" fmla="*/ 1538287 w 1543850"/>
              <a:gd name="connsiteY20" fmla="*/ 1592991 h 1645379"/>
              <a:gd name="connsiteX21" fmla="*/ 1543050 w 1543850"/>
              <a:gd name="connsiteY21" fmla="*/ 1645379 h 16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3850" h="1645379">
                <a:moveTo>
                  <a:pt x="0" y="30891"/>
                </a:moveTo>
                <a:cubicBezTo>
                  <a:pt x="7937" y="26129"/>
                  <a:pt x="15533" y="20744"/>
                  <a:pt x="23812" y="16604"/>
                </a:cubicBezTo>
                <a:cubicBezTo>
                  <a:pt x="28302" y="14359"/>
                  <a:pt x="33080" y="11841"/>
                  <a:pt x="38100" y="11841"/>
                </a:cubicBezTo>
                <a:lnTo>
                  <a:pt x="814387" y="16604"/>
                </a:lnTo>
                <a:lnTo>
                  <a:pt x="990600" y="21366"/>
                </a:lnTo>
                <a:cubicBezTo>
                  <a:pt x="1014448" y="22283"/>
                  <a:pt x="1038172" y="26129"/>
                  <a:pt x="1062037" y="26129"/>
                </a:cubicBezTo>
                <a:cubicBezTo>
                  <a:pt x="1125557" y="26129"/>
                  <a:pt x="1189037" y="22954"/>
                  <a:pt x="1252537" y="21366"/>
                </a:cubicBezTo>
                <a:cubicBezTo>
                  <a:pt x="1270198" y="21693"/>
                  <a:pt x="1495659" y="-44590"/>
                  <a:pt x="1528762" y="54704"/>
                </a:cubicBezTo>
                <a:lnTo>
                  <a:pt x="1533525" y="68991"/>
                </a:lnTo>
                <a:cubicBezTo>
                  <a:pt x="1550430" y="221158"/>
                  <a:pt x="1543755" y="144930"/>
                  <a:pt x="1533525" y="459516"/>
                </a:cubicBezTo>
                <a:cubicBezTo>
                  <a:pt x="1530940" y="538992"/>
                  <a:pt x="1532308" y="619205"/>
                  <a:pt x="1519237" y="697641"/>
                </a:cubicBezTo>
                <a:cubicBezTo>
                  <a:pt x="1515071" y="722642"/>
                  <a:pt x="1512095" y="738104"/>
                  <a:pt x="1509712" y="764316"/>
                </a:cubicBezTo>
                <a:cubicBezTo>
                  <a:pt x="1507695" y="786506"/>
                  <a:pt x="1506800" y="808786"/>
                  <a:pt x="1504950" y="830991"/>
                </a:cubicBezTo>
                <a:cubicBezTo>
                  <a:pt x="1503625" y="846890"/>
                  <a:pt x="1501700" y="862734"/>
                  <a:pt x="1500187" y="878616"/>
                </a:cubicBezTo>
                <a:cubicBezTo>
                  <a:pt x="1498525" y="896072"/>
                  <a:pt x="1497012" y="913541"/>
                  <a:pt x="1495425" y="931004"/>
                </a:cubicBezTo>
                <a:cubicBezTo>
                  <a:pt x="1497012" y="1005616"/>
                  <a:pt x="1498491" y="1080231"/>
                  <a:pt x="1500187" y="1154841"/>
                </a:cubicBezTo>
                <a:cubicBezTo>
                  <a:pt x="1501666" y="1219931"/>
                  <a:pt x="1500803" y="1285129"/>
                  <a:pt x="1504950" y="1350104"/>
                </a:cubicBezTo>
                <a:cubicBezTo>
                  <a:pt x="1505590" y="1360124"/>
                  <a:pt x="1514475" y="1378679"/>
                  <a:pt x="1514475" y="1378679"/>
                </a:cubicBezTo>
                <a:cubicBezTo>
                  <a:pt x="1517041" y="1401774"/>
                  <a:pt x="1519065" y="1427087"/>
                  <a:pt x="1524000" y="1450116"/>
                </a:cubicBezTo>
                <a:cubicBezTo>
                  <a:pt x="1526743" y="1462916"/>
                  <a:pt x="1533525" y="1488216"/>
                  <a:pt x="1533525" y="1488216"/>
                </a:cubicBezTo>
                <a:cubicBezTo>
                  <a:pt x="1535112" y="1523141"/>
                  <a:pt x="1536036" y="1558102"/>
                  <a:pt x="1538287" y="1592991"/>
                </a:cubicBezTo>
                <a:cubicBezTo>
                  <a:pt x="1543401" y="1672253"/>
                  <a:pt x="1543050" y="1614136"/>
                  <a:pt x="1543050" y="164537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0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/>
          <p:cNvSpPr/>
          <p:nvPr/>
        </p:nvSpPr>
        <p:spPr>
          <a:xfrm>
            <a:off x="3097427" y="2743200"/>
            <a:ext cx="1476682" cy="832022"/>
          </a:xfrm>
          <a:custGeom>
            <a:avLst/>
            <a:gdLst>
              <a:gd name="connsiteX0" fmla="*/ 1334033 w 1334033"/>
              <a:gd name="connsiteY0" fmla="*/ 0 h 1614488"/>
              <a:gd name="connsiteX1" fmla="*/ 695858 w 1334033"/>
              <a:gd name="connsiteY1" fmla="*/ 4763 h 1614488"/>
              <a:gd name="connsiteX2" fmla="*/ 533933 w 1334033"/>
              <a:gd name="connsiteY2" fmla="*/ 14288 h 1614488"/>
              <a:gd name="connsiteX3" fmla="*/ 495833 w 1334033"/>
              <a:gd name="connsiteY3" fmla="*/ 19050 h 1614488"/>
              <a:gd name="connsiteX4" fmla="*/ 214846 w 1334033"/>
              <a:gd name="connsiteY4" fmla="*/ 23813 h 1614488"/>
              <a:gd name="connsiteX5" fmla="*/ 29108 w 1334033"/>
              <a:gd name="connsiteY5" fmla="*/ 28575 h 1614488"/>
              <a:gd name="connsiteX6" fmla="*/ 10058 w 1334033"/>
              <a:gd name="connsiteY6" fmla="*/ 33338 h 1614488"/>
              <a:gd name="connsiteX7" fmla="*/ 29108 w 1334033"/>
              <a:gd name="connsiteY7" fmla="*/ 133350 h 1614488"/>
              <a:gd name="connsiteX8" fmla="*/ 43396 w 1334033"/>
              <a:gd name="connsiteY8" fmla="*/ 423863 h 1614488"/>
              <a:gd name="connsiteX9" fmla="*/ 19583 w 1334033"/>
              <a:gd name="connsiteY9" fmla="*/ 876300 h 1614488"/>
              <a:gd name="connsiteX10" fmla="*/ 10058 w 1334033"/>
              <a:gd name="connsiteY10" fmla="*/ 933450 h 1614488"/>
              <a:gd name="connsiteX11" fmla="*/ 5296 w 1334033"/>
              <a:gd name="connsiteY11" fmla="*/ 1223963 h 1614488"/>
              <a:gd name="connsiteX12" fmla="*/ 533 w 1334033"/>
              <a:gd name="connsiteY12" fmla="*/ 1319213 h 1614488"/>
              <a:gd name="connsiteX13" fmla="*/ 533 w 1334033"/>
              <a:gd name="connsiteY13" fmla="*/ 1614488 h 1614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4033" h="1614488">
                <a:moveTo>
                  <a:pt x="1334033" y="0"/>
                </a:moveTo>
                <a:lnTo>
                  <a:pt x="695858" y="4763"/>
                </a:lnTo>
                <a:cubicBezTo>
                  <a:pt x="650495" y="5345"/>
                  <a:pt x="582996" y="9382"/>
                  <a:pt x="533933" y="14288"/>
                </a:cubicBezTo>
                <a:cubicBezTo>
                  <a:pt x="521198" y="15562"/>
                  <a:pt x="508626" y="18668"/>
                  <a:pt x="495833" y="19050"/>
                </a:cubicBezTo>
                <a:cubicBezTo>
                  <a:pt x="402199" y="21845"/>
                  <a:pt x="308502" y="21902"/>
                  <a:pt x="214846" y="23813"/>
                </a:cubicBezTo>
                <a:lnTo>
                  <a:pt x="29108" y="28575"/>
                </a:lnTo>
                <a:cubicBezTo>
                  <a:pt x="22758" y="30163"/>
                  <a:pt x="11780" y="27023"/>
                  <a:pt x="10058" y="33338"/>
                </a:cubicBezTo>
                <a:cubicBezTo>
                  <a:pt x="4390" y="54121"/>
                  <a:pt x="24501" y="116456"/>
                  <a:pt x="29108" y="133350"/>
                </a:cubicBezTo>
                <a:cubicBezTo>
                  <a:pt x="40247" y="255877"/>
                  <a:pt x="44786" y="280643"/>
                  <a:pt x="43396" y="423863"/>
                </a:cubicBezTo>
                <a:cubicBezTo>
                  <a:pt x="41561" y="612865"/>
                  <a:pt x="39171" y="707847"/>
                  <a:pt x="19583" y="876300"/>
                </a:cubicBezTo>
                <a:cubicBezTo>
                  <a:pt x="17352" y="895484"/>
                  <a:pt x="13233" y="914400"/>
                  <a:pt x="10058" y="933450"/>
                </a:cubicBezTo>
                <a:cubicBezTo>
                  <a:pt x="8471" y="1030288"/>
                  <a:pt x="7687" y="1127142"/>
                  <a:pt x="5296" y="1223963"/>
                </a:cubicBezTo>
                <a:cubicBezTo>
                  <a:pt x="4511" y="1255743"/>
                  <a:pt x="921" y="1287426"/>
                  <a:pt x="533" y="1319213"/>
                </a:cubicBezTo>
                <a:cubicBezTo>
                  <a:pt x="-667" y="1417631"/>
                  <a:pt x="533" y="1516063"/>
                  <a:pt x="533" y="1614488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/>
          <p:nvPr/>
        </p:nvSpPr>
        <p:spPr>
          <a:xfrm>
            <a:off x="7521146" y="2721835"/>
            <a:ext cx="1390292" cy="588588"/>
          </a:xfrm>
          <a:custGeom>
            <a:avLst/>
            <a:gdLst>
              <a:gd name="connsiteX0" fmla="*/ 0 w 1543850"/>
              <a:gd name="connsiteY0" fmla="*/ 30891 h 1645379"/>
              <a:gd name="connsiteX1" fmla="*/ 23812 w 1543850"/>
              <a:gd name="connsiteY1" fmla="*/ 16604 h 1645379"/>
              <a:gd name="connsiteX2" fmla="*/ 38100 w 1543850"/>
              <a:gd name="connsiteY2" fmla="*/ 11841 h 1645379"/>
              <a:gd name="connsiteX3" fmla="*/ 814387 w 1543850"/>
              <a:gd name="connsiteY3" fmla="*/ 16604 h 1645379"/>
              <a:gd name="connsiteX4" fmla="*/ 990600 w 1543850"/>
              <a:gd name="connsiteY4" fmla="*/ 21366 h 1645379"/>
              <a:gd name="connsiteX5" fmla="*/ 1062037 w 1543850"/>
              <a:gd name="connsiteY5" fmla="*/ 26129 h 1645379"/>
              <a:gd name="connsiteX6" fmla="*/ 1252537 w 1543850"/>
              <a:gd name="connsiteY6" fmla="*/ 21366 h 1645379"/>
              <a:gd name="connsiteX7" fmla="*/ 1528762 w 1543850"/>
              <a:gd name="connsiteY7" fmla="*/ 54704 h 1645379"/>
              <a:gd name="connsiteX8" fmla="*/ 1533525 w 1543850"/>
              <a:gd name="connsiteY8" fmla="*/ 68991 h 1645379"/>
              <a:gd name="connsiteX9" fmla="*/ 1533525 w 1543850"/>
              <a:gd name="connsiteY9" fmla="*/ 459516 h 1645379"/>
              <a:gd name="connsiteX10" fmla="*/ 1519237 w 1543850"/>
              <a:gd name="connsiteY10" fmla="*/ 697641 h 1645379"/>
              <a:gd name="connsiteX11" fmla="*/ 1509712 w 1543850"/>
              <a:gd name="connsiteY11" fmla="*/ 764316 h 1645379"/>
              <a:gd name="connsiteX12" fmla="*/ 1504950 w 1543850"/>
              <a:gd name="connsiteY12" fmla="*/ 830991 h 1645379"/>
              <a:gd name="connsiteX13" fmla="*/ 1500187 w 1543850"/>
              <a:gd name="connsiteY13" fmla="*/ 878616 h 1645379"/>
              <a:gd name="connsiteX14" fmla="*/ 1495425 w 1543850"/>
              <a:gd name="connsiteY14" fmla="*/ 931004 h 1645379"/>
              <a:gd name="connsiteX15" fmla="*/ 1500187 w 1543850"/>
              <a:gd name="connsiteY15" fmla="*/ 1154841 h 1645379"/>
              <a:gd name="connsiteX16" fmla="*/ 1504950 w 1543850"/>
              <a:gd name="connsiteY16" fmla="*/ 1350104 h 1645379"/>
              <a:gd name="connsiteX17" fmla="*/ 1514475 w 1543850"/>
              <a:gd name="connsiteY17" fmla="*/ 1378679 h 1645379"/>
              <a:gd name="connsiteX18" fmla="*/ 1524000 w 1543850"/>
              <a:gd name="connsiteY18" fmla="*/ 1450116 h 1645379"/>
              <a:gd name="connsiteX19" fmla="*/ 1533525 w 1543850"/>
              <a:gd name="connsiteY19" fmla="*/ 1488216 h 1645379"/>
              <a:gd name="connsiteX20" fmla="*/ 1538287 w 1543850"/>
              <a:gd name="connsiteY20" fmla="*/ 1592991 h 1645379"/>
              <a:gd name="connsiteX21" fmla="*/ 1543050 w 1543850"/>
              <a:gd name="connsiteY21" fmla="*/ 1645379 h 16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43850" h="1645379">
                <a:moveTo>
                  <a:pt x="0" y="30891"/>
                </a:moveTo>
                <a:cubicBezTo>
                  <a:pt x="7937" y="26129"/>
                  <a:pt x="15533" y="20744"/>
                  <a:pt x="23812" y="16604"/>
                </a:cubicBezTo>
                <a:cubicBezTo>
                  <a:pt x="28302" y="14359"/>
                  <a:pt x="33080" y="11841"/>
                  <a:pt x="38100" y="11841"/>
                </a:cubicBezTo>
                <a:lnTo>
                  <a:pt x="814387" y="16604"/>
                </a:lnTo>
                <a:lnTo>
                  <a:pt x="990600" y="21366"/>
                </a:lnTo>
                <a:cubicBezTo>
                  <a:pt x="1014448" y="22283"/>
                  <a:pt x="1038172" y="26129"/>
                  <a:pt x="1062037" y="26129"/>
                </a:cubicBezTo>
                <a:cubicBezTo>
                  <a:pt x="1125557" y="26129"/>
                  <a:pt x="1189037" y="22954"/>
                  <a:pt x="1252537" y="21366"/>
                </a:cubicBezTo>
                <a:cubicBezTo>
                  <a:pt x="1270198" y="21693"/>
                  <a:pt x="1495659" y="-44590"/>
                  <a:pt x="1528762" y="54704"/>
                </a:cubicBezTo>
                <a:lnTo>
                  <a:pt x="1533525" y="68991"/>
                </a:lnTo>
                <a:cubicBezTo>
                  <a:pt x="1550430" y="221158"/>
                  <a:pt x="1543755" y="144930"/>
                  <a:pt x="1533525" y="459516"/>
                </a:cubicBezTo>
                <a:cubicBezTo>
                  <a:pt x="1530940" y="538992"/>
                  <a:pt x="1532308" y="619205"/>
                  <a:pt x="1519237" y="697641"/>
                </a:cubicBezTo>
                <a:cubicBezTo>
                  <a:pt x="1515071" y="722642"/>
                  <a:pt x="1512095" y="738104"/>
                  <a:pt x="1509712" y="764316"/>
                </a:cubicBezTo>
                <a:cubicBezTo>
                  <a:pt x="1507695" y="786506"/>
                  <a:pt x="1506800" y="808786"/>
                  <a:pt x="1504950" y="830991"/>
                </a:cubicBezTo>
                <a:cubicBezTo>
                  <a:pt x="1503625" y="846890"/>
                  <a:pt x="1501700" y="862734"/>
                  <a:pt x="1500187" y="878616"/>
                </a:cubicBezTo>
                <a:cubicBezTo>
                  <a:pt x="1498525" y="896072"/>
                  <a:pt x="1497012" y="913541"/>
                  <a:pt x="1495425" y="931004"/>
                </a:cubicBezTo>
                <a:cubicBezTo>
                  <a:pt x="1497012" y="1005616"/>
                  <a:pt x="1498491" y="1080231"/>
                  <a:pt x="1500187" y="1154841"/>
                </a:cubicBezTo>
                <a:cubicBezTo>
                  <a:pt x="1501666" y="1219931"/>
                  <a:pt x="1500803" y="1285129"/>
                  <a:pt x="1504950" y="1350104"/>
                </a:cubicBezTo>
                <a:cubicBezTo>
                  <a:pt x="1505590" y="1360124"/>
                  <a:pt x="1514475" y="1378679"/>
                  <a:pt x="1514475" y="1378679"/>
                </a:cubicBezTo>
                <a:cubicBezTo>
                  <a:pt x="1517041" y="1401774"/>
                  <a:pt x="1519065" y="1427087"/>
                  <a:pt x="1524000" y="1450116"/>
                </a:cubicBezTo>
                <a:cubicBezTo>
                  <a:pt x="1526743" y="1462916"/>
                  <a:pt x="1533525" y="1488216"/>
                  <a:pt x="1533525" y="1488216"/>
                </a:cubicBezTo>
                <a:cubicBezTo>
                  <a:pt x="1535112" y="1523141"/>
                  <a:pt x="1536036" y="1558102"/>
                  <a:pt x="1538287" y="1592991"/>
                </a:cubicBezTo>
                <a:cubicBezTo>
                  <a:pt x="1543401" y="1672253"/>
                  <a:pt x="1543050" y="1614136"/>
                  <a:pt x="1543050" y="1645379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781284" y="1153300"/>
            <a:ext cx="2480044" cy="2218729"/>
            <a:chOff x="4217280" y="972501"/>
            <a:chExt cx="3334140" cy="3462538"/>
          </a:xfrm>
        </p:grpSpPr>
        <p:sp>
          <p:nvSpPr>
            <p:cNvPr id="2" name="Freeform: Shape 1"/>
            <p:cNvSpPr/>
            <p:nvPr/>
          </p:nvSpPr>
          <p:spPr>
            <a:xfrm>
              <a:off x="4240141" y="972501"/>
              <a:ext cx="3208410" cy="804147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Shape</a:t>
              </a:r>
            </a:p>
          </p:txBody>
        </p:sp>
        <p:sp>
          <p:nvSpPr>
            <p:cNvPr id="3" name="Freeform: Shape 2"/>
            <p:cNvSpPr/>
            <p:nvPr/>
          </p:nvSpPr>
          <p:spPr>
            <a:xfrm>
              <a:off x="4240140" y="1611548"/>
              <a:ext cx="3242840" cy="113165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origin: Point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color: Color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</a:t>
              </a:r>
              <a:r>
                <a:rPr lang="en-US" sz="1000" b="1" dirty="0" err="1">
                  <a:latin typeface="Consolas" panose="020B0609020204030204" pitchFamily="49" charset="0"/>
                </a:rPr>
                <a:t>isFilled</a:t>
              </a:r>
              <a:r>
                <a:rPr lang="en-US" sz="1000" b="1" dirty="0">
                  <a:latin typeface="Consolas" panose="020B0609020204030204" pitchFamily="49" charset="0"/>
                </a:rPr>
                <a:t>: </a:t>
              </a:r>
              <a:r>
                <a:rPr lang="en-US" sz="1000" b="1" dirty="0" err="1">
                  <a:latin typeface="Consolas" panose="020B0609020204030204" pitchFamily="49" charset="0"/>
                </a:rPr>
                <a:t>boolean</a:t>
              </a:r>
              <a:endParaRPr 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4" name="Freeform: Shape 3"/>
            <p:cNvSpPr/>
            <p:nvPr/>
          </p:nvSpPr>
          <p:spPr>
            <a:xfrm>
              <a:off x="4217280" y="2568487"/>
              <a:ext cx="3334140" cy="1866552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Shape()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Shape(origin: Point)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 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... </a:t>
              </a:r>
            </a:p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getArea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getCircumference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63130" y="2004873"/>
            <a:ext cx="2399178" cy="1751582"/>
            <a:chOff x="1209390" y="2267901"/>
            <a:chExt cx="2145420" cy="2135523"/>
          </a:xfrm>
        </p:grpSpPr>
        <p:sp>
          <p:nvSpPr>
            <p:cNvPr id="7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Square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222090" y="2748871"/>
              <a:ext cx="2086671" cy="41978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side: double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209390" y="3105697"/>
              <a:ext cx="2145420" cy="1297727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Square(origin: Point, side: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Square(side: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...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getArea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getCircumference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194229" y="1771278"/>
            <a:ext cx="3385752" cy="1894560"/>
            <a:chOff x="8518370" y="4243659"/>
            <a:chExt cx="2145420" cy="1894560"/>
          </a:xfrm>
        </p:grpSpPr>
        <p:sp>
          <p:nvSpPr>
            <p:cNvPr id="12" name="Freeform: Shape 11"/>
            <p:cNvSpPr/>
            <p:nvPr/>
          </p:nvSpPr>
          <p:spPr>
            <a:xfrm>
              <a:off x="8531070" y="4243659"/>
              <a:ext cx="2064516" cy="440708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Triangle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8531070" y="4641850"/>
              <a:ext cx="2086671" cy="454915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base: double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height: double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518370" y="5045129"/>
              <a:ext cx="2145420" cy="109309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Triangle(origin: Point, </a:t>
              </a:r>
              <a:r>
                <a:rPr lang="en-US" sz="800" b="1" dirty="0" err="1">
                  <a:latin typeface="Consolas" panose="020B0609020204030204" pitchFamily="49" charset="0"/>
                </a:rPr>
                <a:t>base:double</a:t>
              </a:r>
              <a:r>
                <a:rPr lang="en-US" sz="800" b="1" dirty="0">
                  <a:latin typeface="Consolas" panose="020B0609020204030204" pitchFamily="49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Triangle(</a:t>
              </a:r>
              <a:r>
                <a:rPr lang="en-US" sz="800" b="1" dirty="0" err="1">
                  <a:latin typeface="Consolas" panose="020B0609020204030204" pitchFamily="49" charset="0"/>
                </a:rPr>
                <a:t>base:double</a:t>
              </a:r>
              <a:r>
                <a:rPr lang="en-US" sz="800" b="1" dirty="0">
                  <a:latin typeface="Consolas" panose="020B0609020204030204" pitchFamily="49" charset="0"/>
                </a:rPr>
                <a:t>, height: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...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 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getArea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getCircumference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</p:txBody>
        </p:sp>
      </p:grpSp>
      <p:sp>
        <p:nvSpPr>
          <p:cNvPr id="16" name="Freeform: Shape 15"/>
          <p:cNvSpPr/>
          <p:nvPr/>
        </p:nvSpPr>
        <p:spPr>
          <a:xfrm rot="3861789">
            <a:off x="4427576" y="2576513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/>
          <p:cNvSpPr/>
          <p:nvPr/>
        </p:nvSpPr>
        <p:spPr>
          <a:xfrm rot="17440587">
            <a:off x="7144825" y="2619375"/>
            <a:ext cx="481784" cy="247650"/>
          </a:xfrm>
          <a:custGeom>
            <a:avLst/>
            <a:gdLst>
              <a:gd name="connsiteX0" fmla="*/ 219075 w 481784"/>
              <a:gd name="connsiteY0" fmla="*/ 0 h 247650"/>
              <a:gd name="connsiteX1" fmla="*/ 195263 w 481784"/>
              <a:gd name="connsiteY1" fmla="*/ 38100 h 247650"/>
              <a:gd name="connsiteX2" fmla="*/ 166688 w 481784"/>
              <a:gd name="connsiteY2" fmla="*/ 57150 h 247650"/>
              <a:gd name="connsiteX3" fmla="*/ 114300 w 481784"/>
              <a:gd name="connsiteY3" fmla="*/ 104775 h 247650"/>
              <a:gd name="connsiteX4" fmla="*/ 100013 w 481784"/>
              <a:gd name="connsiteY4" fmla="*/ 119062 h 247650"/>
              <a:gd name="connsiteX5" fmla="*/ 90488 w 481784"/>
              <a:gd name="connsiteY5" fmla="*/ 133350 h 247650"/>
              <a:gd name="connsiteX6" fmla="*/ 61913 w 481784"/>
              <a:gd name="connsiteY6" fmla="*/ 142875 h 247650"/>
              <a:gd name="connsiteX7" fmla="*/ 57150 w 481784"/>
              <a:gd name="connsiteY7" fmla="*/ 157162 h 247650"/>
              <a:gd name="connsiteX8" fmla="*/ 28575 w 481784"/>
              <a:gd name="connsiteY8" fmla="*/ 185737 h 247650"/>
              <a:gd name="connsiteX9" fmla="*/ 9525 w 481784"/>
              <a:gd name="connsiteY9" fmla="*/ 204787 h 247650"/>
              <a:gd name="connsiteX10" fmla="*/ 0 w 481784"/>
              <a:gd name="connsiteY10" fmla="*/ 219075 h 247650"/>
              <a:gd name="connsiteX11" fmla="*/ 14288 w 481784"/>
              <a:gd name="connsiteY11" fmla="*/ 223837 h 247650"/>
              <a:gd name="connsiteX12" fmla="*/ 119063 w 481784"/>
              <a:gd name="connsiteY12" fmla="*/ 233362 h 247650"/>
              <a:gd name="connsiteX13" fmla="*/ 247650 w 481784"/>
              <a:gd name="connsiteY13" fmla="*/ 247650 h 247650"/>
              <a:gd name="connsiteX14" fmla="*/ 395288 w 481784"/>
              <a:gd name="connsiteY14" fmla="*/ 242887 h 247650"/>
              <a:gd name="connsiteX15" fmla="*/ 457200 w 481784"/>
              <a:gd name="connsiteY15" fmla="*/ 238125 h 247650"/>
              <a:gd name="connsiteX16" fmla="*/ 481013 w 481784"/>
              <a:gd name="connsiteY16" fmla="*/ 233362 h 247650"/>
              <a:gd name="connsiteX17" fmla="*/ 471488 w 481784"/>
              <a:gd name="connsiteY17" fmla="*/ 219075 h 247650"/>
              <a:gd name="connsiteX18" fmla="*/ 452438 w 481784"/>
              <a:gd name="connsiteY18" fmla="*/ 204787 h 247650"/>
              <a:gd name="connsiteX19" fmla="*/ 438150 w 481784"/>
              <a:gd name="connsiteY19" fmla="*/ 185737 h 247650"/>
              <a:gd name="connsiteX20" fmla="*/ 423863 w 481784"/>
              <a:gd name="connsiteY20" fmla="*/ 171450 h 247650"/>
              <a:gd name="connsiteX21" fmla="*/ 404813 w 481784"/>
              <a:gd name="connsiteY21" fmla="*/ 147637 h 247650"/>
              <a:gd name="connsiteX22" fmla="*/ 371475 w 481784"/>
              <a:gd name="connsiteY22" fmla="*/ 119062 h 247650"/>
              <a:gd name="connsiteX23" fmla="*/ 328613 w 481784"/>
              <a:gd name="connsiteY23" fmla="*/ 95250 h 247650"/>
              <a:gd name="connsiteX24" fmla="*/ 314325 w 481784"/>
              <a:gd name="connsiteY24" fmla="*/ 85725 h 247650"/>
              <a:gd name="connsiteX25" fmla="*/ 304800 w 481784"/>
              <a:gd name="connsiteY25" fmla="*/ 71437 h 247650"/>
              <a:gd name="connsiteX26" fmla="*/ 276225 w 481784"/>
              <a:gd name="connsiteY26" fmla="*/ 52387 h 247650"/>
              <a:gd name="connsiteX27" fmla="*/ 247650 w 481784"/>
              <a:gd name="connsiteY27" fmla="*/ 33337 h 247650"/>
              <a:gd name="connsiteX28" fmla="*/ 219075 w 481784"/>
              <a:gd name="connsiteY28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1784" h="247650">
                <a:moveTo>
                  <a:pt x="219075" y="0"/>
                </a:moveTo>
                <a:cubicBezTo>
                  <a:pt x="211138" y="12700"/>
                  <a:pt x="207724" y="29793"/>
                  <a:pt x="195263" y="38100"/>
                </a:cubicBezTo>
                <a:lnTo>
                  <a:pt x="166688" y="57150"/>
                </a:lnTo>
                <a:cubicBezTo>
                  <a:pt x="140463" y="96486"/>
                  <a:pt x="182741" y="36334"/>
                  <a:pt x="114300" y="104775"/>
                </a:cubicBezTo>
                <a:cubicBezTo>
                  <a:pt x="109538" y="109537"/>
                  <a:pt x="104325" y="113888"/>
                  <a:pt x="100013" y="119062"/>
                </a:cubicBezTo>
                <a:cubicBezTo>
                  <a:pt x="96349" y="123459"/>
                  <a:pt x="95342" y="130316"/>
                  <a:pt x="90488" y="133350"/>
                </a:cubicBezTo>
                <a:cubicBezTo>
                  <a:pt x="81974" y="138671"/>
                  <a:pt x="61913" y="142875"/>
                  <a:pt x="61913" y="142875"/>
                </a:cubicBezTo>
                <a:cubicBezTo>
                  <a:pt x="60325" y="147637"/>
                  <a:pt x="60232" y="153199"/>
                  <a:pt x="57150" y="157162"/>
                </a:cubicBezTo>
                <a:cubicBezTo>
                  <a:pt x="48880" y="167795"/>
                  <a:pt x="38100" y="176212"/>
                  <a:pt x="28575" y="185737"/>
                </a:cubicBezTo>
                <a:cubicBezTo>
                  <a:pt x="22225" y="192087"/>
                  <a:pt x="14506" y="197315"/>
                  <a:pt x="9525" y="204787"/>
                </a:cubicBezTo>
                <a:lnTo>
                  <a:pt x="0" y="219075"/>
                </a:lnTo>
                <a:cubicBezTo>
                  <a:pt x="4763" y="220662"/>
                  <a:pt x="9387" y="222748"/>
                  <a:pt x="14288" y="223837"/>
                </a:cubicBezTo>
                <a:cubicBezTo>
                  <a:pt x="49303" y="231618"/>
                  <a:pt x="82413" y="231072"/>
                  <a:pt x="119063" y="233362"/>
                </a:cubicBezTo>
                <a:cubicBezTo>
                  <a:pt x="170389" y="241916"/>
                  <a:pt x="193230" y="247650"/>
                  <a:pt x="247650" y="247650"/>
                </a:cubicBezTo>
                <a:cubicBezTo>
                  <a:pt x="296888" y="247650"/>
                  <a:pt x="346075" y="244475"/>
                  <a:pt x="395288" y="242887"/>
                </a:cubicBezTo>
                <a:cubicBezTo>
                  <a:pt x="415925" y="241300"/>
                  <a:pt x="436628" y="240411"/>
                  <a:pt x="457200" y="238125"/>
                </a:cubicBezTo>
                <a:cubicBezTo>
                  <a:pt x="465245" y="237231"/>
                  <a:pt x="476156" y="239838"/>
                  <a:pt x="481013" y="233362"/>
                </a:cubicBezTo>
                <a:cubicBezTo>
                  <a:pt x="484447" y="228783"/>
                  <a:pt x="475535" y="223122"/>
                  <a:pt x="471488" y="219075"/>
                </a:cubicBezTo>
                <a:cubicBezTo>
                  <a:pt x="465875" y="213462"/>
                  <a:pt x="458051" y="210400"/>
                  <a:pt x="452438" y="204787"/>
                </a:cubicBezTo>
                <a:cubicBezTo>
                  <a:pt x="446825" y="199174"/>
                  <a:pt x="443316" y="191764"/>
                  <a:pt x="438150" y="185737"/>
                </a:cubicBezTo>
                <a:cubicBezTo>
                  <a:pt x="433767" y="180623"/>
                  <a:pt x="428298" y="176519"/>
                  <a:pt x="423863" y="171450"/>
                </a:cubicBezTo>
                <a:cubicBezTo>
                  <a:pt x="417169" y="163800"/>
                  <a:pt x="411507" y="155287"/>
                  <a:pt x="404813" y="147637"/>
                </a:cubicBezTo>
                <a:cubicBezTo>
                  <a:pt x="393677" y="134910"/>
                  <a:pt x="385584" y="128938"/>
                  <a:pt x="371475" y="119062"/>
                </a:cubicBezTo>
                <a:cubicBezTo>
                  <a:pt x="341701" y="98220"/>
                  <a:pt x="352454" y="103197"/>
                  <a:pt x="328613" y="95250"/>
                </a:cubicBezTo>
                <a:cubicBezTo>
                  <a:pt x="323850" y="92075"/>
                  <a:pt x="318372" y="89772"/>
                  <a:pt x="314325" y="85725"/>
                </a:cubicBezTo>
                <a:cubicBezTo>
                  <a:pt x="310278" y="81678"/>
                  <a:pt x="309108" y="75206"/>
                  <a:pt x="304800" y="71437"/>
                </a:cubicBezTo>
                <a:cubicBezTo>
                  <a:pt x="296185" y="63899"/>
                  <a:pt x="285750" y="58737"/>
                  <a:pt x="276225" y="52387"/>
                </a:cubicBezTo>
                <a:lnTo>
                  <a:pt x="247650" y="33337"/>
                </a:lnTo>
                <a:cubicBezTo>
                  <a:pt x="230410" y="21843"/>
                  <a:pt x="235923" y="28931"/>
                  <a:pt x="219075" y="0"/>
                </a:cubicBezTo>
                <a:close/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7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26427" y="3674076"/>
            <a:ext cx="2399178" cy="2034746"/>
            <a:chOff x="1209390" y="2267901"/>
            <a:chExt cx="2145420" cy="1852110"/>
          </a:xfrm>
        </p:grpSpPr>
        <p:sp>
          <p:nvSpPr>
            <p:cNvPr id="7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Beer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1222090" y="2748871"/>
              <a:ext cx="2086671" cy="591304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+ brand: String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+ age: </a:t>
              </a:r>
              <a:r>
                <a:rPr lang="en-US" sz="1000" b="1" dirty="0" err="1">
                  <a:latin typeface="Consolas" panose="020B0609020204030204" pitchFamily="49" charset="0"/>
                </a:rPr>
                <a:t>int</a:t>
              </a:r>
              <a:endParaRPr lang="en-US" sz="10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+ barcode: String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1209390" y="3286180"/>
              <a:ext cx="2145420" cy="83383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Beer(brand: String)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getBrand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getAge</a:t>
              </a:r>
              <a:r>
                <a:rPr lang="en-US" sz="800" b="1" dirty="0">
                  <a:latin typeface="Consolas" panose="020B0609020204030204" pitchFamily="49" charset="0"/>
                </a:rPr>
                <a:t>(): </a:t>
              </a:r>
              <a:r>
                <a:rPr lang="en-US" sz="800" b="1" dirty="0" err="1">
                  <a:latin typeface="Consolas" panose="020B0609020204030204" pitchFamily="49" charset="0"/>
                </a:rPr>
                <a:t>int</a:t>
              </a:r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getBarcode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38566" y="573707"/>
            <a:ext cx="2684183" cy="2034746"/>
            <a:chOff x="1209390" y="2267901"/>
            <a:chExt cx="2145420" cy="1852110"/>
          </a:xfrm>
        </p:grpSpPr>
        <p:sp>
          <p:nvSpPr>
            <p:cNvPr id="21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Forte" panose="03060902040502070203" pitchFamily="66" charset="0"/>
                </a:rPr>
                <a:t>Exam</a:t>
              </a:r>
            </a:p>
          </p:txBody>
        </p:sp>
        <p:sp>
          <p:nvSpPr>
            <p:cNvPr id="22" name="Freeform: Shape 7"/>
            <p:cNvSpPr/>
            <p:nvPr/>
          </p:nvSpPr>
          <p:spPr>
            <a:xfrm>
              <a:off x="1222090" y="2748871"/>
              <a:ext cx="2086671" cy="591304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difficulty: </a:t>
              </a:r>
              <a:r>
                <a:rPr lang="en-US" sz="1000" b="1" dirty="0" err="1">
                  <a:latin typeface="Consolas" panose="020B0609020204030204" pitchFamily="49" charset="0"/>
                </a:rPr>
                <a:t>int</a:t>
              </a:r>
              <a:endParaRPr lang="en-US" sz="10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</a:t>
              </a:r>
              <a:r>
                <a:rPr lang="en-US" sz="1000" b="1" dirty="0" err="1">
                  <a:latin typeface="Consolas" panose="020B0609020204030204" pitchFamily="49" charset="0"/>
                </a:rPr>
                <a:t>numberOfQuestions</a:t>
              </a:r>
              <a:r>
                <a:rPr lang="en-US" sz="1000" b="1" dirty="0">
                  <a:latin typeface="Consolas" panose="020B0609020204030204" pitchFamily="49" charset="0"/>
                </a:rPr>
                <a:t>: </a:t>
              </a:r>
              <a:r>
                <a:rPr lang="en-US" sz="1000" b="1" dirty="0" err="1">
                  <a:latin typeface="Consolas" panose="020B0609020204030204" pitchFamily="49" charset="0"/>
                </a:rPr>
                <a:t>int</a:t>
              </a:r>
              <a:endParaRPr lang="en-US" sz="10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course: String</a:t>
              </a:r>
            </a:p>
          </p:txBody>
        </p:sp>
        <p:sp>
          <p:nvSpPr>
            <p:cNvPr id="23" name="Freeform: Shape 8"/>
            <p:cNvSpPr/>
            <p:nvPr/>
          </p:nvSpPr>
          <p:spPr>
            <a:xfrm>
              <a:off x="1209390" y="3286180"/>
              <a:ext cx="2145420" cy="83383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Exam(difficulty: </a:t>
              </a:r>
              <a:r>
                <a:rPr lang="en-US" sz="800" b="1" dirty="0" err="1">
                  <a:latin typeface="Consolas" panose="020B0609020204030204" pitchFamily="49" charset="0"/>
                </a:rPr>
                <a:t>int</a:t>
              </a:r>
              <a:r>
                <a:rPr lang="en-US" sz="800" b="1" dirty="0">
                  <a:latin typeface="Consolas" panose="020B0609020204030204" pitchFamily="49" charset="0"/>
                </a:rPr>
                <a:t>, course: String)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getNumberOfQuestions</a:t>
              </a:r>
              <a:r>
                <a:rPr lang="en-US" sz="800" b="1" dirty="0">
                  <a:latin typeface="Consolas" panose="020B0609020204030204" pitchFamily="49" charset="0"/>
                </a:rPr>
                <a:t>(): </a:t>
              </a:r>
              <a:r>
                <a:rPr lang="en-US" sz="800" b="1" dirty="0" err="1">
                  <a:latin typeface="Consolas" panose="020B0609020204030204" pitchFamily="49" charset="0"/>
                </a:rPr>
                <a:t>int</a:t>
              </a:r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getDifficulty</a:t>
              </a:r>
              <a:r>
                <a:rPr lang="en-US" sz="800" b="1" dirty="0">
                  <a:latin typeface="Consolas" panose="020B0609020204030204" pitchFamily="49" charset="0"/>
                </a:rPr>
                <a:t>(): </a:t>
              </a:r>
              <a:r>
                <a:rPr lang="en-US" sz="800" b="1" dirty="0" err="1">
                  <a:latin typeface="Consolas" panose="020B0609020204030204" pitchFamily="49" charset="0"/>
                </a:rPr>
                <a:t>int</a:t>
              </a:r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getCourse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12643" y="2014150"/>
            <a:ext cx="3025196" cy="2310715"/>
            <a:chOff x="1209390" y="2267901"/>
            <a:chExt cx="2145420" cy="1852110"/>
          </a:xfrm>
        </p:grpSpPr>
        <p:sp>
          <p:nvSpPr>
            <p:cNvPr id="12" name="Freeform: Shape 6"/>
            <p:cNvSpPr/>
            <p:nvPr/>
          </p:nvSpPr>
          <p:spPr>
            <a:xfrm>
              <a:off x="1222090" y="2267901"/>
              <a:ext cx="2064516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latin typeface="Forte" panose="03060902040502070203" pitchFamily="66" charset="0"/>
                </a:rPr>
                <a:t>ComplexNumber</a:t>
              </a:r>
              <a:endParaRPr lang="en-US" sz="1200" dirty="0">
                <a:latin typeface="Forte" panose="03060902040502070203" pitchFamily="66" charset="0"/>
              </a:endParaRPr>
            </a:p>
          </p:txBody>
        </p:sp>
        <p:sp>
          <p:nvSpPr>
            <p:cNvPr id="13" name="Freeform: Shape 7"/>
            <p:cNvSpPr/>
            <p:nvPr/>
          </p:nvSpPr>
          <p:spPr>
            <a:xfrm>
              <a:off x="1222090" y="2748871"/>
              <a:ext cx="2086671" cy="591304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real: double</a:t>
              </a:r>
            </a:p>
            <a:p>
              <a:pPr marL="72000"/>
              <a:r>
                <a:rPr lang="en-US" sz="1000" b="1" dirty="0">
                  <a:latin typeface="Consolas" panose="020B0609020204030204" pitchFamily="49" charset="0"/>
                </a:rPr>
                <a:t>- imaginary: double</a:t>
              </a:r>
            </a:p>
          </p:txBody>
        </p:sp>
        <p:sp>
          <p:nvSpPr>
            <p:cNvPr id="14" name="Freeform: Shape 8"/>
            <p:cNvSpPr/>
            <p:nvPr/>
          </p:nvSpPr>
          <p:spPr>
            <a:xfrm>
              <a:off x="1209390" y="3286180"/>
              <a:ext cx="2145420" cy="833831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ComplexNumber</a:t>
              </a:r>
              <a:endParaRPr lang="en-US" sz="800" b="1" dirty="0">
                <a:latin typeface="Consolas" panose="020B0609020204030204" pitchFamily="49" charset="0"/>
              </a:endParaRP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ComplexNumber</a:t>
              </a:r>
              <a:r>
                <a:rPr lang="en-US" sz="800" b="1" dirty="0">
                  <a:latin typeface="Consolas" panose="020B0609020204030204" pitchFamily="49" charset="0"/>
                </a:rPr>
                <a:t>(real: double, imaginary: double)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getReal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getImaginary</a:t>
              </a:r>
              <a:r>
                <a:rPr lang="en-US" sz="800" b="1" dirty="0">
                  <a:latin typeface="Consolas" panose="020B0609020204030204" pitchFamily="49" charset="0"/>
                </a:rPr>
                <a:t>(): double</a:t>
              </a:r>
            </a:p>
            <a:p>
              <a:pPr marL="72000"/>
              <a:r>
                <a:rPr lang="en-US" sz="800" b="1" dirty="0">
                  <a:latin typeface="Consolas" panose="020B0609020204030204" pitchFamily="49" charset="0"/>
                </a:rPr>
                <a:t>+ </a:t>
              </a:r>
              <a:r>
                <a:rPr lang="en-US" sz="800" b="1" dirty="0" err="1">
                  <a:latin typeface="Consolas" panose="020B0609020204030204" pitchFamily="49" charset="0"/>
                </a:rPr>
                <a:t>toString</a:t>
              </a:r>
              <a:r>
                <a:rPr lang="en-US" sz="800" b="1" dirty="0">
                  <a:latin typeface="Consolas" panose="020B0609020204030204" pitchFamily="49" charset="0"/>
                </a:rPr>
                <a:t>(): 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30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034632" y="1190366"/>
            <a:ext cx="3865454" cy="5202196"/>
            <a:chOff x="1209390" y="1977374"/>
            <a:chExt cx="2741317" cy="4169722"/>
          </a:xfrm>
        </p:grpSpPr>
        <p:sp>
          <p:nvSpPr>
            <p:cNvPr id="12" name="Freeform: Shape 6"/>
            <p:cNvSpPr/>
            <p:nvPr/>
          </p:nvSpPr>
          <p:spPr>
            <a:xfrm>
              <a:off x="1222090" y="1977374"/>
              <a:ext cx="2623458" cy="537310"/>
            </a:xfrm>
            <a:custGeom>
              <a:avLst/>
              <a:gdLst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50 w 2433299"/>
                <a:gd name="connsiteY40" fmla="*/ 615950 h 673100"/>
                <a:gd name="connsiteX0" fmla="*/ 19050 w 2433299"/>
                <a:gd name="connsiteY0" fmla="*/ 615950 h 673100"/>
                <a:gd name="connsiteX1" fmla="*/ 19050 w 2433299"/>
                <a:gd name="connsiteY1" fmla="*/ 495300 h 673100"/>
                <a:gd name="connsiteX2" fmla="*/ 12700 w 2433299"/>
                <a:gd name="connsiteY2" fmla="*/ 476250 h 673100"/>
                <a:gd name="connsiteX3" fmla="*/ 0 w 2433299"/>
                <a:gd name="connsiteY3" fmla="*/ 419100 h 673100"/>
                <a:gd name="connsiteX4" fmla="*/ 6350 w 2433299"/>
                <a:gd name="connsiteY4" fmla="*/ 254000 h 673100"/>
                <a:gd name="connsiteX5" fmla="*/ 19050 w 2433299"/>
                <a:gd name="connsiteY5" fmla="*/ 95250 h 673100"/>
                <a:gd name="connsiteX6" fmla="*/ 38100 w 2433299"/>
                <a:gd name="connsiteY6" fmla="*/ 12700 h 673100"/>
                <a:gd name="connsiteX7" fmla="*/ 57150 w 2433299"/>
                <a:gd name="connsiteY7" fmla="*/ 6350 h 673100"/>
                <a:gd name="connsiteX8" fmla="*/ 146050 w 2433299"/>
                <a:gd name="connsiteY8" fmla="*/ 12700 h 673100"/>
                <a:gd name="connsiteX9" fmla="*/ 165100 w 2433299"/>
                <a:gd name="connsiteY9" fmla="*/ 19050 h 673100"/>
                <a:gd name="connsiteX10" fmla="*/ 190500 w 2433299"/>
                <a:gd name="connsiteY10" fmla="*/ 25400 h 673100"/>
                <a:gd name="connsiteX11" fmla="*/ 260350 w 2433299"/>
                <a:gd name="connsiteY11" fmla="*/ 31750 h 673100"/>
                <a:gd name="connsiteX12" fmla="*/ 292100 w 2433299"/>
                <a:gd name="connsiteY12" fmla="*/ 38100 h 673100"/>
                <a:gd name="connsiteX13" fmla="*/ 717550 w 2433299"/>
                <a:gd name="connsiteY13" fmla="*/ 31750 h 673100"/>
                <a:gd name="connsiteX14" fmla="*/ 1479550 w 2433299"/>
                <a:gd name="connsiteY14" fmla="*/ 25400 h 673100"/>
                <a:gd name="connsiteX15" fmla="*/ 1555750 w 2433299"/>
                <a:gd name="connsiteY15" fmla="*/ 19050 h 673100"/>
                <a:gd name="connsiteX16" fmla="*/ 1600200 w 2433299"/>
                <a:gd name="connsiteY16" fmla="*/ 6350 h 673100"/>
                <a:gd name="connsiteX17" fmla="*/ 1790700 w 2433299"/>
                <a:gd name="connsiteY17" fmla="*/ 0 h 673100"/>
                <a:gd name="connsiteX18" fmla="*/ 1854200 w 2433299"/>
                <a:gd name="connsiteY18" fmla="*/ 6350 h 673100"/>
                <a:gd name="connsiteX19" fmla="*/ 1873250 w 2433299"/>
                <a:gd name="connsiteY19" fmla="*/ 12700 h 673100"/>
                <a:gd name="connsiteX20" fmla="*/ 1905000 w 2433299"/>
                <a:gd name="connsiteY20" fmla="*/ 19050 h 673100"/>
                <a:gd name="connsiteX21" fmla="*/ 1968500 w 2433299"/>
                <a:gd name="connsiteY21" fmla="*/ 25400 h 673100"/>
                <a:gd name="connsiteX22" fmla="*/ 2038350 w 2433299"/>
                <a:gd name="connsiteY22" fmla="*/ 38100 h 673100"/>
                <a:gd name="connsiteX23" fmla="*/ 2057400 w 2433299"/>
                <a:gd name="connsiteY23" fmla="*/ 44450 h 673100"/>
                <a:gd name="connsiteX24" fmla="*/ 2114550 w 2433299"/>
                <a:gd name="connsiteY24" fmla="*/ 57150 h 673100"/>
                <a:gd name="connsiteX25" fmla="*/ 2133600 w 2433299"/>
                <a:gd name="connsiteY25" fmla="*/ 63500 h 673100"/>
                <a:gd name="connsiteX26" fmla="*/ 2222500 w 2433299"/>
                <a:gd name="connsiteY26" fmla="*/ 57150 h 673100"/>
                <a:gd name="connsiteX27" fmla="*/ 2241550 w 2433299"/>
                <a:gd name="connsiteY27" fmla="*/ 50800 h 673100"/>
                <a:gd name="connsiteX28" fmla="*/ 2343150 w 2433299"/>
                <a:gd name="connsiteY28" fmla="*/ 57150 h 673100"/>
                <a:gd name="connsiteX29" fmla="*/ 2381250 w 2433299"/>
                <a:gd name="connsiteY29" fmla="*/ 76200 h 673100"/>
                <a:gd name="connsiteX30" fmla="*/ 2393950 w 2433299"/>
                <a:gd name="connsiteY30" fmla="*/ 114300 h 673100"/>
                <a:gd name="connsiteX31" fmla="*/ 2387600 w 2433299"/>
                <a:gd name="connsiteY31" fmla="*/ 190500 h 673100"/>
                <a:gd name="connsiteX32" fmla="*/ 2381250 w 2433299"/>
                <a:gd name="connsiteY32" fmla="*/ 215900 h 673100"/>
                <a:gd name="connsiteX33" fmla="*/ 2393950 w 2433299"/>
                <a:gd name="connsiteY33" fmla="*/ 304800 h 673100"/>
                <a:gd name="connsiteX34" fmla="*/ 2400300 w 2433299"/>
                <a:gd name="connsiteY34" fmla="*/ 361950 h 673100"/>
                <a:gd name="connsiteX35" fmla="*/ 2413000 w 2433299"/>
                <a:gd name="connsiteY35" fmla="*/ 406400 h 673100"/>
                <a:gd name="connsiteX36" fmla="*/ 2419350 w 2433299"/>
                <a:gd name="connsiteY36" fmla="*/ 450850 h 673100"/>
                <a:gd name="connsiteX37" fmla="*/ 2425700 w 2433299"/>
                <a:gd name="connsiteY37" fmla="*/ 469900 h 673100"/>
                <a:gd name="connsiteX38" fmla="*/ 2432050 w 2433299"/>
                <a:gd name="connsiteY38" fmla="*/ 527050 h 673100"/>
                <a:gd name="connsiteX39" fmla="*/ 2419350 w 2433299"/>
                <a:gd name="connsiteY39" fmla="*/ 673100 h 673100"/>
                <a:gd name="connsiteX40" fmla="*/ 190098 w 2433299"/>
                <a:gd name="connsiteY40" fmla="*/ 563189 h 673100"/>
                <a:gd name="connsiteX41" fmla="*/ 19050 w 2433299"/>
                <a:gd name="connsiteY41" fmla="*/ 615950 h 673100"/>
                <a:gd name="connsiteX0" fmla="*/ 19050 w 2433299"/>
                <a:gd name="connsiteY0" fmla="*/ 615950 h 699062"/>
                <a:gd name="connsiteX1" fmla="*/ 19050 w 2433299"/>
                <a:gd name="connsiteY1" fmla="*/ 495300 h 699062"/>
                <a:gd name="connsiteX2" fmla="*/ 12700 w 2433299"/>
                <a:gd name="connsiteY2" fmla="*/ 476250 h 699062"/>
                <a:gd name="connsiteX3" fmla="*/ 0 w 2433299"/>
                <a:gd name="connsiteY3" fmla="*/ 419100 h 699062"/>
                <a:gd name="connsiteX4" fmla="*/ 6350 w 2433299"/>
                <a:gd name="connsiteY4" fmla="*/ 254000 h 699062"/>
                <a:gd name="connsiteX5" fmla="*/ 19050 w 2433299"/>
                <a:gd name="connsiteY5" fmla="*/ 95250 h 699062"/>
                <a:gd name="connsiteX6" fmla="*/ 38100 w 2433299"/>
                <a:gd name="connsiteY6" fmla="*/ 12700 h 699062"/>
                <a:gd name="connsiteX7" fmla="*/ 57150 w 2433299"/>
                <a:gd name="connsiteY7" fmla="*/ 6350 h 699062"/>
                <a:gd name="connsiteX8" fmla="*/ 146050 w 2433299"/>
                <a:gd name="connsiteY8" fmla="*/ 12700 h 699062"/>
                <a:gd name="connsiteX9" fmla="*/ 165100 w 2433299"/>
                <a:gd name="connsiteY9" fmla="*/ 19050 h 699062"/>
                <a:gd name="connsiteX10" fmla="*/ 190500 w 2433299"/>
                <a:gd name="connsiteY10" fmla="*/ 25400 h 699062"/>
                <a:gd name="connsiteX11" fmla="*/ 260350 w 2433299"/>
                <a:gd name="connsiteY11" fmla="*/ 31750 h 699062"/>
                <a:gd name="connsiteX12" fmla="*/ 292100 w 2433299"/>
                <a:gd name="connsiteY12" fmla="*/ 38100 h 699062"/>
                <a:gd name="connsiteX13" fmla="*/ 717550 w 2433299"/>
                <a:gd name="connsiteY13" fmla="*/ 31750 h 699062"/>
                <a:gd name="connsiteX14" fmla="*/ 1479550 w 2433299"/>
                <a:gd name="connsiteY14" fmla="*/ 25400 h 699062"/>
                <a:gd name="connsiteX15" fmla="*/ 1555750 w 2433299"/>
                <a:gd name="connsiteY15" fmla="*/ 19050 h 699062"/>
                <a:gd name="connsiteX16" fmla="*/ 1600200 w 2433299"/>
                <a:gd name="connsiteY16" fmla="*/ 6350 h 699062"/>
                <a:gd name="connsiteX17" fmla="*/ 1790700 w 2433299"/>
                <a:gd name="connsiteY17" fmla="*/ 0 h 699062"/>
                <a:gd name="connsiteX18" fmla="*/ 1854200 w 2433299"/>
                <a:gd name="connsiteY18" fmla="*/ 6350 h 699062"/>
                <a:gd name="connsiteX19" fmla="*/ 1873250 w 2433299"/>
                <a:gd name="connsiteY19" fmla="*/ 12700 h 699062"/>
                <a:gd name="connsiteX20" fmla="*/ 1905000 w 2433299"/>
                <a:gd name="connsiteY20" fmla="*/ 19050 h 699062"/>
                <a:gd name="connsiteX21" fmla="*/ 1968500 w 2433299"/>
                <a:gd name="connsiteY21" fmla="*/ 25400 h 699062"/>
                <a:gd name="connsiteX22" fmla="*/ 2038350 w 2433299"/>
                <a:gd name="connsiteY22" fmla="*/ 38100 h 699062"/>
                <a:gd name="connsiteX23" fmla="*/ 2057400 w 2433299"/>
                <a:gd name="connsiteY23" fmla="*/ 44450 h 699062"/>
                <a:gd name="connsiteX24" fmla="*/ 2114550 w 2433299"/>
                <a:gd name="connsiteY24" fmla="*/ 57150 h 699062"/>
                <a:gd name="connsiteX25" fmla="*/ 2133600 w 2433299"/>
                <a:gd name="connsiteY25" fmla="*/ 63500 h 699062"/>
                <a:gd name="connsiteX26" fmla="*/ 2222500 w 2433299"/>
                <a:gd name="connsiteY26" fmla="*/ 57150 h 699062"/>
                <a:gd name="connsiteX27" fmla="*/ 2241550 w 2433299"/>
                <a:gd name="connsiteY27" fmla="*/ 50800 h 699062"/>
                <a:gd name="connsiteX28" fmla="*/ 2343150 w 2433299"/>
                <a:gd name="connsiteY28" fmla="*/ 57150 h 699062"/>
                <a:gd name="connsiteX29" fmla="*/ 2381250 w 2433299"/>
                <a:gd name="connsiteY29" fmla="*/ 76200 h 699062"/>
                <a:gd name="connsiteX30" fmla="*/ 2393950 w 2433299"/>
                <a:gd name="connsiteY30" fmla="*/ 114300 h 699062"/>
                <a:gd name="connsiteX31" fmla="*/ 2387600 w 2433299"/>
                <a:gd name="connsiteY31" fmla="*/ 190500 h 699062"/>
                <a:gd name="connsiteX32" fmla="*/ 2381250 w 2433299"/>
                <a:gd name="connsiteY32" fmla="*/ 215900 h 699062"/>
                <a:gd name="connsiteX33" fmla="*/ 2393950 w 2433299"/>
                <a:gd name="connsiteY33" fmla="*/ 304800 h 699062"/>
                <a:gd name="connsiteX34" fmla="*/ 2400300 w 2433299"/>
                <a:gd name="connsiteY34" fmla="*/ 361950 h 699062"/>
                <a:gd name="connsiteX35" fmla="*/ 2413000 w 2433299"/>
                <a:gd name="connsiteY35" fmla="*/ 406400 h 699062"/>
                <a:gd name="connsiteX36" fmla="*/ 2419350 w 2433299"/>
                <a:gd name="connsiteY36" fmla="*/ 450850 h 699062"/>
                <a:gd name="connsiteX37" fmla="*/ 2425700 w 2433299"/>
                <a:gd name="connsiteY37" fmla="*/ 469900 h 699062"/>
                <a:gd name="connsiteX38" fmla="*/ 2432050 w 2433299"/>
                <a:gd name="connsiteY38" fmla="*/ 527050 h 699062"/>
                <a:gd name="connsiteX39" fmla="*/ 2419350 w 2433299"/>
                <a:gd name="connsiteY39" fmla="*/ 673100 h 699062"/>
                <a:gd name="connsiteX40" fmla="*/ 1406123 w 2433299"/>
                <a:gd name="connsiteY40" fmla="*/ 691791 h 699062"/>
                <a:gd name="connsiteX41" fmla="*/ 190098 w 2433299"/>
                <a:gd name="connsiteY41" fmla="*/ 563189 h 699062"/>
                <a:gd name="connsiteX42" fmla="*/ 19050 w 2433299"/>
                <a:gd name="connsiteY42" fmla="*/ 615950 h 699062"/>
                <a:gd name="connsiteX0" fmla="*/ 19050 w 2433299"/>
                <a:gd name="connsiteY0" fmla="*/ 615950 h 729955"/>
                <a:gd name="connsiteX1" fmla="*/ 19050 w 2433299"/>
                <a:gd name="connsiteY1" fmla="*/ 495300 h 729955"/>
                <a:gd name="connsiteX2" fmla="*/ 12700 w 2433299"/>
                <a:gd name="connsiteY2" fmla="*/ 476250 h 729955"/>
                <a:gd name="connsiteX3" fmla="*/ 0 w 2433299"/>
                <a:gd name="connsiteY3" fmla="*/ 419100 h 729955"/>
                <a:gd name="connsiteX4" fmla="*/ 6350 w 2433299"/>
                <a:gd name="connsiteY4" fmla="*/ 254000 h 729955"/>
                <a:gd name="connsiteX5" fmla="*/ 19050 w 2433299"/>
                <a:gd name="connsiteY5" fmla="*/ 95250 h 729955"/>
                <a:gd name="connsiteX6" fmla="*/ 38100 w 2433299"/>
                <a:gd name="connsiteY6" fmla="*/ 12700 h 729955"/>
                <a:gd name="connsiteX7" fmla="*/ 57150 w 2433299"/>
                <a:gd name="connsiteY7" fmla="*/ 6350 h 729955"/>
                <a:gd name="connsiteX8" fmla="*/ 146050 w 2433299"/>
                <a:gd name="connsiteY8" fmla="*/ 12700 h 729955"/>
                <a:gd name="connsiteX9" fmla="*/ 165100 w 2433299"/>
                <a:gd name="connsiteY9" fmla="*/ 19050 h 729955"/>
                <a:gd name="connsiteX10" fmla="*/ 190500 w 2433299"/>
                <a:gd name="connsiteY10" fmla="*/ 25400 h 729955"/>
                <a:gd name="connsiteX11" fmla="*/ 260350 w 2433299"/>
                <a:gd name="connsiteY11" fmla="*/ 31750 h 729955"/>
                <a:gd name="connsiteX12" fmla="*/ 292100 w 2433299"/>
                <a:gd name="connsiteY12" fmla="*/ 38100 h 729955"/>
                <a:gd name="connsiteX13" fmla="*/ 717550 w 2433299"/>
                <a:gd name="connsiteY13" fmla="*/ 31750 h 729955"/>
                <a:gd name="connsiteX14" fmla="*/ 1479550 w 2433299"/>
                <a:gd name="connsiteY14" fmla="*/ 25400 h 729955"/>
                <a:gd name="connsiteX15" fmla="*/ 1555750 w 2433299"/>
                <a:gd name="connsiteY15" fmla="*/ 19050 h 729955"/>
                <a:gd name="connsiteX16" fmla="*/ 1600200 w 2433299"/>
                <a:gd name="connsiteY16" fmla="*/ 6350 h 729955"/>
                <a:gd name="connsiteX17" fmla="*/ 1790700 w 2433299"/>
                <a:gd name="connsiteY17" fmla="*/ 0 h 729955"/>
                <a:gd name="connsiteX18" fmla="*/ 1854200 w 2433299"/>
                <a:gd name="connsiteY18" fmla="*/ 6350 h 729955"/>
                <a:gd name="connsiteX19" fmla="*/ 1873250 w 2433299"/>
                <a:gd name="connsiteY19" fmla="*/ 12700 h 729955"/>
                <a:gd name="connsiteX20" fmla="*/ 1905000 w 2433299"/>
                <a:gd name="connsiteY20" fmla="*/ 19050 h 729955"/>
                <a:gd name="connsiteX21" fmla="*/ 1968500 w 2433299"/>
                <a:gd name="connsiteY21" fmla="*/ 25400 h 729955"/>
                <a:gd name="connsiteX22" fmla="*/ 2038350 w 2433299"/>
                <a:gd name="connsiteY22" fmla="*/ 38100 h 729955"/>
                <a:gd name="connsiteX23" fmla="*/ 2057400 w 2433299"/>
                <a:gd name="connsiteY23" fmla="*/ 44450 h 729955"/>
                <a:gd name="connsiteX24" fmla="*/ 2114550 w 2433299"/>
                <a:gd name="connsiteY24" fmla="*/ 57150 h 729955"/>
                <a:gd name="connsiteX25" fmla="*/ 2133600 w 2433299"/>
                <a:gd name="connsiteY25" fmla="*/ 63500 h 729955"/>
                <a:gd name="connsiteX26" fmla="*/ 2222500 w 2433299"/>
                <a:gd name="connsiteY26" fmla="*/ 57150 h 729955"/>
                <a:gd name="connsiteX27" fmla="*/ 2241550 w 2433299"/>
                <a:gd name="connsiteY27" fmla="*/ 50800 h 729955"/>
                <a:gd name="connsiteX28" fmla="*/ 2343150 w 2433299"/>
                <a:gd name="connsiteY28" fmla="*/ 57150 h 729955"/>
                <a:gd name="connsiteX29" fmla="*/ 2381250 w 2433299"/>
                <a:gd name="connsiteY29" fmla="*/ 76200 h 729955"/>
                <a:gd name="connsiteX30" fmla="*/ 2393950 w 2433299"/>
                <a:gd name="connsiteY30" fmla="*/ 114300 h 729955"/>
                <a:gd name="connsiteX31" fmla="*/ 2387600 w 2433299"/>
                <a:gd name="connsiteY31" fmla="*/ 190500 h 729955"/>
                <a:gd name="connsiteX32" fmla="*/ 2381250 w 2433299"/>
                <a:gd name="connsiteY32" fmla="*/ 215900 h 729955"/>
                <a:gd name="connsiteX33" fmla="*/ 2393950 w 2433299"/>
                <a:gd name="connsiteY33" fmla="*/ 304800 h 729955"/>
                <a:gd name="connsiteX34" fmla="*/ 2400300 w 2433299"/>
                <a:gd name="connsiteY34" fmla="*/ 361950 h 729955"/>
                <a:gd name="connsiteX35" fmla="*/ 2413000 w 2433299"/>
                <a:gd name="connsiteY35" fmla="*/ 406400 h 729955"/>
                <a:gd name="connsiteX36" fmla="*/ 2419350 w 2433299"/>
                <a:gd name="connsiteY36" fmla="*/ 450850 h 729955"/>
                <a:gd name="connsiteX37" fmla="*/ 2425700 w 2433299"/>
                <a:gd name="connsiteY37" fmla="*/ 469900 h 729955"/>
                <a:gd name="connsiteX38" fmla="*/ 2432050 w 2433299"/>
                <a:gd name="connsiteY38" fmla="*/ 527050 h 729955"/>
                <a:gd name="connsiteX39" fmla="*/ 2419350 w 2433299"/>
                <a:gd name="connsiteY39" fmla="*/ 673100 h 729955"/>
                <a:gd name="connsiteX40" fmla="*/ 1942698 w 2433299"/>
                <a:gd name="connsiteY40" fmla="*/ 729614 h 729955"/>
                <a:gd name="connsiteX41" fmla="*/ 1406123 w 2433299"/>
                <a:gd name="connsiteY41" fmla="*/ 691791 h 729955"/>
                <a:gd name="connsiteX42" fmla="*/ 190098 w 2433299"/>
                <a:gd name="connsiteY42" fmla="*/ 563189 h 729955"/>
                <a:gd name="connsiteX43" fmla="*/ 19050 w 2433299"/>
                <a:gd name="connsiteY43" fmla="*/ 615950 h 729955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90098 w 2433299"/>
                <a:gd name="connsiteY43" fmla="*/ 563189 h 729633"/>
                <a:gd name="connsiteX44" fmla="*/ 19050 w 2433299"/>
                <a:gd name="connsiteY44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190098 w 2433299"/>
                <a:gd name="connsiteY44" fmla="*/ 563189 h 729633"/>
                <a:gd name="connsiteX45" fmla="*/ 19050 w 2433299"/>
                <a:gd name="connsiteY45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672698 w 2433299"/>
                <a:gd name="connsiteY43" fmla="*/ 628750 h 729633"/>
                <a:gd name="connsiteX44" fmla="*/ 450448 w 2433299"/>
                <a:gd name="connsiteY44" fmla="*/ 563188 h 729633"/>
                <a:gd name="connsiteX45" fmla="*/ 190098 w 2433299"/>
                <a:gd name="connsiteY45" fmla="*/ 563189 h 729633"/>
                <a:gd name="connsiteX46" fmla="*/ 19050 w 2433299"/>
                <a:gd name="connsiteY46" fmla="*/ 615950 h 729633"/>
                <a:gd name="connsiteX0" fmla="*/ 19050 w 2433299"/>
                <a:gd name="connsiteY0" fmla="*/ 615950 h 729633"/>
                <a:gd name="connsiteX1" fmla="*/ 19050 w 2433299"/>
                <a:gd name="connsiteY1" fmla="*/ 495300 h 729633"/>
                <a:gd name="connsiteX2" fmla="*/ 12700 w 2433299"/>
                <a:gd name="connsiteY2" fmla="*/ 476250 h 729633"/>
                <a:gd name="connsiteX3" fmla="*/ 0 w 2433299"/>
                <a:gd name="connsiteY3" fmla="*/ 419100 h 729633"/>
                <a:gd name="connsiteX4" fmla="*/ 6350 w 2433299"/>
                <a:gd name="connsiteY4" fmla="*/ 254000 h 729633"/>
                <a:gd name="connsiteX5" fmla="*/ 19050 w 2433299"/>
                <a:gd name="connsiteY5" fmla="*/ 95250 h 729633"/>
                <a:gd name="connsiteX6" fmla="*/ 38100 w 2433299"/>
                <a:gd name="connsiteY6" fmla="*/ 12700 h 729633"/>
                <a:gd name="connsiteX7" fmla="*/ 57150 w 2433299"/>
                <a:gd name="connsiteY7" fmla="*/ 6350 h 729633"/>
                <a:gd name="connsiteX8" fmla="*/ 146050 w 2433299"/>
                <a:gd name="connsiteY8" fmla="*/ 12700 h 729633"/>
                <a:gd name="connsiteX9" fmla="*/ 165100 w 2433299"/>
                <a:gd name="connsiteY9" fmla="*/ 19050 h 729633"/>
                <a:gd name="connsiteX10" fmla="*/ 190500 w 2433299"/>
                <a:gd name="connsiteY10" fmla="*/ 25400 h 729633"/>
                <a:gd name="connsiteX11" fmla="*/ 260350 w 2433299"/>
                <a:gd name="connsiteY11" fmla="*/ 31750 h 729633"/>
                <a:gd name="connsiteX12" fmla="*/ 292100 w 2433299"/>
                <a:gd name="connsiteY12" fmla="*/ 38100 h 729633"/>
                <a:gd name="connsiteX13" fmla="*/ 717550 w 2433299"/>
                <a:gd name="connsiteY13" fmla="*/ 31750 h 729633"/>
                <a:gd name="connsiteX14" fmla="*/ 1479550 w 2433299"/>
                <a:gd name="connsiteY14" fmla="*/ 25400 h 729633"/>
                <a:gd name="connsiteX15" fmla="*/ 1555750 w 2433299"/>
                <a:gd name="connsiteY15" fmla="*/ 19050 h 729633"/>
                <a:gd name="connsiteX16" fmla="*/ 1600200 w 2433299"/>
                <a:gd name="connsiteY16" fmla="*/ 6350 h 729633"/>
                <a:gd name="connsiteX17" fmla="*/ 1790700 w 2433299"/>
                <a:gd name="connsiteY17" fmla="*/ 0 h 729633"/>
                <a:gd name="connsiteX18" fmla="*/ 1854200 w 2433299"/>
                <a:gd name="connsiteY18" fmla="*/ 6350 h 729633"/>
                <a:gd name="connsiteX19" fmla="*/ 1873250 w 2433299"/>
                <a:gd name="connsiteY19" fmla="*/ 12700 h 729633"/>
                <a:gd name="connsiteX20" fmla="*/ 1905000 w 2433299"/>
                <a:gd name="connsiteY20" fmla="*/ 19050 h 729633"/>
                <a:gd name="connsiteX21" fmla="*/ 1968500 w 2433299"/>
                <a:gd name="connsiteY21" fmla="*/ 25400 h 729633"/>
                <a:gd name="connsiteX22" fmla="*/ 2038350 w 2433299"/>
                <a:gd name="connsiteY22" fmla="*/ 38100 h 729633"/>
                <a:gd name="connsiteX23" fmla="*/ 2057400 w 2433299"/>
                <a:gd name="connsiteY23" fmla="*/ 44450 h 729633"/>
                <a:gd name="connsiteX24" fmla="*/ 2114550 w 2433299"/>
                <a:gd name="connsiteY24" fmla="*/ 57150 h 729633"/>
                <a:gd name="connsiteX25" fmla="*/ 2133600 w 2433299"/>
                <a:gd name="connsiteY25" fmla="*/ 63500 h 729633"/>
                <a:gd name="connsiteX26" fmla="*/ 2222500 w 2433299"/>
                <a:gd name="connsiteY26" fmla="*/ 57150 h 729633"/>
                <a:gd name="connsiteX27" fmla="*/ 2241550 w 2433299"/>
                <a:gd name="connsiteY27" fmla="*/ 50800 h 729633"/>
                <a:gd name="connsiteX28" fmla="*/ 2343150 w 2433299"/>
                <a:gd name="connsiteY28" fmla="*/ 57150 h 729633"/>
                <a:gd name="connsiteX29" fmla="*/ 2381250 w 2433299"/>
                <a:gd name="connsiteY29" fmla="*/ 76200 h 729633"/>
                <a:gd name="connsiteX30" fmla="*/ 2393950 w 2433299"/>
                <a:gd name="connsiteY30" fmla="*/ 114300 h 729633"/>
                <a:gd name="connsiteX31" fmla="*/ 2387600 w 2433299"/>
                <a:gd name="connsiteY31" fmla="*/ 190500 h 729633"/>
                <a:gd name="connsiteX32" fmla="*/ 2381250 w 2433299"/>
                <a:gd name="connsiteY32" fmla="*/ 215900 h 729633"/>
                <a:gd name="connsiteX33" fmla="*/ 2393950 w 2433299"/>
                <a:gd name="connsiteY33" fmla="*/ 304800 h 729633"/>
                <a:gd name="connsiteX34" fmla="*/ 2400300 w 2433299"/>
                <a:gd name="connsiteY34" fmla="*/ 361950 h 729633"/>
                <a:gd name="connsiteX35" fmla="*/ 2413000 w 2433299"/>
                <a:gd name="connsiteY35" fmla="*/ 406400 h 729633"/>
                <a:gd name="connsiteX36" fmla="*/ 2419350 w 2433299"/>
                <a:gd name="connsiteY36" fmla="*/ 450850 h 729633"/>
                <a:gd name="connsiteX37" fmla="*/ 2425700 w 2433299"/>
                <a:gd name="connsiteY37" fmla="*/ 469900 h 729633"/>
                <a:gd name="connsiteX38" fmla="*/ 2432050 w 2433299"/>
                <a:gd name="connsiteY38" fmla="*/ 527050 h 729633"/>
                <a:gd name="connsiteX39" fmla="*/ 2419350 w 2433299"/>
                <a:gd name="connsiteY39" fmla="*/ 673100 h 729633"/>
                <a:gd name="connsiteX40" fmla="*/ 2320523 w 2433299"/>
                <a:gd name="connsiteY40" fmla="*/ 661531 h 729633"/>
                <a:gd name="connsiteX41" fmla="*/ 1942698 w 2433299"/>
                <a:gd name="connsiteY41" fmla="*/ 729614 h 729633"/>
                <a:gd name="connsiteX42" fmla="*/ 1406123 w 2433299"/>
                <a:gd name="connsiteY42" fmla="*/ 691791 h 729633"/>
                <a:gd name="connsiteX43" fmla="*/ 1050523 w 2433299"/>
                <a:gd name="connsiteY43" fmla="*/ 646401 h 729633"/>
                <a:gd name="connsiteX44" fmla="*/ 672698 w 2433299"/>
                <a:gd name="connsiteY44" fmla="*/ 628750 h 729633"/>
                <a:gd name="connsiteX45" fmla="*/ 450448 w 2433299"/>
                <a:gd name="connsiteY45" fmla="*/ 563188 h 729633"/>
                <a:gd name="connsiteX46" fmla="*/ 190098 w 2433299"/>
                <a:gd name="connsiteY46" fmla="*/ 563189 h 729633"/>
                <a:gd name="connsiteX47" fmla="*/ 19050 w 2433299"/>
                <a:gd name="connsiteY47" fmla="*/ 615950 h 729633"/>
                <a:gd name="connsiteX0" fmla="*/ 19050 w 2433299"/>
                <a:gd name="connsiteY0" fmla="*/ 615950 h 734360"/>
                <a:gd name="connsiteX1" fmla="*/ 19050 w 2433299"/>
                <a:gd name="connsiteY1" fmla="*/ 495300 h 734360"/>
                <a:gd name="connsiteX2" fmla="*/ 12700 w 2433299"/>
                <a:gd name="connsiteY2" fmla="*/ 476250 h 734360"/>
                <a:gd name="connsiteX3" fmla="*/ 0 w 2433299"/>
                <a:gd name="connsiteY3" fmla="*/ 419100 h 734360"/>
                <a:gd name="connsiteX4" fmla="*/ 6350 w 2433299"/>
                <a:gd name="connsiteY4" fmla="*/ 254000 h 734360"/>
                <a:gd name="connsiteX5" fmla="*/ 19050 w 2433299"/>
                <a:gd name="connsiteY5" fmla="*/ 95250 h 734360"/>
                <a:gd name="connsiteX6" fmla="*/ 38100 w 2433299"/>
                <a:gd name="connsiteY6" fmla="*/ 12700 h 734360"/>
                <a:gd name="connsiteX7" fmla="*/ 57150 w 2433299"/>
                <a:gd name="connsiteY7" fmla="*/ 6350 h 734360"/>
                <a:gd name="connsiteX8" fmla="*/ 146050 w 2433299"/>
                <a:gd name="connsiteY8" fmla="*/ 12700 h 734360"/>
                <a:gd name="connsiteX9" fmla="*/ 165100 w 2433299"/>
                <a:gd name="connsiteY9" fmla="*/ 19050 h 734360"/>
                <a:gd name="connsiteX10" fmla="*/ 190500 w 2433299"/>
                <a:gd name="connsiteY10" fmla="*/ 25400 h 734360"/>
                <a:gd name="connsiteX11" fmla="*/ 260350 w 2433299"/>
                <a:gd name="connsiteY11" fmla="*/ 31750 h 734360"/>
                <a:gd name="connsiteX12" fmla="*/ 292100 w 2433299"/>
                <a:gd name="connsiteY12" fmla="*/ 38100 h 734360"/>
                <a:gd name="connsiteX13" fmla="*/ 717550 w 2433299"/>
                <a:gd name="connsiteY13" fmla="*/ 31750 h 734360"/>
                <a:gd name="connsiteX14" fmla="*/ 1479550 w 2433299"/>
                <a:gd name="connsiteY14" fmla="*/ 25400 h 734360"/>
                <a:gd name="connsiteX15" fmla="*/ 1555750 w 2433299"/>
                <a:gd name="connsiteY15" fmla="*/ 19050 h 734360"/>
                <a:gd name="connsiteX16" fmla="*/ 1600200 w 2433299"/>
                <a:gd name="connsiteY16" fmla="*/ 6350 h 734360"/>
                <a:gd name="connsiteX17" fmla="*/ 1790700 w 2433299"/>
                <a:gd name="connsiteY17" fmla="*/ 0 h 734360"/>
                <a:gd name="connsiteX18" fmla="*/ 1854200 w 2433299"/>
                <a:gd name="connsiteY18" fmla="*/ 6350 h 734360"/>
                <a:gd name="connsiteX19" fmla="*/ 1873250 w 2433299"/>
                <a:gd name="connsiteY19" fmla="*/ 12700 h 734360"/>
                <a:gd name="connsiteX20" fmla="*/ 1905000 w 2433299"/>
                <a:gd name="connsiteY20" fmla="*/ 19050 h 734360"/>
                <a:gd name="connsiteX21" fmla="*/ 1968500 w 2433299"/>
                <a:gd name="connsiteY21" fmla="*/ 25400 h 734360"/>
                <a:gd name="connsiteX22" fmla="*/ 2038350 w 2433299"/>
                <a:gd name="connsiteY22" fmla="*/ 38100 h 734360"/>
                <a:gd name="connsiteX23" fmla="*/ 2057400 w 2433299"/>
                <a:gd name="connsiteY23" fmla="*/ 44450 h 734360"/>
                <a:gd name="connsiteX24" fmla="*/ 2114550 w 2433299"/>
                <a:gd name="connsiteY24" fmla="*/ 57150 h 734360"/>
                <a:gd name="connsiteX25" fmla="*/ 2133600 w 2433299"/>
                <a:gd name="connsiteY25" fmla="*/ 63500 h 734360"/>
                <a:gd name="connsiteX26" fmla="*/ 2222500 w 2433299"/>
                <a:gd name="connsiteY26" fmla="*/ 57150 h 734360"/>
                <a:gd name="connsiteX27" fmla="*/ 2241550 w 2433299"/>
                <a:gd name="connsiteY27" fmla="*/ 50800 h 734360"/>
                <a:gd name="connsiteX28" fmla="*/ 2343150 w 2433299"/>
                <a:gd name="connsiteY28" fmla="*/ 57150 h 734360"/>
                <a:gd name="connsiteX29" fmla="*/ 2381250 w 2433299"/>
                <a:gd name="connsiteY29" fmla="*/ 76200 h 734360"/>
                <a:gd name="connsiteX30" fmla="*/ 2393950 w 2433299"/>
                <a:gd name="connsiteY30" fmla="*/ 114300 h 734360"/>
                <a:gd name="connsiteX31" fmla="*/ 2387600 w 2433299"/>
                <a:gd name="connsiteY31" fmla="*/ 190500 h 734360"/>
                <a:gd name="connsiteX32" fmla="*/ 2381250 w 2433299"/>
                <a:gd name="connsiteY32" fmla="*/ 215900 h 734360"/>
                <a:gd name="connsiteX33" fmla="*/ 2393950 w 2433299"/>
                <a:gd name="connsiteY33" fmla="*/ 304800 h 734360"/>
                <a:gd name="connsiteX34" fmla="*/ 2400300 w 2433299"/>
                <a:gd name="connsiteY34" fmla="*/ 361950 h 734360"/>
                <a:gd name="connsiteX35" fmla="*/ 2413000 w 2433299"/>
                <a:gd name="connsiteY35" fmla="*/ 406400 h 734360"/>
                <a:gd name="connsiteX36" fmla="*/ 2419350 w 2433299"/>
                <a:gd name="connsiteY36" fmla="*/ 450850 h 734360"/>
                <a:gd name="connsiteX37" fmla="*/ 2425700 w 2433299"/>
                <a:gd name="connsiteY37" fmla="*/ 469900 h 734360"/>
                <a:gd name="connsiteX38" fmla="*/ 2432050 w 2433299"/>
                <a:gd name="connsiteY38" fmla="*/ 527050 h 734360"/>
                <a:gd name="connsiteX39" fmla="*/ 2419350 w 2433299"/>
                <a:gd name="connsiteY39" fmla="*/ 673100 h 734360"/>
                <a:gd name="connsiteX40" fmla="*/ 2320523 w 2433299"/>
                <a:gd name="connsiteY40" fmla="*/ 661531 h 734360"/>
                <a:gd name="connsiteX41" fmla="*/ 1942698 w 2433299"/>
                <a:gd name="connsiteY41" fmla="*/ 729614 h 734360"/>
                <a:gd name="connsiteX42" fmla="*/ 1688698 w 2433299"/>
                <a:gd name="connsiteY42" fmla="*/ 727093 h 734360"/>
                <a:gd name="connsiteX43" fmla="*/ 1406123 w 2433299"/>
                <a:gd name="connsiteY43" fmla="*/ 691791 h 734360"/>
                <a:gd name="connsiteX44" fmla="*/ 1050523 w 2433299"/>
                <a:gd name="connsiteY44" fmla="*/ 646401 h 734360"/>
                <a:gd name="connsiteX45" fmla="*/ 672698 w 2433299"/>
                <a:gd name="connsiteY45" fmla="*/ 628750 h 734360"/>
                <a:gd name="connsiteX46" fmla="*/ 450448 w 2433299"/>
                <a:gd name="connsiteY46" fmla="*/ 563188 h 734360"/>
                <a:gd name="connsiteX47" fmla="*/ 190098 w 2433299"/>
                <a:gd name="connsiteY47" fmla="*/ 563189 h 734360"/>
                <a:gd name="connsiteX48" fmla="*/ 19050 w 2433299"/>
                <a:gd name="connsiteY48" fmla="*/ 615950 h 734360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406123 w 2433299"/>
                <a:gd name="connsiteY44" fmla="*/ 691791 h 733085"/>
                <a:gd name="connsiteX45" fmla="*/ 1050523 w 2433299"/>
                <a:gd name="connsiteY45" fmla="*/ 646401 h 733085"/>
                <a:gd name="connsiteX46" fmla="*/ 672698 w 2433299"/>
                <a:gd name="connsiteY46" fmla="*/ 628750 h 733085"/>
                <a:gd name="connsiteX47" fmla="*/ 450448 w 2433299"/>
                <a:gd name="connsiteY47" fmla="*/ 563188 h 733085"/>
                <a:gd name="connsiteX48" fmla="*/ 190098 w 2433299"/>
                <a:gd name="connsiteY48" fmla="*/ 563189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098 w 2433299"/>
                <a:gd name="connsiteY49" fmla="*/ 563189 h 733085"/>
                <a:gd name="connsiteX50" fmla="*/ 19050 w 2433299"/>
                <a:gd name="connsiteY50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450448 w 2433299"/>
                <a:gd name="connsiteY48" fmla="*/ 563188 h 733085"/>
                <a:gd name="connsiteX49" fmla="*/ 19050 w 2433299"/>
                <a:gd name="connsiteY49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672698 w 2433299"/>
                <a:gd name="connsiteY47" fmla="*/ 628750 h 733085"/>
                <a:gd name="connsiteX48" fmla="*/ 19050 w 2433299"/>
                <a:gd name="connsiteY48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050523 w 2433299"/>
                <a:gd name="connsiteY46" fmla="*/ 646401 h 733085"/>
                <a:gd name="connsiteX47" fmla="*/ 19050 w 2433299"/>
                <a:gd name="connsiteY47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406123 w 2433299"/>
                <a:gd name="connsiteY45" fmla="*/ 691791 h 733085"/>
                <a:gd name="connsiteX46" fmla="*/ 19050 w 2433299"/>
                <a:gd name="connsiteY46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71323 w 2433299"/>
                <a:gd name="connsiteY40" fmla="*/ 631271 h 733085"/>
                <a:gd name="connsiteX41" fmla="*/ 2320523 w 2433299"/>
                <a:gd name="connsiteY41" fmla="*/ 661531 h 733085"/>
                <a:gd name="connsiteX42" fmla="*/ 2161773 w 2433299"/>
                <a:gd name="connsiteY42" fmla="*/ 709442 h 733085"/>
                <a:gd name="connsiteX43" fmla="*/ 1942698 w 2433299"/>
                <a:gd name="connsiteY43" fmla="*/ 729614 h 733085"/>
                <a:gd name="connsiteX44" fmla="*/ 1688698 w 2433299"/>
                <a:gd name="connsiteY44" fmla="*/ 727093 h 733085"/>
                <a:gd name="connsiteX45" fmla="*/ 19050 w 2433299"/>
                <a:gd name="connsiteY45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320523 w 2433299"/>
                <a:gd name="connsiteY40" fmla="*/ 661531 h 733085"/>
                <a:gd name="connsiteX41" fmla="*/ 2161773 w 2433299"/>
                <a:gd name="connsiteY41" fmla="*/ 709442 h 733085"/>
                <a:gd name="connsiteX42" fmla="*/ 1942698 w 2433299"/>
                <a:gd name="connsiteY42" fmla="*/ 729614 h 733085"/>
                <a:gd name="connsiteX43" fmla="*/ 1688698 w 2433299"/>
                <a:gd name="connsiteY43" fmla="*/ 727093 h 733085"/>
                <a:gd name="connsiteX44" fmla="*/ 19050 w 2433299"/>
                <a:gd name="connsiteY44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2161773 w 2433299"/>
                <a:gd name="connsiteY40" fmla="*/ 709442 h 733085"/>
                <a:gd name="connsiteX41" fmla="*/ 1942698 w 2433299"/>
                <a:gd name="connsiteY41" fmla="*/ 729614 h 733085"/>
                <a:gd name="connsiteX42" fmla="*/ 1688698 w 2433299"/>
                <a:gd name="connsiteY42" fmla="*/ 727093 h 733085"/>
                <a:gd name="connsiteX43" fmla="*/ 19050 w 2433299"/>
                <a:gd name="connsiteY43" fmla="*/ 615950 h 733085"/>
                <a:gd name="connsiteX0" fmla="*/ 19050 w 2433299"/>
                <a:gd name="connsiteY0" fmla="*/ 615950 h 733085"/>
                <a:gd name="connsiteX1" fmla="*/ 19050 w 2433299"/>
                <a:gd name="connsiteY1" fmla="*/ 495300 h 733085"/>
                <a:gd name="connsiteX2" fmla="*/ 12700 w 2433299"/>
                <a:gd name="connsiteY2" fmla="*/ 476250 h 733085"/>
                <a:gd name="connsiteX3" fmla="*/ 0 w 2433299"/>
                <a:gd name="connsiteY3" fmla="*/ 419100 h 733085"/>
                <a:gd name="connsiteX4" fmla="*/ 6350 w 2433299"/>
                <a:gd name="connsiteY4" fmla="*/ 254000 h 733085"/>
                <a:gd name="connsiteX5" fmla="*/ 19050 w 2433299"/>
                <a:gd name="connsiteY5" fmla="*/ 95250 h 733085"/>
                <a:gd name="connsiteX6" fmla="*/ 38100 w 2433299"/>
                <a:gd name="connsiteY6" fmla="*/ 12700 h 733085"/>
                <a:gd name="connsiteX7" fmla="*/ 57150 w 2433299"/>
                <a:gd name="connsiteY7" fmla="*/ 6350 h 733085"/>
                <a:gd name="connsiteX8" fmla="*/ 146050 w 2433299"/>
                <a:gd name="connsiteY8" fmla="*/ 12700 h 733085"/>
                <a:gd name="connsiteX9" fmla="*/ 165100 w 2433299"/>
                <a:gd name="connsiteY9" fmla="*/ 19050 h 733085"/>
                <a:gd name="connsiteX10" fmla="*/ 190500 w 2433299"/>
                <a:gd name="connsiteY10" fmla="*/ 25400 h 733085"/>
                <a:gd name="connsiteX11" fmla="*/ 260350 w 2433299"/>
                <a:gd name="connsiteY11" fmla="*/ 31750 h 733085"/>
                <a:gd name="connsiteX12" fmla="*/ 292100 w 2433299"/>
                <a:gd name="connsiteY12" fmla="*/ 38100 h 733085"/>
                <a:gd name="connsiteX13" fmla="*/ 717550 w 2433299"/>
                <a:gd name="connsiteY13" fmla="*/ 31750 h 733085"/>
                <a:gd name="connsiteX14" fmla="*/ 1479550 w 2433299"/>
                <a:gd name="connsiteY14" fmla="*/ 25400 h 733085"/>
                <a:gd name="connsiteX15" fmla="*/ 1555750 w 2433299"/>
                <a:gd name="connsiteY15" fmla="*/ 19050 h 733085"/>
                <a:gd name="connsiteX16" fmla="*/ 1600200 w 2433299"/>
                <a:gd name="connsiteY16" fmla="*/ 6350 h 733085"/>
                <a:gd name="connsiteX17" fmla="*/ 1790700 w 2433299"/>
                <a:gd name="connsiteY17" fmla="*/ 0 h 733085"/>
                <a:gd name="connsiteX18" fmla="*/ 1854200 w 2433299"/>
                <a:gd name="connsiteY18" fmla="*/ 6350 h 733085"/>
                <a:gd name="connsiteX19" fmla="*/ 1873250 w 2433299"/>
                <a:gd name="connsiteY19" fmla="*/ 12700 h 733085"/>
                <a:gd name="connsiteX20" fmla="*/ 1905000 w 2433299"/>
                <a:gd name="connsiteY20" fmla="*/ 19050 h 733085"/>
                <a:gd name="connsiteX21" fmla="*/ 1968500 w 2433299"/>
                <a:gd name="connsiteY21" fmla="*/ 25400 h 733085"/>
                <a:gd name="connsiteX22" fmla="*/ 2038350 w 2433299"/>
                <a:gd name="connsiteY22" fmla="*/ 38100 h 733085"/>
                <a:gd name="connsiteX23" fmla="*/ 2057400 w 2433299"/>
                <a:gd name="connsiteY23" fmla="*/ 44450 h 733085"/>
                <a:gd name="connsiteX24" fmla="*/ 2114550 w 2433299"/>
                <a:gd name="connsiteY24" fmla="*/ 57150 h 733085"/>
                <a:gd name="connsiteX25" fmla="*/ 2133600 w 2433299"/>
                <a:gd name="connsiteY25" fmla="*/ 63500 h 733085"/>
                <a:gd name="connsiteX26" fmla="*/ 2222500 w 2433299"/>
                <a:gd name="connsiteY26" fmla="*/ 57150 h 733085"/>
                <a:gd name="connsiteX27" fmla="*/ 2241550 w 2433299"/>
                <a:gd name="connsiteY27" fmla="*/ 50800 h 733085"/>
                <a:gd name="connsiteX28" fmla="*/ 2343150 w 2433299"/>
                <a:gd name="connsiteY28" fmla="*/ 57150 h 733085"/>
                <a:gd name="connsiteX29" fmla="*/ 2381250 w 2433299"/>
                <a:gd name="connsiteY29" fmla="*/ 76200 h 733085"/>
                <a:gd name="connsiteX30" fmla="*/ 2393950 w 2433299"/>
                <a:gd name="connsiteY30" fmla="*/ 114300 h 733085"/>
                <a:gd name="connsiteX31" fmla="*/ 2387600 w 2433299"/>
                <a:gd name="connsiteY31" fmla="*/ 190500 h 733085"/>
                <a:gd name="connsiteX32" fmla="*/ 2381250 w 2433299"/>
                <a:gd name="connsiteY32" fmla="*/ 215900 h 733085"/>
                <a:gd name="connsiteX33" fmla="*/ 2393950 w 2433299"/>
                <a:gd name="connsiteY33" fmla="*/ 304800 h 733085"/>
                <a:gd name="connsiteX34" fmla="*/ 2400300 w 2433299"/>
                <a:gd name="connsiteY34" fmla="*/ 361950 h 733085"/>
                <a:gd name="connsiteX35" fmla="*/ 2413000 w 2433299"/>
                <a:gd name="connsiteY35" fmla="*/ 406400 h 733085"/>
                <a:gd name="connsiteX36" fmla="*/ 2419350 w 2433299"/>
                <a:gd name="connsiteY36" fmla="*/ 450850 h 733085"/>
                <a:gd name="connsiteX37" fmla="*/ 2425700 w 2433299"/>
                <a:gd name="connsiteY37" fmla="*/ 469900 h 733085"/>
                <a:gd name="connsiteX38" fmla="*/ 2432050 w 2433299"/>
                <a:gd name="connsiteY38" fmla="*/ 527050 h 733085"/>
                <a:gd name="connsiteX39" fmla="*/ 2419350 w 2433299"/>
                <a:gd name="connsiteY39" fmla="*/ 673100 h 733085"/>
                <a:gd name="connsiteX40" fmla="*/ 1942698 w 2433299"/>
                <a:gd name="connsiteY40" fmla="*/ 729614 h 733085"/>
                <a:gd name="connsiteX41" fmla="*/ 1688698 w 2433299"/>
                <a:gd name="connsiteY41" fmla="*/ 727093 h 733085"/>
                <a:gd name="connsiteX42" fmla="*/ 19050 w 2433299"/>
                <a:gd name="connsiteY42" fmla="*/ 615950 h 733085"/>
                <a:gd name="connsiteX0" fmla="*/ 19050 w 2433299"/>
                <a:gd name="connsiteY0" fmla="*/ 615950 h 728875"/>
                <a:gd name="connsiteX1" fmla="*/ 19050 w 2433299"/>
                <a:gd name="connsiteY1" fmla="*/ 495300 h 728875"/>
                <a:gd name="connsiteX2" fmla="*/ 12700 w 2433299"/>
                <a:gd name="connsiteY2" fmla="*/ 476250 h 728875"/>
                <a:gd name="connsiteX3" fmla="*/ 0 w 2433299"/>
                <a:gd name="connsiteY3" fmla="*/ 419100 h 728875"/>
                <a:gd name="connsiteX4" fmla="*/ 6350 w 2433299"/>
                <a:gd name="connsiteY4" fmla="*/ 254000 h 728875"/>
                <a:gd name="connsiteX5" fmla="*/ 19050 w 2433299"/>
                <a:gd name="connsiteY5" fmla="*/ 95250 h 728875"/>
                <a:gd name="connsiteX6" fmla="*/ 38100 w 2433299"/>
                <a:gd name="connsiteY6" fmla="*/ 12700 h 728875"/>
                <a:gd name="connsiteX7" fmla="*/ 57150 w 2433299"/>
                <a:gd name="connsiteY7" fmla="*/ 6350 h 728875"/>
                <a:gd name="connsiteX8" fmla="*/ 146050 w 2433299"/>
                <a:gd name="connsiteY8" fmla="*/ 12700 h 728875"/>
                <a:gd name="connsiteX9" fmla="*/ 165100 w 2433299"/>
                <a:gd name="connsiteY9" fmla="*/ 19050 h 728875"/>
                <a:gd name="connsiteX10" fmla="*/ 190500 w 2433299"/>
                <a:gd name="connsiteY10" fmla="*/ 25400 h 728875"/>
                <a:gd name="connsiteX11" fmla="*/ 260350 w 2433299"/>
                <a:gd name="connsiteY11" fmla="*/ 31750 h 728875"/>
                <a:gd name="connsiteX12" fmla="*/ 292100 w 2433299"/>
                <a:gd name="connsiteY12" fmla="*/ 38100 h 728875"/>
                <a:gd name="connsiteX13" fmla="*/ 717550 w 2433299"/>
                <a:gd name="connsiteY13" fmla="*/ 31750 h 728875"/>
                <a:gd name="connsiteX14" fmla="*/ 1479550 w 2433299"/>
                <a:gd name="connsiteY14" fmla="*/ 25400 h 728875"/>
                <a:gd name="connsiteX15" fmla="*/ 1555750 w 2433299"/>
                <a:gd name="connsiteY15" fmla="*/ 19050 h 728875"/>
                <a:gd name="connsiteX16" fmla="*/ 1600200 w 2433299"/>
                <a:gd name="connsiteY16" fmla="*/ 6350 h 728875"/>
                <a:gd name="connsiteX17" fmla="*/ 1790700 w 2433299"/>
                <a:gd name="connsiteY17" fmla="*/ 0 h 728875"/>
                <a:gd name="connsiteX18" fmla="*/ 1854200 w 2433299"/>
                <a:gd name="connsiteY18" fmla="*/ 6350 h 728875"/>
                <a:gd name="connsiteX19" fmla="*/ 1873250 w 2433299"/>
                <a:gd name="connsiteY19" fmla="*/ 12700 h 728875"/>
                <a:gd name="connsiteX20" fmla="*/ 1905000 w 2433299"/>
                <a:gd name="connsiteY20" fmla="*/ 19050 h 728875"/>
                <a:gd name="connsiteX21" fmla="*/ 1968500 w 2433299"/>
                <a:gd name="connsiteY21" fmla="*/ 25400 h 728875"/>
                <a:gd name="connsiteX22" fmla="*/ 2038350 w 2433299"/>
                <a:gd name="connsiteY22" fmla="*/ 38100 h 728875"/>
                <a:gd name="connsiteX23" fmla="*/ 2057400 w 2433299"/>
                <a:gd name="connsiteY23" fmla="*/ 44450 h 728875"/>
                <a:gd name="connsiteX24" fmla="*/ 2114550 w 2433299"/>
                <a:gd name="connsiteY24" fmla="*/ 57150 h 728875"/>
                <a:gd name="connsiteX25" fmla="*/ 2133600 w 2433299"/>
                <a:gd name="connsiteY25" fmla="*/ 63500 h 728875"/>
                <a:gd name="connsiteX26" fmla="*/ 2222500 w 2433299"/>
                <a:gd name="connsiteY26" fmla="*/ 57150 h 728875"/>
                <a:gd name="connsiteX27" fmla="*/ 2241550 w 2433299"/>
                <a:gd name="connsiteY27" fmla="*/ 50800 h 728875"/>
                <a:gd name="connsiteX28" fmla="*/ 2343150 w 2433299"/>
                <a:gd name="connsiteY28" fmla="*/ 57150 h 728875"/>
                <a:gd name="connsiteX29" fmla="*/ 2381250 w 2433299"/>
                <a:gd name="connsiteY29" fmla="*/ 76200 h 728875"/>
                <a:gd name="connsiteX30" fmla="*/ 2393950 w 2433299"/>
                <a:gd name="connsiteY30" fmla="*/ 114300 h 728875"/>
                <a:gd name="connsiteX31" fmla="*/ 2387600 w 2433299"/>
                <a:gd name="connsiteY31" fmla="*/ 190500 h 728875"/>
                <a:gd name="connsiteX32" fmla="*/ 2381250 w 2433299"/>
                <a:gd name="connsiteY32" fmla="*/ 215900 h 728875"/>
                <a:gd name="connsiteX33" fmla="*/ 2393950 w 2433299"/>
                <a:gd name="connsiteY33" fmla="*/ 304800 h 728875"/>
                <a:gd name="connsiteX34" fmla="*/ 2400300 w 2433299"/>
                <a:gd name="connsiteY34" fmla="*/ 361950 h 728875"/>
                <a:gd name="connsiteX35" fmla="*/ 2413000 w 2433299"/>
                <a:gd name="connsiteY35" fmla="*/ 406400 h 728875"/>
                <a:gd name="connsiteX36" fmla="*/ 2419350 w 2433299"/>
                <a:gd name="connsiteY36" fmla="*/ 450850 h 728875"/>
                <a:gd name="connsiteX37" fmla="*/ 2425700 w 2433299"/>
                <a:gd name="connsiteY37" fmla="*/ 469900 h 728875"/>
                <a:gd name="connsiteX38" fmla="*/ 2432050 w 2433299"/>
                <a:gd name="connsiteY38" fmla="*/ 527050 h 728875"/>
                <a:gd name="connsiteX39" fmla="*/ 2419350 w 2433299"/>
                <a:gd name="connsiteY39" fmla="*/ 673100 h 728875"/>
                <a:gd name="connsiteX40" fmla="*/ 1688698 w 2433299"/>
                <a:gd name="connsiteY40" fmla="*/ 727093 h 728875"/>
                <a:gd name="connsiteX41" fmla="*/ 19050 w 2433299"/>
                <a:gd name="connsiteY41" fmla="*/ 615950 h 728875"/>
                <a:gd name="connsiteX0" fmla="*/ 19050 w 2433299"/>
                <a:gd name="connsiteY0" fmla="*/ 615950 h 676154"/>
                <a:gd name="connsiteX1" fmla="*/ 19050 w 2433299"/>
                <a:gd name="connsiteY1" fmla="*/ 495300 h 676154"/>
                <a:gd name="connsiteX2" fmla="*/ 12700 w 2433299"/>
                <a:gd name="connsiteY2" fmla="*/ 476250 h 676154"/>
                <a:gd name="connsiteX3" fmla="*/ 0 w 2433299"/>
                <a:gd name="connsiteY3" fmla="*/ 419100 h 676154"/>
                <a:gd name="connsiteX4" fmla="*/ 6350 w 2433299"/>
                <a:gd name="connsiteY4" fmla="*/ 254000 h 676154"/>
                <a:gd name="connsiteX5" fmla="*/ 19050 w 2433299"/>
                <a:gd name="connsiteY5" fmla="*/ 95250 h 676154"/>
                <a:gd name="connsiteX6" fmla="*/ 38100 w 2433299"/>
                <a:gd name="connsiteY6" fmla="*/ 12700 h 676154"/>
                <a:gd name="connsiteX7" fmla="*/ 57150 w 2433299"/>
                <a:gd name="connsiteY7" fmla="*/ 6350 h 676154"/>
                <a:gd name="connsiteX8" fmla="*/ 146050 w 2433299"/>
                <a:gd name="connsiteY8" fmla="*/ 12700 h 676154"/>
                <a:gd name="connsiteX9" fmla="*/ 165100 w 2433299"/>
                <a:gd name="connsiteY9" fmla="*/ 19050 h 676154"/>
                <a:gd name="connsiteX10" fmla="*/ 190500 w 2433299"/>
                <a:gd name="connsiteY10" fmla="*/ 25400 h 676154"/>
                <a:gd name="connsiteX11" fmla="*/ 260350 w 2433299"/>
                <a:gd name="connsiteY11" fmla="*/ 31750 h 676154"/>
                <a:gd name="connsiteX12" fmla="*/ 292100 w 2433299"/>
                <a:gd name="connsiteY12" fmla="*/ 38100 h 676154"/>
                <a:gd name="connsiteX13" fmla="*/ 717550 w 2433299"/>
                <a:gd name="connsiteY13" fmla="*/ 31750 h 676154"/>
                <a:gd name="connsiteX14" fmla="*/ 1479550 w 2433299"/>
                <a:gd name="connsiteY14" fmla="*/ 25400 h 676154"/>
                <a:gd name="connsiteX15" fmla="*/ 1555750 w 2433299"/>
                <a:gd name="connsiteY15" fmla="*/ 19050 h 676154"/>
                <a:gd name="connsiteX16" fmla="*/ 1600200 w 2433299"/>
                <a:gd name="connsiteY16" fmla="*/ 6350 h 676154"/>
                <a:gd name="connsiteX17" fmla="*/ 1790700 w 2433299"/>
                <a:gd name="connsiteY17" fmla="*/ 0 h 676154"/>
                <a:gd name="connsiteX18" fmla="*/ 1854200 w 2433299"/>
                <a:gd name="connsiteY18" fmla="*/ 6350 h 676154"/>
                <a:gd name="connsiteX19" fmla="*/ 1873250 w 2433299"/>
                <a:gd name="connsiteY19" fmla="*/ 12700 h 676154"/>
                <a:gd name="connsiteX20" fmla="*/ 1905000 w 2433299"/>
                <a:gd name="connsiteY20" fmla="*/ 19050 h 676154"/>
                <a:gd name="connsiteX21" fmla="*/ 1968500 w 2433299"/>
                <a:gd name="connsiteY21" fmla="*/ 25400 h 676154"/>
                <a:gd name="connsiteX22" fmla="*/ 2038350 w 2433299"/>
                <a:gd name="connsiteY22" fmla="*/ 38100 h 676154"/>
                <a:gd name="connsiteX23" fmla="*/ 2057400 w 2433299"/>
                <a:gd name="connsiteY23" fmla="*/ 44450 h 676154"/>
                <a:gd name="connsiteX24" fmla="*/ 2114550 w 2433299"/>
                <a:gd name="connsiteY24" fmla="*/ 57150 h 676154"/>
                <a:gd name="connsiteX25" fmla="*/ 2133600 w 2433299"/>
                <a:gd name="connsiteY25" fmla="*/ 63500 h 676154"/>
                <a:gd name="connsiteX26" fmla="*/ 2222500 w 2433299"/>
                <a:gd name="connsiteY26" fmla="*/ 57150 h 676154"/>
                <a:gd name="connsiteX27" fmla="*/ 2241550 w 2433299"/>
                <a:gd name="connsiteY27" fmla="*/ 50800 h 676154"/>
                <a:gd name="connsiteX28" fmla="*/ 2343150 w 2433299"/>
                <a:gd name="connsiteY28" fmla="*/ 57150 h 676154"/>
                <a:gd name="connsiteX29" fmla="*/ 2381250 w 2433299"/>
                <a:gd name="connsiteY29" fmla="*/ 76200 h 676154"/>
                <a:gd name="connsiteX30" fmla="*/ 2393950 w 2433299"/>
                <a:gd name="connsiteY30" fmla="*/ 114300 h 676154"/>
                <a:gd name="connsiteX31" fmla="*/ 2387600 w 2433299"/>
                <a:gd name="connsiteY31" fmla="*/ 190500 h 676154"/>
                <a:gd name="connsiteX32" fmla="*/ 2381250 w 2433299"/>
                <a:gd name="connsiteY32" fmla="*/ 215900 h 676154"/>
                <a:gd name="connsiteX33" fmla="*/ 2393950 w 2433299"/>
                <a:gd name="connsiteY33" fmla="*/ 304800 h 676154"/>
                <a:gd name="connsiteX34" fmla="*/ 2400300 w 2433299"/>
                <a:gd name="connsiteY34" fmla="*/ 361950 h 676154"/>
                <a:gd name="connsiteX35" fmla="*/ 2413000 w 2433299"/>
                <a:gd name="connsiteY35" fmla="*/ 406400 h 676154"/>
                <a:gd name="connsiteX36" fmla="*/ 2419350 w 2433299"/>
                <a:gd name="connsiteY36" fmla="*/ 450850 h 676154"/>
                <a:gd name="connsiteX37" fmla="*/ 2425700 w 2433299"/>
                <a:gd name="connsiteY37" fmla="*/ 469900 h 676154"/>
                <a:gd name="connsiteX38" fmla="*/ 2432050 w 2433299"/>
                <a:gd name="connsiteY38" fmla="*/ 527050 h 676154"/>
                <a:gd name="connsiteX39" fmla="*/ 2419350 w 2433299"/>
                <a:gd name="connsiteY39" fmla="*/ 673100 h 676154"/>
                <a:gd name="connsiteX40" fmla="*/ 19050 w 2433299"/>
                <a:gd name="connsiteY40" fmla="*/ 615950 h 676154"/>
                <a:gd name="connsiteX0" fmla="*/ 19050 w 2442386"/>
                <a:gd name="connsiteY0" fmla="*/ 615950 h 638661"/>
                <a:gd name="connsiteX1" fmla="*/ 19050 w 2442386"/>
                <a:gd name="connsiteY1" fmla="*/ 495300 h 638661"/>
                <a:gd name="connsiteX2" fmla="*/ 12700 w 2442386"/>
                <a:gd name="connsiteY2" fmla="*/ 476250 h 638661"/>
                <a:gd name="connsiteX3" fmla="*/ 0 w 2442386"/>
                <a:gd name="connsiteY3" fmla="*/ 419100 h 638661"/>
                <a:gd name="connsiteX4" fmla="*/ 6350 w 2442386"/>
                <a:gd name="connsiteY4" fmla="*/ 254000 h 638661"/>
                <a:gd name="connsiteX5" fmla="*/ 19050 w 2442386"/>
                <a:gd name="connsiteY5" fmla="*/ 95250 h 638661"/>
                <a:gd name="connsiteX6" fmla="*/ 38100 w 2442386"/>
                <a:gd name="connsiteY6" fmla="*/ 12700 h 638661"/>
                <a:gd name="connsiteX7" fmla="*/ 57150 w 2442386"/>
                <a:gd name="connsiteY7" fmla="*/ 6350 h 638661"/>
                <a:gd name="connsiteX8" fmla="*/ 146050 w 2442386"/>
                <a:gd name="connsiteY8" fmla="*/ 12700 h 638661"/>
                <a:gd name="connsiteX9" fmla="*/ 165100 w 2442386"/>
                <a:gd name="connsiteY9" fmla="*/ 19050 h 638661"/>
                <a:gd name="connsiteX10" fmla="*/ 190500 w 2442386"/>
                <a:gd name="connsiteY10" fmla="*/ 25400 h 638661"/>
                <a:gd name="connsiteX11" fmla="*/ 260350 w 2442386"/>
                <a:gd name="connsiteY11" fmla="*/ 31750 h 638661"/>
                <a:gd name="connsiteX12" fmla="*/ 292100 w 2442386"/>
                <a:gd name="connsiteY12" fmla="*/ 38100 h 638661"/>
                <a:gd name="connsiteX13" fmla="*/ 717550 w 2442386"/>
                <a:gd name="connsiteY13" fmla="*/ 31750 h 638661"/>
                <a:gd name="connsiteX14" fmla="*/ 1479550 w 2442386"/>
                <a:gd name="connsiteY14" fmla="*/ 25400 h 638661"/>
                <a:gd name="connsiteX15" fmla="*/ 1555750 w 2442386"/>
                <a:gd name="connsiteY15" fmla="*/ 19050 h 638661"/>
                <a:gd name="connsiteX16" fmla="*/ 1600200 w 2442386"/>
                <a:gd name="connsiteY16" fmla="*/ 6350 h 638661"/>
                <a:gd name="connsiteX17" fmla="*/ 1790700 w 2442386"/>
                <a:gd name="connsiteY17" fmla="*/ 0 h 638661"/>
                <a:gd name="connsiteX18" fmla="*/ 1854200 w 2442386"/>
                <a:gd name="connsiteY18" fmla="*/ 6350 h 638661"/>
                <a:gd name="connsiteX19" fmla="*/ 1873250 w 2442386"/>
                <a:gd name="connsiteY19" fmla="*/ 12700 h 638661"/>
                <a:gd name="connsiteX20" fmla="*/ 1905000 w 2442386"/>
                <a:gd name="connsiteY20" fmla="*/ 19050 h 638661"/>
                <a:gd name="connsiteX21" fmla="*/ 1968500 w 2442386"/>
                <a:gd name="connsiteY21" fmla="*/ 25400 h 638661"/>
                <a:gd name="connsiteX22" fmla="*/ 2038350 w 2442386"/>
                <a:gd name="connsiteY22" fmla="*/ 38100 h 638661"/>
                <a:gd name="connsiteX23" fmla="*/ 2057400 w 2442386"/>
                <a:gd name="connsiteY23" fmla="*/ 44450 h 638661"/>
                <a:gd name="connsiteX24" fmla="*/ 2114550 w 2442386"/>
                <a:gd name="connsiteY24" fmla="*/ 57150 h 638661"/>
                <a:gd name="connsiteX25" fmla="*/ 2133600 w 2442386"/>
                <a:gd name="connsiteY25" fmla="*/ 63500 h 638661"/>
                <a:gd name="connsiteX26" fmla="*/ 2222500 w 2442386"/>
                <a:gd name="connsiteY26" fmla="*/ 57150 h 638661"/>
                <a:gd name="connsiteX27" fmla="*/ 2241550 w 2442386"/>
                <a:gd name="connsiteY27" fmla="*/ 50800 h 638661"/>
                <a:gd name="connsiteX28" fmla="*/ 2343150 w 2442386"/>
                <a:gd name="connsiteY28" fmla="*/ 57150 h 638661"/>
                <a:gd name="connsiteX29" fmla="*/ 2381250 w 2442386"/>
                <a:gd name="connsiteY29" fmla="*/ 76200 h 638661"/>
                <a:gd name="connsiteX30" fmla="*/ 2393950 w 2442386"/>
                <a:gd name="connsiteY30" fmla="*/ 114300 h 638661"/>
                <a:gd name="connsiteX31" fmla="*/ 2387600 w 2442386"/>
                <a:gd name="connsiteY31" fmla="*/ 190500 h 638661"/>
                <a:gd name="connsiteX32" fmla="*/ 2381250 w 2442386"/>
                <a:gd name="connsiteY32" fmla="*/ 215900 h 638661"/>
                <a:gd name="connsiteX33" fmla="*/ 2393950 w 2442386"/>
                <a:gd name="connsiteY33" fmla="*/ 304800 h 638661"/>
                <a:gd name="connsiteX34" fmla="*/ 2400300 w 2442386"/>
                <a:gd name="connsiteY34" fmla="*/ 361950 h 638661"/>
                <a:gd name="connsiteX35" fmla="*/ 2413000 w 2442386"/>
                <a:gd name="connsiteY35" fmla="*/ 406400 h 638661"/>
                <a:gd name="connsiteX36" fmla="*/ 2419350 w 2442386"/>
                <a:gd name="connsiteY36" fmla="*/ 450850 h 638661"/>
                <a:gd name="connsiteX37" fmla="*/ 2425700 w 2442386"/>
                <a:gd name="connsiteY37" fmla="*/ 469900 h 638661"/>
                <a:gd name="connsiteX38" fmla="*/ 2432050 w 2442386"/>
                <a:gd name="connsiteY38" fmla="*/ 527050 h 638661"/>
                <a:gd name="connsiteX39" fmla="*/ 2432050 w 2442386"/>
                <a:gd name="connsiteY39" fmla="*/ 627711 h 638661"/>
                <a:gd name="connsiteX40" fmla="*/ 19050 w 2442386"/>
                <a:gd name="connsiteY40" fmla="*/ 615950 h 638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42386" h="638661">
                  <a:moveTo>
                    <a:pt x="19050" y="615950"/>
                  </a:moveTo>
                  <a:cubicBezTo>
                    <a:pt x="30173" y="560336"/>
                    <a:pt x="29069" y="580464"/>
                    <a:pt x="19050" y="495300"/>
                  </a:cubicBezTo>
                  <a:cubicBezTo>
                    <a:pt x="18268" y="488652"/>
                    <a:pt x="14152" y="482784"/>
                    <a:pt x="12700" y="476250"/>
                  </a:cubicBezTo>
                  <a:cubicBezTo>
                    <a:pt x="-2201" y="409196"/>
                    <a:pt x="14295" y="461984"/>
                    <a:pt x="0" y="419100"/>
                  </a:cubicBezTo>
                  <a:cubicBezTo>
                    <a:pt x="2117" y="364067"/>
                    <a:pt x="3849" y="309017"/>
                    <a:pt x="6350" y="254000"/>
                  </a:cubicBezTo>
                  <a:cubicBezTo>
                    <a:pt x="9863" y="176704"/>
                    <a:pt x="8742" y="157099"/>
                    <a:pt x="19050" y="95250"/>
                  </a:cubicBezTo>
                  <a:cubicBezTo>
                    <a:pt x="20970" y="83732"/>
                    <a:pt x="35483" y="13572"/>
                    <a:pt x="38100" y="12700"/>
                  </a:cubicBezTo>
                  <a:lnTo>
                    <a:pt x="57150" y="6350"/>
                  </a:lnTo>
                  <a:cubicBezTo>
                    <a:pt x="86783" y="8467"/>
                    <a:pt x="116545" y="9229"/>
                    <a:pt x="146050" y="12700"/>
                  </a:cubicBezTo>
                  <a:cubicBezTo>
                    <a:pt x="152698" y="13482"/>
                    <a:pt x="158664" y="17211"/>
                    <a:pt x="165100" y="19050"/>
                  </a:cubicBezTo>
                  <a:cubicBezTo>
                    <a:pt x="173491" y="21448"/>
                    <a:pt x="181849" y="24247"/>
                    <a:pt x="190500" y="25400"/>
                  </a:cubicBezTo>
                  <a:cubicBezTo>
                    <a:pt x="213674" y="28490"/>
                    <a:pt x="237067" y="29633"/>
                    <a:pt x="260350" y="31750"/>
                  </a:cubicBezTo>
                  <a:cubicBezTo>
                    <a:pt x="270933" y="33867"/>
                    <a:pt x="281307" y="38100"/>
                    <a:pt x="292100" y="38100"/>
                  </a:cubicBezTo>
                  <a:cubicBezTo>
                    <a:pt x="433932" y="38100"/>
                    <a:pt x="575726" y="33267"/>
                    <a:pt x="717550" y="31750"/>
                  </a:cubicBezTo>
                  <a:lnTo>
                    <a:pt x="1479550" y="25400"/>
                  </a:lnTo>
                  <a:cubicBezTo>
                    <a:pt x="1504950" y="23283"/>
                    <a:pt x="1530574" y="23025"/>
                    <a:pt x="1555750" y="19050"/>
                  </a:cubicBezTo>
                  <a:cubicBezTo>
                    <a:pt x="1570971" y="16647"/>
                    <a:pt x="1584841" y="7595"/>
                    <a:pt x="1600200" y="6350"/>
                  </a:cubicBezTo>
                  <a:cubicBezTo>
                    <a:pt x="1663527" y="1215"/>
                    <a:pt x="1727200" y="2117"/>
                    <a:pt x="1790700" y="0"/>
                  </a:cubicBezTo>
                  <a:cubicBezTo>
                    <a:pt x="1811867" y="2117"/>
                    <a:pt x="1833175" y="3115"/>
                    <a:pt x="1854200" y="6350"/>
                  </a:cubicBezTo>
                  <a:cubicBezTo>
                    <a:pt x="1860816" y="7368"/>
                    <a:pt x="1866756" y="11077"/>
                    <a:pt x="1873250" y="12700"/>
                  </a:cubicBezTo>
                  <a:cubicBezTo>
                    <a:pt x="1883721" y="15318"/>
                    <a:pt x="1894302" y="17624"/>
                    <a:pt x="1905000" y="19050"/>
                  </a:cubicBezTo>
                  <a:cubicBezTo>
                    <a:pt x="1926086" y="21861"/>
                    <a:pt x="1947392" y="22762"/>
                    <a:pt x="1968500" y="25400"/>
                  </a:cubicBezTo>
                  <a:cubicBezTo>
                    <a:pt x="1979823" y="26815"/>
                    <a:pt x="2025346" y="34849"/>
                    <a:pt x="2038350" y="38100"/>
                  </a:cubicBezTo>
                  <a:cubicBezTo>
                    <a:pt x="2044844" y="39723"/>
                    <a:pt x="2050964" y="42611"/>
                    <a:pt x="2057400" y="44450"/>
                  </a:cubicBezTo>
                  <a:cubicBezTo>
                    <a:pt x="2103030" y="57487"/>
                    <a:pt x="2062172" y="44056"/>
                    <a:pt x="2114550" y="57150"/>
                  </a:cubicBezTo>
                  <a:cubicBezTo>
                    <a:pt x="2121044" y="58773"/>
                    <a:pt x="2127250" y="61383"/>
                    <a:pt x="2133600" y="63500"/>
                  </a:cubicBezTo>
                  <a:cubicBezTo>
                    <a:pt x="2163233" y="61383"/>
                    <a:pt x="2192995" y="60621"/>
                    <a:pt x="2222500" y="57150"/>
                  </a:cubicBezTo>
                  <a:cubicBezTo>
                    <a:pt x="2229148" y="56368"/>
                    <a:pt x="2234857" y="50800"/>
                    <a:pt x="2241550" y="50800"/>
                  </a:cubicBezTo>
                  <a:cubicBezTo>
                    <a:pt x="2275483" y="50800"/>
                    <a:pt x="2309283" y="55033"/>
                    <a:pt x="2343150" y="57150"/>
                  </a:cubicBezTo>
                  <a:cubicBezTo>
                    <a:pt x="2353530" y="60610"/>
                    <a:pt x="2374771" y="65834"/>
                    <a:pt x="2381250" y="76200"/>
                  </a:cubicBezTo>
                  <a:cubicBezTo>
                    <a:pt x="2388345" y="87552"/>
                    <a:pt x="2393950" y="114300"/>
                    <a:pt x="2393950" y="114300"/>
                  </a:cubicBezTo>
                  <a:cubicBezTo>
                    <a:pt x="2391833" y="139700"/>
                    <a:pt x="2390761" y="165209"/>
                    <a:pt x="2387600" y="190500"/>
                  </a:cubicBezTo>
                  <a:cubicBezTo>
                    <a:pt x="2386518" y="199160"/>
                    <a:pt x="2381250" y="207173"/>
                    <a:pt x="2381250" y="215900"/>
                  </a:cubicBezTo>
                  <a:cubicBezTo>
                    <a:pt x="2381250" y="271548"/>
                    <a:pt x="2382198" y="269545"/>
                    <a:pt x="2393950" y="304800"/>
                  </a:cubicBezTo>
                  <a:cubicBezTo>
                    <a:pt x="2396067" y="323850"/>
                    <a:pt x="2397385" y="343006"/>
                    <a:pt x="2400300" y="361950"/>
                  </a:cubicBezTo>
                  <a:cubicBezTo>
                    <a:pt x="2402578" y="376758"/>
                    <a:pt x="2408258" y="392175"/>
                    <a:pt x="2413000" y="406400"/>
                  </a:cubicBezTo>
                  <a:cubicBezTo>
                    <a:pt x="2415117" y="421217"/>
                    <a:pt x="2416415" y="436174"/>
                    <a:pt x="2419350" y="450850"/>
                  </a:cubicBezTo>
                  <a:cubicBezTo>
                    <a:pt x="2420663" y="457414"/>
                    <a:pt x="2424600" y="463298"/>
                    <a:pt x="2425700" y="469900"/>
                  </a:cubicBezTo>
                  <a:cubicBezTo>
                    <a:pt x="2428851" y="488806"/>
                    <a:pt x="2429933" y="508000"/>
                    <a:pt x="2432050" y="527050"/>
                  </a:cubicBezTo>
                  <a:cubicBezTo>
                    <a:pt x="2425475" y="665128"/>
                    <a:pt x="2458301" y="575209"/>
                    <a:pt x="2432050" y="627711"/>
                  </a:cubicBezTo>
                  <a:cubicBezTo>
                    <a:pt x="2029883" y="642528"/>
                    <a:pt x="419100" y="645583"/>
                    <a:pt x="19050" y="61595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Forte" panose="03060902040502070203" pitchFamily="66" charset="0"/>
              </a:endParaRPr>
            </a:p>
          </p:txBody>
        </p:sp>
        <p:sp>
          <p:nvSpPr>
            <p:cNvPr id="13" name="Freeform: Shape 7"/>
            <p:cNvSpPr/>
            <p:nvPr/>
          </p:nvSpPr>
          <p:spPr>
            <a:xfrm>
              <a:off x="1222090" y="2429672"/>
              <a:ext cx="2670196" cy="983830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482448" h="1545745">
                  <a:moveTo>
                    <a:pt x="8983" y="152920"/>
                  </a:moveTo>
                  <a:cubicBezTo>
                    <a:pt x="11487" y="170589"/>
                    <a:pt x="5295" y="189000"/>
                    <a:pt x="9313" y="218123"/>
                  </a:cubicBezTo>
                  <a:cubicBezTo>
                    <a:pt x="13331" y="247246"/>
                    <a:pt x="29151" y="299888"/>
                    <a:pt x="33088" y="327660"/>
                  </a:cubicBezTo>
                  <a:cubicBezTo>
                    <a:pt x="37025" y="355432"/>
                    <a:pt x="30835" y="365791"/>
                    <a:pt x="32935" y="384754"/>
                  </a:cubicBezTo>
                  <a:cubicBezTo>
                    <a:pt x="35035" y="403717"/>
                    <a:pt x="37484" y="423016"/>
                    <a:pt x="45686" y="441440"/>
                  </a:cubicBezTo>
                  <a:cubicBezTo>
                    <a:pt x="53888" y="459864"/>
                    <a:pt x="78611" y="482513"/>
                    <a:pt x="82148" y="495300"/>
                  </a:cubicBezTo>
                  <a:cubicBezTo>
                    <a:pt x="85685" y="508087"/>
                    <a:pt x="69804" y="509472"/>
                    <a:pt x="66908" y="518160"/>
                  </a:cubicBezTo>
                  <a:cubicBezTo>
                    <a:pt x="59288" y="541020"/>
                    <a:pt x="49892" y="563363"/>
                    <a:pt x="44048" y="586740"/>
                  </a:cubicBezTo>
                  <a:cubicBezTo>
                    <a:pt x="41508" y="596900"/>
                    <a:pt x="39437" y="607189"/>
                    <a:pt x="36428" y="617220"/>
                  </a:cubicBezTo>
                  <a:cubicBezTo>
                    <a:pt x="31812" y="632607"/>
                    <a:pt x="21188" y="662940"/>
                    <a:pt x="21188" y="662940"/>
                  </a:cubicBezTo>
                  <a:cubicBezTo>
                    <a:pt x="23728" y="795020"/>
                    <a:pt x="24407" y="927149"/>
                    <a:pt x="28808" y="1059180"/>
                  </a:cubicBezTo>
                  <a:cubicBezTo>
                    <a:pt x="29490" y="1079647"/>
                    <a:pt x="35722" y="1099674"/>
                    <a:pt x="36428" y="1120140"/>
                  </a:cubicBezTo>
                  <a:cubicBezTo>
                    <a:pt x="40806" y="1247090"/>
                    <a:pt x="-52738" y="1418872"/>
                    <a:pt x="44048" y="1501140"/>
                  </a:cubicBezTo>
                  <a:cubicBezTo>
                    <a:pt x="158249" y="1598211"/>
                    <a:pt x="343768" y="1506220"/>
                    <a:pt x="493628" y="1508760"/>
                  </a:cubicBezTo>
                  <a:cubicBezTo>
                    <a:pt x="1017644" y="1556398"/>
                    <a:pt x="469931" y="1508993"/>
                    <a:pt x="1888088" y="1524000"/>
                  </a:cubicBezTo>
                  <a:cubicBezTo>
                    <a:pt x="1931340" y="1524458"/>
                    <a:pt x="1974448" y="1529080"/>
                    <a:pt x="2017628" y="1531620"/>
                  </a:cubicBezTo>
                  <a:cubicBezTo>
                    <a:pt x="2109068" y="1526540"/>
                    <a:pt x="2200711" y="1524314"/>
                    <a:pt x="2291948" y="1516380"/>
                  </a:cubicBezTo>
                  <a:cubicBezTo>
                    <a:pt x="2317754" y="1514136"/>
                    <a:pt x="2342302" y="1502863"/>
                    <a:pt x="2368148" y="1501140"/>
                  </a:cubicBezTo>
                  <a:lnTo>
                    <a:pt x="2482448" y="1493520"/>
                  </a:lnTo>
                  <a:cubicBezTo>
                    <a:pt x="2477368" y="1404620"/>
                    <a:pt x="2473868" y="1315616"/>
                    <a:pt x="2467208" y="1226820"/>
                  </a:cubicBezTo>
                  <a:cubicBezTo>
                    <a:pt x="2466239" y="1213905"/>
                    <a:pt x="2460710" y="1201623"/>
                    <a:pt x="2459588" y="1188720"/>
                  </a:cubicBezTo>
                  <a:cubicBezTo>
                    <a:pt x="2445355" y="1025037"/>
                    <a:pt x="2467530" y="1098246"/>
                    <a:pt x="2444348" y="1028700"/>
                  </a:cubicBezTo>
                  <a:cubicBezTo>
                    <a:pt x="2441808" y="871220"/>
                    <a:pt x="2436728" y="713760"/>
                    <a:pt x="2436728" y="556260"/>
                  </a:cubicBezTo>
                  <a:cubicBezTo>
                    <a:pt x="2436728" y="311499"/>
                    <a:pt x="2434102" y="348665"/>
                    <a:pt x="2451968" y="205740"/>
                  </a:cubicBezTo>
                  <a:cubicBezTo>
                    <a:pt x="2449428" y="172720"/>
                    <a:pt x="2448456" y="139542"/>
                    <a:pt x="2444348" y="106680"/>
                  </a:cubicBezTo>
                  <a:cubicBezTo>
                    <a:pt x="2443352" y="98710"/>
                    <a:pt x="2441746" y="90092"/>
                    <a:pt x="2436728" y="83820"/>
                  </a:cubicBezTo>
                  <a:cubicBezTo>
                    <a:pt x="2425985" y="70391"/>
                    <a:pt x="2406067" y="65980"/>
                    <a:pt x="2391008" y="60960"/>
                  </a:cubicBezTo>
                  <a:cubicBezTo>
                    <a:pt x="1909077" y="221604"/>
                    <a:pt x="1374987" y="65536"/>
                    <a:pt x="867008" y="60960"/>
                  </a:cubicBezTo>
                  <a:cubicBezTo>
                    <a:pt x="803460" y="60387"/>
                    <a:pt x="740008" y="55880"/>
                    <a:pt x="676508" y="53340"/>
                  </a:cubicBezTo>
                  <a:cubicBezTo>
                    <a:pt x="528309" y="34815"/>
                    <a:pt x="683767" y="59476"/>
                    <a:pt x="577448" y="30480"/>
                  </a:cubicBezTo>
                  <a:cubicBezTo>
                    <a:pt x="562542" y="26415"/>
                    <a:pt x="546810" y="26212"/>
                    <a:pt x="531728" y="22860"/>
                  </a:cubicBezTo>
                  <a:cubicBezTo>
                    <a:pt x="523887" y="21118"/>
                    <a:pt x="516660" y="17188"/>
                    <a:pt x="508868" y="15240"/>
                  </a:cubicBezTo>
                  <a:cubicBezTo>
                    <a:pt x="487568" y="9915"/>
                    <a:pt x="445429" y="3397"/>
                    <a:pt x="425048" y="0"/>
                  </a:cubicBezTo>
                  <a:cubicBezTo>
                    <a:pt x="359046" y="3000"/>
                    <a:pt x="255050" y="4691"/>
                    <a:pt x="181208" y="15240"/>
                  </a:cubicBezTo>
                  <a:cubicBezTo>
                    <a:pt x="170841" y="16721"/>
                    <a:pt x="161058" y="21138"/>
                    <a:pt x="150728" y="22860"/>
                  </a:cubicBezTo>
                  <a:cubicBezTo>
                    <a:pt x="130528" y="26227"/>
                    <a:pt x="111474" y="27122"/>
                    <a:pt x="89768" y="30480"/>
                  </a:cubicBezTo>
                  <a:cubicBezTo>
                    <a:pt x="68062" y="33838"/>
                    <a:pt x="38608" y="36968"/>
                    <a:pt x="20490" y="43007"/>
                  </a:cubicBezTo>
                  <a:cubicBezTo>
                    <a:pt x="23030" y="55707"/>
                    <a:pt x="23975" y="69590"/>
                    <a:pt x="24921" y="81107"/>
                  </a:cubicBezTo>
                  <a:cubicBezTo>
                    <a:pt x="25867" y="92624"/>
                    <a:pt x="26166" y="104075"/>
                    <a:pt x="26166" y="112107"/>
                  </a:cubicBezTo>
                  <a:cubicBezTo>
                    <a:pt x="26166" y="125059"/>
                    <a:pt x="10589" y="140069"/>
                    <a:pt x="8983" y="15292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72000"/>
              <a:endParaRPr lang="en-US" sz="1000" b="1" dirty="0">
                <a:latin typeface="Consolas" panose="020B0609020204030204" pitchFamily="49" charset="0"/>
              </a:endParaRPr>
            </a:p>
          </p:txBody>
        </p:sp>
        <p:sp>
          <p:nvSpPr>
            <p:cNvPr id="14" name="Freeform: Shape 8"/>
            <p:cNvSpPr/>
            <p:nvPr/>
          </p:nvSpPr>
          <p:spPr>
            <a:xfrm>
              <a:off x="1209390" y="3286180"/>
              <a:ext cx="2741317" cy="2860916"/>
            </a:xfrm>
            <a:custGeom>
              <a:avLst/>
              <a:gdLst>
                <a:gd name="connsiteX0" fmla="*/ 13568 w 2482448"/>
                <a:gd name="connsiteY0" fmla="*/ 137160 h 1545745"/>
                <a:gd name="connsiteX1" fmla="*/ 36428 w 2482448"/>
                <a:gd name="connsiteY1" fmla="*/ 175260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13568 w 2482448"/>
                <a:gd name="connsiteY0" fmla="*/ 13716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13568 w 2482448"/>
                <a:gd name="connsiteY41" fmla="*/ 137160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36428 w 2482448"/>
                <a:gd name="connsiteY37" fmla="*/ 45720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51668 w 2482448"/>
                <a:gd name="connsiteY39" fmla="*/ 106680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44048 w 2482448"/>
                <a:gd name="connsiteY38" fmla="*/ 83820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32618 w 2482448"/>
                <a:gd name="connsiteY0" fmla="*/ 158591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41" fmla="*/ 32618 w 2482448"/>
                <a:gd name="connsiteY41" fmla="*/ 158591 h 1545745"/>
                <a:gd name="connsiteX0" fmla="*/ 44048 w 2482448"/>
                <a:gd name="connsiteY0" fmla="*/ 14478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44048 w 2482448"/>
                <a:gd name="connsiteY40" fmla="*/ 144780 h 1545745"/>
                <a:gd name="connsiteX0" fmla="*/ 8983 w 2482448"/>
                <a:gd name="connsiteY0" fmla="*/ 152920 h 1545745"/>
                <a:gd name="connsiteX1" fmla="*/ 41190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7452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112628 w 2482448"/>
                <a:gd name="connsiteY4" fmla="*/ 365760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112628 w 2482448"/>
                <a:gd name="connsiteY5" fmla="*/ 44958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89768 w 2482448"/>
                <a:gd name="connsiteY3" fmla="*/ 350520 h 1545745"/>
                <a:gd name="connsiteX4" fmla="*/ 32935 w 2482448"/>
                <a:gd name="connsiteY4" fmla="*/ 384754 h 1545745"/>
                <a:gd name="connsiteX5" fmla="*/ 45686 w 2482448"/>
                <a:gd name="connsiteY5" fmla="*/ 441440 h 1545745"/>
                <a:gd name="connsiteX6" fmla="*/ 82148 w 2482448"/>
                <a:gd name="connsiteY6" fmla="*/ 495300 h 1545745"/>
                <a:gd name="connsiteX7" fmla="*/ 66908 w 2482448"/>
                <a:gd name="connsiteY7" fmla="*/ 518160 h 1545745"/>
                <a:gd name="connsiteX8" fmla="*/ 44048 w 2482448"/>
                <a:gd name="connsiteY8" fmla="*/ 586740 h 1545745"/>
                <a:gd name="connsiteX9" fmla="*/ 36428 w 2482448"/>
                <a:gd name="connsiteY9" fmla="*/ 617220 h 1545745"/>
                <a:gd name="connsiteX10" fmla="*/ 21188 w 2482448"/>
                <a:gd name="connsiteY10" fmla="*/ 662940 h 1545745"/>
                <a:gd name="connsiteX11" fmla="*/ 28808 w 2482448"/>
                <a:gd name="connsiteY11" fmla="*/ 1059180 h 1545745"/>
                <a:gd name="connsiteX12" fmla="*/ 36428 w 2482448"/>
                <a:gd name="connsiteY12" fmla="*/ 1120140 h 1545745"/>
                <a:gd name="connsiteX13" fmla="*/ 44048 w 2482448"/>
                <a:gd name="connsiteY13" fmla="*/ 1501140 h 1545745"/>
                <a:gd name="connsiteX14" fmla="*/ 493628 w 2482448"/>
                <a:gd name="connsiteY14" fmla="*/ 1508760 h 1545745"/>
                <a:gd name="connsiteX15" fmla="*/ 1888088 w 2482448"/>
                <a:gd name="connsiteY15" fmla="*/ 1524000 h 1545745"/>
                <a:gd name="connsiteX16" fmla="*/ 2017628 w 2482448"/>
                <a:gd name="connsiteY16" fmla="*/ 1531620 h 1545745"/>
                <a:gd name="connsiteX17" fmla="*/ 2291948 w 2482448"/>
                <a:gd name="connsiteY17" fmla="*/ 1516380 h 1545745"/>
                <a:gd name="connsiteX18" fmla="*/ 2368148 w 2482448"/>
                <a:gd name="connsiteY18" fmla="*/ 1501140 h 1545745"/>
                <a:gd name="connsiteX19" fmla="*/ 2482448 w 2482448"/>
                <a:gd name="connsiteY19" fmla="*/ 1493520 h 1545745"/>
                <a:gd name="connsiteX20" fmla="*/ 2467208 w 2482448"/>
                <a:gd name="connsiteY20" fmla="*/ 1226820 h 1545745"/>
                <a:gd name="connsiteX21" fmla="*/ 2459588 w 2482448"/>
                <a:gd name="connsiteY21" fmla="*/ 1188720 h 1545745"/>
                <a:gd name="connsiteX22" fmla="*/ 2444348 w 2482448"/>
                <a:gd name="connsiteY22" fmla="*/ 1028700 h 1545745"/>
                <a:gd name="connsiteX23" fmla="*/ 2436728 w 2482448"/>
                <a:gd name="connsiteY23" fmla="*/ 556260 h 1545745"/>
                <a:gd name="connsiteX24" fmla="*/ 2451968 w 2482448"/>
                <a:gd name="connsiteY24" fmla="*/ 205740 h 1545745"/>
                <a:gd name="connsiteX25" fmla="*/ 2444348 w 2482448"/>
                <a:gd name="connsiteY25" fmla="*/ 106680 h 1545745"/>
                <a:gd name="connsiteX26" fmla="*/ 2436728 w 2482448"/>
                <a:gd name="connsiteY26" fmla="*/ 83820 h 1545745"/>
                <a:gd name="connsiteX27" fmla="*/ 2391008 w 2482448"/>
                <a:gd name="connsiteY27" fmla="*/ 60960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867008 w 2482448"/>
                <a:gd name="connsiteY27" fmla="*/ 60960 h 1545745"/>
                <a:gd name="connsiteX28" fmla="*/ 676508 w 2482448"/>
                <a:gd name="connsiteY28" fmla="*/ 53340 h 1545745"/>
                <a:gd name="connsiteX29" fmla="*/ 577448 w 2482448"/>
                <a:gd name="connsiteY29" fmla="*/ 30480 h 1545745"/>
                <a:gd name="connsiteX30" fmla="*/ 531728 w 2482448"/>
                <a:gd name="connsiteY30" fmla="*/ 22860 h 1545745"/>
                <a:gd name="connsiteX31" fmla="*/ 508868 w 2482448"/>
                <a:gd name="connsiteY31" fmla="*/ 15240 h 1545745"/>
                <a:gd name="connsiteX32" fmla="*/ 425048 w 2482448"/>
                <a:gd name="connsiteY32" fmla="*/ 0 h 1545745"/>
                <a:gd name="connsiteX33" fmla="*/ 181208 w 2482448"/>
                <a:gd name="connsiteY33" fmla="*/ 15240 h 1545745"/>
                <a:gd name="connsiteX34" fmla="*/ 150728 w 2482448"/>
                <a:gd name="connsiteY34" fmla="*/ 22860 h 1545745"/>
                <a:gd name="connsiteX35" fmla="*/ 89768 w 2482448"/>
                <a:gd name="connsiteY35" fmla="*/ 30480 h 1545745"/>
                <a:gd name="connsiteX36" fmla="*/ 20490 w 2482448"/>
                <a:gd name="connsiteY36" fmla="*/ 43007 h 1545745"/>
                <a:gd name="connsiteX37" fmla="*/ 24921 w 2482448"/>
                <a:gd name="connsiteY37" fmla="*/ 81107 h 1545745"/>
                <a:gd name="connsiteX38" fmla="*/ 26166 w 2482448"/>
                <a:gd name="connsiteY38" fmla="*/ 112107 h 1545745"/>
                <a:gd name="connsiteX39" fmla="*/ 8983 w 2482448"/>
                <a:gd name="connsiteY39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1617845 w 2482448"/>
                <a:gd name="connsiteY27" fmla="*/ 70663 h 1545745"/>
                <a:gd name="connsiteX28" fmla="*/ 867008 w 2482448"/>
                <a:gd name="connsiteY28" fmla="*/ 60960 h 1545745"/>
                <a:gd name="connsiteX29" fmla="*/ 676508 w 2482448"/>
                <a:gd name="connsiteY29" fmla="*/ 53340 h 1545745"/>
                <a:gd name="connsiteX30" fmla="*/ 577448 w 2482448"/>
                <a:gd name="connsiteY30" fmla="*/ 30480 h 1545745"/>
                <a:gd name="connsiteX31" fmla="*/ 531728 w 2482448"/>
                <a:gd name="connsiteY31" fmla="*/ 22860 h 1545745"/>
                <a:gd name="connsiteX32" fmla="*/ 508868 w 2482448"/>
                <a:gd name="connsiteY32" fmla="*/ 15240 h 1545745"/>
                <a:gd name="connsiteX33" fmla="*/ 425048 w 2482448"/>
                <a:gd name="connsiteY33" fmla="*/ 0 h 1545745"/>
                <a:gd name="connsiteX34" fmla="*/ 181208 w 2482448"/>
                <a:gd name="connsiteY34" fmla="*/ 15240 h 1545745"/>
                <a:gd name="connsiteX35" fmla="*/ 150728 w 2482448"/>
                <a:gd name="connsiteY35" fmla="*/ 22860 h 1545745"/>
                <a:gd name="connsiteX36" fmla="*/ 89768 w 2482448"/>
                <a:gd name="connsiteY36" fmla="*/ 30480 h 1545745"/>
                <a:gd name="connsiteX37" fmla="*/ 20490 w 2482448"/>
                <a:gd name="connsiteY37" fmla="*/ 43007 h 1545745"/>
                <a:gd name="connsiteX38" fmla="*/ 24921 w 2482448"/>
                <a:gd name="connsiteY38" fmla="*/ 81107 h 1545745"/>
                <a:gd name="connsiteX39" fmla="*/ 26166 w 2482448"/>
                <a:gd name="connsiteY39" fmla="*/ 112107 h 1545745"/>
                <a:gd name="connsiteX40" fmla="*/ 8983 w 2482448"/>
                <a:gd name="connsiteY40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867008 w 2482448"/>
                <a:gd name="connsiteY29" fmla="*/ 60960 h 1545745"/>
                <a:gd name="connsiteX30" fmla="*/ 676508 w 2482448"/>
                <a:gd name="connsiteY30" fmla="*/ 53340 h 1545745"/>
                <a:gd name="connsiteX31" fmla="*/ 577448 w 2482448"/>
                <a:gd name="connsiteY31" fmla="*/ 30480 h 1545745"/>
                <a:gd name="connsiteX32" fmla="*/ 531728 w 2482448"/>
                <a:gd name="connsiteY32" fmla="*/ 22860 h 1545745"/>
                <a:gd name="connsiteX33" fmla="*/ 508868 w 2482448"/>
                <a:gd name="connsiteY33" fmla="*/ 15240 h 1545745"/>
                <a:gd name="connsiteX34" fmla="*/ 425048 w 2482448"/>
                <a:gd name="connsiteY34" fmla="*/ 0 h 1545745"/>
                <a:gd name="connsiteX35" fmla="*/ 181208 w 2482448"/>
                <a:gd name="connsiteY35" fmla="*/ 15240 h 1545745"/>
                <a:gd name="connsiteX36" fmla="*/ 150728 w 2482448"/>
                <a:gd name="connsiteY36" fmla="*/ 22860 h 1545745"/>
                <a:gd name="connsiteX37" fmla="*/ 89768 w 2482448"/>
                <a:gd name="connsiteY37" fmla="*/ 30480 h 1545745"/>
                <a:gd name="connsiteX38" fmla="*/ 20490 w 2482448"/>
                <a:gd name="connsiteY38" fmla="*/ 43007 h 1545745"/>
                <a:gd name="connsiteX39" fmla="*/ 24921 w 2482448"/>
                <a:gd name="connsiteY39" fmla="*/ 81107 h 1545745"/>
                <a:gd name="connsiteX40" fmla="*/ 26166 w 2482448"/>
                <a:gd name="connsiteY40" fmla="*/ 112107 h 1545745"/>
                <a:gd name="connsiteX41" fmla="*/ 8983 w 2482448"/>
                <a:gd name="connsiteY41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1208 w 2482448"/>
                <a:gd name="connsiteY36" fmla="*/ 15240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52920 h 1545745"/>
                <a:gd name="connsiteX1" fmla="*/ 9313 w 2482448"/>
                <a:gd name="connsiteY1" fmla="*/ 218123 h 1545745"/>
                <a:gd name="connsiteX2" fmla="*/ 33088 w 2482448"/>
                <a:gd name="connsiteY2" fmla="*/ 327660 h 1545745"/>
                <a:gd name="connsiteX3" fmla="*/ 32935 w 2482448"/>
                <a:gd name="connsiteY3" fmla="*/ 384754 h 1545745"/>
                <a:gd name="connsiteX4" fmla="*/ 45686 w 2482448"/>
                <a:gd name="connsiteY4" fmla="*/ 441440 h 1545745"/>
                <a:gd name="connsiteX5" fmla="*/ 82148 w 2482448"/>
                <a:gd name="connsiteY5" fmla="*/ 495300 h 1545745"/>
                <a:gd name="connsiteX6" fmla="*/ 66908 w 2482448"/>
                <a:gd name="connsiteY6" fmla="*/ 518160 h 1545745"/>
                <a:gd name="connsiteX7" fmla="*/ 44048 w 2482448"/>
                <a:gd name="connsiteY7" fmla="*/ 586740 h 1545745"/>
                <a:gd name="connsiteX8" fmla="*/ 36428 w 2482448"/>
                <a:gd name="connsiteY8" fmla="*/ 617220 h 1545745"/>
                <a:gd name="connsiteX9" fmla="*/ 21188 w 2482448"/>
                <a:gd name="connsiteY9" fmla="*/ 662940 h 1545745"/>
                <a:gd name="connsiteX10" fmla="*/ 28808 w 2482448"/>
                <a:gd name="connsiteY10" fmla="*/ 1059180 h 1545745"/>
                <a:gd name="connsiteX11" fmla="*/ 36428 w 2482448"/>
                <a:gd name="connsiteY11" fmla="*/ 1120140 h 1545745"/>
                <a:gd name="connsiteX12" fmla="*/ 44048 w 2482448"/>
                <a:gd name="connsiteY12" fmla="*/ 1501140 h 1545745"/>
                <a:gd name="connsiteX13" fmla="*/ 493628 w 2482448"/>
                <a:gd name="connsiteY13" fmla="*/ 1508760 h 1545745"/>
                <a:gd name="connsiteX14" fmla="*/ 1888088 w 2482448"/>
                <a:gd name="connsiteY14" fmla="*/ 1524000 h 1545745"/>
                <a:gd name="connsiteX15" fmla="*/ 2017628 w 2482448"/>
                <a:gd name="connsiteY15" fmla="*/ 1531620 h 1545745"/>
                <a:gd name="connsiteX16" fmla="*/ 2291948 w 2482448"/>
                <a:gd name="connsiteY16" fmla="*/ 1516380 h 1545745"/>
                <a:gd name="connsiteX17" fmla="*/ 2368148 w 2482448"/>
                <a:gd name="connsiteY17" fmla="*/ 1501140 h 1545745"/>
                <a:gd name="connsiteX18" fmla="*/ 2482448 w 2482448"/>
                <a:gd name="connsiteY18" fmla="*/ 1493520 h 1545745"/>
                <a:gd name="connsiteX19" fmla="*/ 2467208 w 2482448"/>
                <a:gd name="connsiteY19" fmla="*/ 1226820 h 1545745"/>
                <a:gd name="connsiteX20" fmla="*/ 2459588 w 2482448"/>
                <a:gd name="connsiteY20" fmla="*/ 1188720 h 1545745"/>
                <a:gd name="connsiteX21" fmla="*/ 2444348 w 2482448"/>
                <a:gd name="connsiteY21" fmla="*/ 1028700 h 1545745"/>
                <a:gd name="connsiteX22" fmla="*/ 2436728 w 2482448"/>
                <a:gd name="connsiteY22" fmla="*/ 556260 h 1545745"/>
                <a:gd name="connsiteX23" fmla="*/ 2451968 w 2482448"/>
                <a:gd name="connsiteY23" fmla="*/ 205740 h 1545745"/>
                <a:gd name="connsiteX24" fmla="*/ 2444348 w 2482448"/>
                <a:gd name="connsiteY24" fmla="*/ 106680 h 1545745"/>
                <a:gd name="connsiteX25" fmla="*/ 2436728 w 2482448"/>
                <a:gd name="connsiteY25" fmla="*/ 83820 h 1545745"/>
                <a:gd name="connsiteX26" fmla="*/ 2391008 w 2482448"/>
                <a:gd name="connsiteY26" fmla="*/ 60960 h 1545745"/>
                <a:gd name="connsiteX27" fmla="*/ 2007203 w 2482448"/>
                <a:gd name="connsiteY27" fmla="*/ 31801 h 1545745"/>
                <a:gd name="connsiteX28" fmla="*/ 1617845 w 2482448"/>
                <a:gd name="connsiteY28" fmla="*/ 70663 h 1545745"/>
                <a:gd name="connsiteX29" fmla="*/ 1222762 w 2482448"/>
                <a:gd name="connsiteY29" fmla="*/ 41517 h 1545745"/>
                <a:gd name="connsiteX30" fmla="*/ 867008 w 2482448"/>
                <a:gd name="connsiteY30" fmla="*/ 60960 h 1545745"/>
                <a:gd name="connsiteX31" fmla="*/ 676508 w 2482448"/>
                <a:gd name="connsiteY31" fmla="*/ 53340 h 1545745"/>
                <a:gd name="connsiteX32" fmla="*/ 577448 w 2482448"/>
                <a:gd name="connsiteY32" fmla="*/ 30480 h 1545745"/>
                <a:gd name="connsiteX33" fmla="*/ 531728 w 2482448"/>
                <a:gd name="connsiteY33" fmla="*/ 22860 h 1545745"/>
                <a:gd name="connsiteX34" fmla="*/ 508868 w 2482448"/>
                <a:gd name="connsiteY34" fmla="*/ 15240 h 1545745"/>
                <a:gd name="connsiteX35" fmla="*/ 425048 w 2482448"/>
                <a:gd name="connsiteY35" fmla="*/ 0 h 1545745"/>
                <a:gd name="connsiteX36" fmla="*/ 186934 w 2482448"/>
                <a:gd name="connsiteY36" fmla="*/ 27303 h 1545745"/>
                <a:gd name="connsiteX37" fmla="*/ 150728 w 2482448"/>
                <a:gd name="connsiteY37" fmla="*/ 22860 h 1545745"/>
                <a:gd name="connsiteX38" fmla="*/ 89768 w 2482448"/>
                <a:gd name="connsiteY38" fmla="*/ 30480 h 1545745"/>
                <a:gd name="connsiteX39" fmla="*/ 20490 w 2482448"/>
                <a:gd name="connsiteY39" fmla="*/ 43007 h 1545745"/>
                <a:gd name="connsiteX40" fmla="*/ 24921 w 2482448"/>
                <a:gd name="connsiteY40" fmla="*/ 81107 h 1545745"/>
                <a:gd name="connsiteX41" fmla="*/ 26166 w 2482448"/>
                <a:gd name="connsiteY41" fmla="*/ 112107 h 1545745"/>
                <a:gd name="connsiteX42" fmla="*/ 8983 w 2482448"/>
                <a:gd name="connsiteY42" fmla="*/ 152920 h 1545745"/>
                <a:gd name="connsiteX0" fmla="*/ 8983 w 2482448"/>
                <a:gd name="connsiteY0" fmla="*/ 137686 h 1530511"/>
                <a:gd name="connsiteX1" fmla="*/ 9313 w 2482448"/>
                <a:gd name="connsiteY1" fmla="*/ 202889 h 1530511"/>
                <a:gd name="connsiteX2" fmla="*/ 33088 w 2482448"/>
                <a:gd name="connsiteY2" fmla="*/ 312426 h 1530511"/>
                <a:gd name="connsiteX3" fmla="*/ 32935 w 2482448"/>
                <a:gd name="connsiteY3" fmla="*/ 369520 h 1530511"/>
                <a:gd name="connsiteX4" fmla="*/ 45686 w 2482448"/>
                <a:gd name="connsiteY4" fmla="*/ 426206 h 1530511"/>
                <a:gd name="connsiteX5" fmla="*/ 82148 w 2482448"/>
                <a:gd name="connsiteY5" fmla="*/ 480066 h 1530511"/>
                <a:gd name="connsiteX6" fmla="*/ 66908 w 2482448"/>
                <a:gd name="connsiteY6" fmla="*/ 502926 h 1530511"/>
                <a:gd name="connsiteX7" fmla="*/ 44048 w 2482448"/>
                <a:gd name="connsiteY7" fmla="*/ 571506 h 1530511"/>
                <a:gd name="connsiteX8" fmla="*/ 36428 w 2482448"/>
                <a:gd name="connsiteY8" fmla="*/ 601986 h 1530511"/>
                <a:gd name="connsiteX9" fmla="*/ 21188 w 2482448"/>
                <a:gd name="connsiteY9" fmla="*/ 647706 h 1530511"/>
                <a:gd name="connsiteX10" fmla="*/ 28808 w 2482448"/>
                <a:gd name="connsiteY10" fmla="*/ 1043946 h 1530511"/>
                <a:gd name="connsiteX11" fmla="*/ 36428 w 2482448"/>
                <a:gd name="connsiteY11" fmla="*/ 1104906 h 1530511"/>
                <a:gd name="connsiteX12" fmla="*/ 44048 w 2482448"/>
                <a:gd name="connsiteY12" fmla="*/ 1485906 h 1530511"/>
                <a:gd name="connsiteX13" fmla="*/ 493628 w 2482448"/>
                <a:gd name="connsiteY13" fmla="*/ 1493526 h 1530511"/>
                <a:gd name="connsiteX14" fmla="*/ 1888088 w 2482448"/>
                <a:gd name="connsiteY14" fmla="*/ 1508766 h 1530511"/>
                <a:gd name="connsiteX15" fmla="*/ 2017628 w 2482448"/>
                <a:gd name="connsiteY15" fmla="*/ 1516386 h 1530511"/>
                <a:gd name="connsiteX16" fmla="*/ 2291948 w 2482448"/>
                <a:gd name="connsiteY16" fmla="*/ 1501146 h 1530511"/>
                <a:gd name="connsiteX17" fmla="*/ 2368148 w 2482448"/>
                <a:gd name="connsiteY17" fmla="*/ 1485906 h 1530511"/>
                <a:gd name="connsiteX18" fmla="*/ 2482448 w 2482448"/>
                <a:gd name="connsiteY18" fmla="*/ 1478286 h 1530511"/>
                <a:gd name="connsiteX19" fmla="*/ 2467208 w 2482448"/>
                <a:gd name="connsiteY19" fmla="*/ 1211586 h 1530511"/>
                <a:gd name="connsiteX20" fmla="*/ 2459588 w 2482448"/>
                <a:gd name="connsiteY20" fmla="*/ 1173486 h 1530511"/>
                <a:gd name="connsiteX21" fmla="*/ 2444348 w 2482448"/>
                <a:gd name="connsiteY21" fmla="*/ 1013466 h 1530511"/>
                <a:gd name="connsiteX22" fmla="*/ 2436728 w 2482448"/>
                <a:gd name="connsiteY22" fmla="*/ 541026 h 1530511"/>
                <a:gd name="connsiteX23" fmla="*/ 2451968 w 2482448"/>
                <a:gd name="connsiteY23" fmla="*/ 190506 h 1530511"/>
                <a:gd name="connsiteX24" fmla="*/ 2444348 w 2482448"/>
                <a:gd name="connsiteY24" fmla="*/ 91446 h 1530511"/>
                <a:gd name="connsiteX25" fmla="*/ 2436728 w 2482448"/>
                <a:gd name="connsiteY25" fmla="*/ 68586 h 1530511"/>
                <a:gd name="connsiteX26" fmla="*/ 2391008 w 2482448"/>
                <a:gd name="connsiteY26" fmla="*/ 45726 h 1530511"/>
                <a:gd name="connsiteX27" fmla="*/ 2007203 w 2482448"/>
                <a:gd name="connsiteY27" fmla="*/ 16567 h 1530511"/>
                <a:gd name="connsiteX28" fmla="*/ 1617845 w 2482448"/>
                <a:gd name="connsiteY28" fmla="*/ 55429 h 1530511"/>
                <a:gd name="connsiteX29" fmla="*/ 1222762 w 2482448"/>
                <a:gd name="connsiteY29" fmla="*/ 26283 h 1530511"/>
                <a:gd name="connsiteX30" fmla="*/ 867008 w 2482448"/>
                <a:gd name="connsiteY30" fmla="*/ 45726 h 1530511"/>
                <a:gd name="connsiteX31" fmla="*/ 676508 w 2482448"/>
                <a:gd name="connsiteY31" fmla="*/ 38106 h 1530511"/>
                <a:gd name="connsiteX32" fmla="*/ 577448 w 2482448"/>
                <a:gd name="connsiteY32" fmla="*/ 15246 h 1530511"/>
                <a:gd name="connsiteX33" fmla="*/ 531728 w 2482448"/>
                <a:gd name="connsiteY33" fmla="*/ 7626 h 1530511"/>
                <a:gd name="connsiteX34" fmla="*/ 508868 w 2482448"/>
                <a:gd name="connsiteY34" fmla="*/ 6 h 1530511"/>
                <a:gd name="connsiteX35" fmla="*/ 396419 w 2482448"/>
                <a:gd name="connsiteY35" fmla="*/ 8893 h 1530511"/>
                <a:gd name="connsiteX36" fmla="*/ 186934 w 2482448"/>
                <a:gd name="connsiteY36" fmla="*/ 12069 h 1530511"/>
                <a:gd name="connsiteX37" fmla="*/ 150728 w 2482448"/>
                <a:gd name="connsiteY37" fmla="*/ 7626 h 1530511"/>
                <a:gd name="connsiteX38" fmla="*/ 89768 w 2482448"/>
                <a:gd name="connsiteY38" fmla="*/ 15246 h 1530511"/>
                <a:gd name="connsiteX39" fmla="*/ 20490 w 2482448"/>
                <a:gd name="connsiteY39" fmla="*/ 27773 h 1530511"/>
                <a:gd name="connsiteX40" fmla="*/ 24921 w 2482448"/>
                <a:gd name="connsiteY40" fmla="*/ 65873 h 1530511"/>
                <a:gd name="connsiteX41" fmla="*/ 26166 w 2482448"/>
                <a:gd name="connsiteY41" fmla="*/ 96873 h 1530511"/>
                <a:gd name="connsiteX42" fmla="*/ 8983 w 2482448"/>
                <a:gd name="connsiteY42" fmla="*/ 137686 h 153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482448" h="1530511">
                  <a:moveTo>
                    <a:pt x="8983" y="137686"/>
                  </a:moveTo>
                  <a:cubicBezTo>
                    <a:pt x="11487" y="155355"/>
                    <a:pt x="5295" y="173766"/>
                    <a:pt x="9313" y="202889"/>
                  </a:cubicBezTo>
                  <a:cubicBezTo>
                    <a:pt x="13331" y="232012"/>
                    <a:pt x="29151" y="284654"/>
                    <a:pt x="33088" y="312426"/>
                  </a:cubicBezTo>
                  <a:cubicBezTo>
                    <a:pt x="37025" y="340198"/>
                    <a:pt x="30835" y="350557"/>
                    <a:pt x="32935" y="369520"/>
                  </a:cubicBezTo>
                  <a:cubicBezTo>
                    <a:pt x="35035" y="388483"/>
                    <a:pt x="37484" y="407782"/>
                    <a:pt x="45686" y="426206"/>
                  </a:cubicBezTo>
                  <a:cubicBezTo>
                    <a:pt x="53888" y="444630"/>
                    <a:pt x="78611" y="467279"/>
                    <a:pt x="82148" y="480066"/>
                  </a:cubicBezTo>
                  <a:cubicBezTo>
                    <a:pt x="85685" y="492853"/>
                    <a:pt x="69804" y="494238"/>
                    <a:pt x="66908" y="502926"/>
                  </a:cubicBezTo>
                  <a:cubicBezTo>
                    <a:pt x="59288" y="525786"/>
                    <a:pt x="49892" y="548129"/>
                    <a:pt x="44048" y="571506"/>
                  </a:cubicBezTo>
                  <a:cubicBezTo>
                    <a:pt x="41508" y="581666"/>
                    <a:pt x="39437" y="591955"/>
                    <a:pt x="36428" y="601986"/>
                  </a:cubicBezTo>
                  <a:cubicBezTo>
                    <a:pt x="31812" y="617373"/>
                    <a:pt x="21188" y="647706"/>
                    <a:pt x="21188" y="647706"/>
                  </a:cubicBezTo>
                  <a:cubicBezTo>
                    <a:pt x="23728" y="779786"/>
                    <a:pt x="24407" y="911915"/>
                    <a:pt x="28808" y="1043946"/>
                  </a:cubicBezTo>
                  <a:cubicBezTo>
                    <a:pt x="29490" y="1064413"/>
                    <a:pt x="35722" y="1084440"/>
                    <a:pt x="36428" y="1104906"/>
                  </a:cubicBezTo>
                  <a:cubicBezTo>
                    <a:pt x="40806" y="1231856"/>
                    <a:pt x="-52738" y="1403638"/>
                    <a:pt x="44048" y="1485906"/>
                  </a:cubicBezTo>
                  <a:cubicBezTo>
                    <a:pt x="158249" y="1582977"/>
                    <a:pt x="343768" y="1490986"/>
                    <a:pt x="493628" y="1493526"/>
                  </a:cubicBezTo>
                  <a:cubicBezTo>
                    <a:pt x="1017644" y="1541164"/>
                    <a:pt x="469931" y="1493759"/>
                    <a:pt x="1888088" y="1508766"/>
                  </a:cubicBezTo>
                  <a:cubicBezTo>
                    <a:pt x="1931340" y="1509224"/>
                    <a:pt x="1974448" y="1513846"/>
                    <a:pt x="2017628" y="1516386"/>
                  </a:cubicBezTo>
                  <a:cubicBezTo>
                    <a:pt x="2109068" y="1511306"/>
                    <a:pt x="2200711" y="1509080"/>
                    <a:pt x="2291948" y="1501146"/>
                  </a:cubicBezTo>
                  <a:cubicBezTo>
                    <a:pt x="2317754" y="1498902"/>
                    <a:pt x="2342302" y="1487629"/>
                    <a:pt x="2368148" y="1485906"/>
                  </a:cubicBezTo>
                  <a:lnTo>
                    <a:pt x="2482448" y="1478286"/>
                  </a:lnTo>
                  <a:cubicBezTo>
                    <a:pt x="2477368" y="1389386"/>
                    <a:pt x="2473868" y="1300382"/>
                    <a:pt x="2467208" y="1211586"/>
                  </a:cubicBezTo>
                  <a:cubicBezTo>
                    <a:pt x="2466239" y="1198671"/>
                    <a:pt x="2460710" y="1186389"/>
                    <a:pt x="2459588" y="1173486"/>
                  </a:cubicBezTo>
                  <a:cubicBezTo>
                    <a:pt x="2445355" y="1009803"/>
                    <a:pt x="2467530" y="1083012"/>
                    <a:pt x="2444348" y="1013466"/>
                  </a:cubicBezTo>
                  <a:cubicBezTo>
                    <a:pt x="2441808" y="855986"/>
                    <a:pt x="2436728" y="698526"/>
                    <a:pt x="2436728" y="541026"/>
                  </a:cubicBezTo>
                  <a:cubicBezTo>
                    <a:pt x="2436728" y="296265"/>
                    <a:pt x="2434102" y="333431"/>
                    <a:pt x="2451968" y="190506"/>
                  </a:cubicBezTo>
                  <a:cubicBezTo>
                    <a:pt x="2449428" y="157486"/>
                    <a:pt x="2448456" y="124308"/>
                    <a:pt x="2444348" y="91446"/>
                  </a:cubicBezTo>
                  <a:cubicBezTo>
                    <a:pt x="2443352" y="83476"/>
                    <a:pt x="2441746" y="74858"/>
                    <a:pt x="2436728" y="68586"/>
                  </a:cubicBezTo>
                  <a:cubicBezTo>
                    <a:pt x="2425985" y="55157"/>
                    <a:pt x="2406067" y="50746"/>
                    <a:pt x="2391008" y="45726"/>
                  </a:cubicBezTo>
                  <a:cubicBezTo>
                    <a:pt x="2322283" y="41104"/>
                    <a:pt x="2136063" y="14950"/>
                    <a:pt x="2007203" y="16567"/>
                  </a:cubicBezTo>
                  <a:cubicBezTo>
                    <a:pt x="1878343" y="18184"/>
                    <a:pt x="1748585" y="49762"/>
                    <a:pt x="1617845" y="55429"/>
                  </a:cubicBezTo>
                  <a:cubicBezTo>
                    <a:pt x="1486151" y="53810"/>
                    <a:pt x="1354456" y="27902"/>
                    <a:pt x="1222762" y="26283"/>
                  </a:cubicBezTo>
                  <a:cubicBezTo>
                    <a:pt x="1104177" y="32764"/>
                    <a:pt x="958050" y="43756"/>
                    <a:pt x="867008" y="45726"/>
                  </a:cubicBezTo>
                  <a:cubicBezTo>
                    <a:pt x="775966" y="47697"/>
                    <a:pt x="740008" y="40646"/>
                    <a:pt x="676508" y="38106"/>
                  </a:cubicBezTo>
                  <a:cubicBezTo>
                    <a:pt x="528309" y="19581"/>
                    <a:pt x="683767" y="44242"/>
                    <a:pt x="577448" y="15246"/>
                  </a:cubicBezTo>
                  <a:cubicBezTo>
                    <a:pt x="562542" y="11181"/>
                    <a:pt x="546810" y="10978"/>
                    <a:pt x="531728" y="7626"/>
                  </a:cubicBezTo>
                  <a:cubicBezTo>
                    <a:pt x="523887" y="5884"/>
                    <a:pt x="531419" y="-205"/>
                    <a:pt x="508868" y="6"/>
                  </a:cubicBezTo>
                  <a:cubicBezTo>
                    <a:pt x="486317" y="217"/>
                    <a:pt x="416800" y="12290"/>
                    <a:pt x="396419" y="8893"/>
                  </a:cubicBezTo>
                  <a:cubicBezTo>
                    <a:pt x="330417" y="11893"/>
                    <a:pt x="227882" y="12280"/>
                    <a:pt x="186934" y="12069"/>
                  </a:cubicBezTo>
                  <a:cubicBezTo>
                    <a:pt x="145986" y="11858"/>
                    <a:pt x="166922" y="7097"/>
                    <a:pt x="150728" y="7626"/>
                  </a:cubicBezTo>
                  <a:cubicBezTo>
                    <a:pt x="134534" y="8156"/>
                    <a:pt x="111474" y="11888"/>
                    <a:pt x="89768" y="15246"/>
                  </a:cubicBezTo>
                  <a:cubicBezTo>
                    <a:pt x="68062" y="18604"/>
                    <a:pt x="38608" y="21734"/>
                    <a:pt x="20490" y="27773"/>
                  </a:cubicBezTo>
                  <a:cubicBezTo>
                    <a:pt x="23030" y="40473"/>
                    <a:pt x="23975" y="54356"/>
                    <a:pt x="24921" y="65873"/>
                  </a:cubicBezTo>
                  <a:cubicBezTo>
                    <a:pt x="25867" y="77390"/>
                    <a:pt x="26166" y="88841"/>
                    <a:pt x="26166" y="96873"/>
                  </a:cubicBezTo>
                  <a:cubicBezTo>
                    <a:pt x="26166" y="109825"/>
                    <a:pt x="10589" y="124835"/>
                    <a:pt x="8983" y="13768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38100"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72000"/>
              <a:endParaRPr lang="en-US" sz="8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79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759</Words>
  <Application>Microsoft Office PowerPoint</Application>
  <PresentationFormat>Widescreen</PresentationFormat>
  <Paragraphs>297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Bradley Hand ITC</vt:lpstr>
      <vt:lpstr>Calibri</vt:lpstr>
      <vt:lpstr>Calibri Light</vt:lpstr>
      <vt:lpstr>Consolas</vt:lpstr>
      <vt:lpstr>Forte</vt:lpstr>
      <vt:lpstr>Freestyle Script</vt:lpstr>
      <vt:lpstr>Lucida Handwriting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 De Witte</dc:creator>
  <cp:lastModifiedBy>Nico De Witte</cp:lastModifiedBy>
  <cp:revision>18</cp:revision>
  <dcterms:created xsi:type="dcterms:W3CDTF">2016-12-04T10:43:51Z</dcterms:created>
  <dcterms:modified xsi:type="dcterms:W3CDTF">2017-01-27T12:52:59Z</dcterms:modified>
</cp:coreProperties>
</file>