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33A0-00A4-4C8A-93D9-78D0F586CE4B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272" y="248873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orte" panose="03060902040502070203" pitchFamily="66" charset="0"/>
              </a:rPr>
              <a:t>GrapgicsObject</a:t>
            </a:r>
            <a:endParaRPr lang="en-US" sz="3200" b="1" dirty="0">
              <a:latin typeface="Forte" panose="0306090204050207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194" y="1930866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reestyle Script" panose="030804020302050B0404" pitchFamily="66" charset="0"/>
              </a:rPr>
              <a:t>GrapgicsObject</a:t>
            </a:r>
            <a:endParaRPr lang="en-US" sz="3200" b="1" dirty="0">
              <a:latin typeface="Freestyle Script" panose="030804020302050B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194" y="2719772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Lucida Handwriting" panose="03010101010101010101" pitchFamily="66" charset="0"/>
              </a:rPr>
              <a:t>GrapgicsObject</a:t>
            </a:r>
            <a:endParaRPr lang="en-US" sz="3200" b="1" dirty="0">
              <a:latin typeface="Lucida Handwriting" panose="030101010101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986" y="2087182"/>
            <a:ext cx="144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origin: Point</a:t>
            </a:r>
          </a:p>
          <a:p>
            <a:r>
              <a:rPr lang="en-US" dirty="0"/>
              <a:t>- color: Color</a:t>
            </a:r>
          </a:p>
        </p:txBody>
      </p:sp>
      <p:sp>
        <p:nvSpPr>
          <p:cNvPr id="9" name="Scroll: Horizontal 8"/>
          <p:cNvSpPr/>
          <p:nvPr/>
        </p:nvSpPr>
        <p:spPr>
          <a:xfrm>
            <a:off x="2446020" y="4477431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Horizontal 9"/>
          <p:cNvSpPr/>
          <p:nvPr/>
        </p:nvSpPr>
        <p:spPr>
          <a:xfrm>
            <a:off x="2446020" y="3698659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8709660" y="1211580"/>
            <a:ext cx="2522220" cy="107683"/>
          </a:xfrm>
          <a:custGeom>
            <a:avLst/>
            <a:gdLst>
              <a:gd name="connsiteX0" fmla="*/ 0 w 2522220"/>
              <a:gd name="connsiteY0" fmla="*/ 99060 h 107683"/>
              <a:gd name="connsiteX1" fmla="*/ 678180 w 2522220"/>
              <a:gd name="connsiteY1" fmla="*/ 106680 h 107683"/>
              <a:gd name="connsiteX2" fmla="*/ 899160 w 2522220"/>
              <a:gd name="connsiteY2" fmla="*/ 76200 h 107683"/>
              <a:gd name="connsiteX3" fmla="*/ 922020 w 2522220"/>
              <a:gd name="connsiteY3" fmla="*/ 68580 h 107683"/>
              <a:gd name="connsiteX4" fmla="*/ 990600 w 2522220"/>
              <a:gd name="connsiteY4" fmla="*/ 38100 h 107683"/>
              <a:gd name="connsiteX5" fmla="*/ 1280160 w 2522220"/>
              <a:gd name="connsiteY5" fmla="*/ 30480 h 107683"/>
              <a:gd name="connsiteX6" fmla="*/ 1485900 w 2522220"/>
              <a:gd name="connsiteY6" fmla="*/ 15240 h 107683"/>
              <a:gd name="connsiteX7" fmla="*/ 1569720 w 2522220"/>
              <a:gd name="connsiteY7" fmla="*/ 7620 h 107683"/>
              <a:gd name="connsiteX8" fmla="*/ 1691640 w 2522220"/>
              <a:gd name="connsiteY8" fmla="*/ 0 h 107683"/>
              <a:gd name="connsiteX9" fmla="*/ 1981200 w 2522220"/>
              <a:gd name="connsiteY9" fmla="*/ 15240 h 107683"/>
              <a:gd name="connsiteX10" fmla="*/ 2011680 w 2522220"/>
              <a:gd name="connsiteY10" fmla="*/ 22860 h 107683"/>
              <a:gd name="connsiteX11" fmla="*/ 2118360 w 2522220"/>
              <a:gd name="connsiteY11" fmla="*/ 38100 h 107683"/>
              <a:gd name="connsiteX12" fmla="*/ 2270760 w 2522220"/>
              <a:gd name="connsiteY12" fmla="*/ 45720 h 107683"/>
              <a:gd name="connsiteX13" fmla="*/ 2385060 w 2522220"/>
              <a:gd name="connsiteY13" fmla="*/ 60960 h 107683"/>
              <a:gd name="connsiteX14" fmla="*/ 2423160 w 2522220"/>
              <a:gd name="connsiteY14" fmla="*/ 68580 h 107683"/>
              <a:gd name="connsiteX15" fmla="*/ 2522220 w 2522220"/>
              <a:gd name="connsiteY15" fmla="*/ 60960 h 10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22220" h="107683">
                <a:moveTo>
                  <a:pt x="0" y="99060"/>
                </a:moveTo>
                <a:cubicBezTo>
                  <a:pt x="226060" y="101600"/>
                  <a:pt x="452141" y="110681"/>
                  <a:pt x="678180" y="106680"/>
                </a:cubicBezTo>
                <a:cubicBezTo>
                  <a:pt x="683099" y="106593"/>
                  <a:pt x="841045" y="90729"/>
                  <a:pt x="899160" y="76200"/>
                </a:cubicBezTo>
                <a:cubicBezTo>
                  <a:pt x="906952" y="74252"/>
                  <a:pt x="914836" y="72172"/>
                  <a:pt x="922020" y="68580"/>
                </a:cubicBezTo>
                <a:cubicBezTo>
                  <a:pt x="950889" y="54146"/>
                  <a:pt x="949098" y="39192"/>
                  <a:pt x="990600" y="38100"/>
                </a:cubicBezTo>
                <a:lnTo>
                  <a:pt x="1280160" y="30480"/>
                </a:lnTo>
                <a:lnTo>
                  <a:pt x="1485900" y="15240"/>
                </a:lnTo>
                <a:cubicBezTo>
                  <a:pt x="1513868" y="13032"/>
                  <a:pt x="1541741" y="9692"/>
                  <a:pt x="1569720" y="7620"/>
                </a:cubicBezTo>
                <a:cubicBezTo>
                  <a:pt x="1610328" y="4612"/>
                  <a:pt x="1651000" y="2540"/>
                  <a:pt x="1691640" y="0"/>
                </a:cubicBezTo>
                <a:lnTo>
                  <a:pt x="1981200" y="15240"/>
                </a:lnTo>
                <a:cubicBezTo>
                  <a:pt x="1991646" y="15986"/>
                  <a:pt x="2001350" y="21138"/>
                  <a:pt x="2011680" y="22860"/>
                </a:cubicBezTo>
                <a:cubicBezTo>
                  <a:pt x="2047112" y="28765"/>
                  <a:pt x="2082484" y="36306"/>
                  <a:pt x="2118360" y="38100"/>
                </a:cubicBezTo>
                <a:lnTo>
                  <a:pt x="2270760" y="45720"/>
                </a:lnTo>
                <a:cubicBezTo>
                  <a:pt x="2301581" y="49573"/>
                  <a:pt x="2353512" y="55702"/>
                  <a:pt x="2385060" y="60960"/>
                </a:cubicBezTo>
                <a:cubicBezTo>
                  <a:pt x="2397835" y="63089"/>
                  <a:pt x="2410460" y="66040"/>
                  <a:pt x="2423160" y="68580"/>
                </a:cubicBezTo>
                <a:cubicBezTo>
                  <a:pt x="2506942" y="60202"/>
                  <a:pt x="2473833" y="60960"/>
                  <a:pt x="2522220" y="6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5812238" y="1825091"/>
            <a:ext cx="2433299" cy="923038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3299" h="733085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45601" y="620598"/>
                  <a:pt x="2419350" y="673100"/>
                </a:cubicBezTo>
                <a:cubicBezTo>
                  <a:pt x="2407112" y="695513"/>
                  <a:pt x="2387794" y="633199"/>
                  <a:pt x="2371323" y="631271"/>
                </a:cubicBezTo>
                <a:cubicBezTo>
                  <a:pt x="2354852" y="629343"/>
                  <a:pt x="2353331" y="653546"/>
                  <a:pt x="2320523" y="661531"/>
                </a:cubicBezTo>
                <a:cubicBezTo>
                  <a:pt x="2274948" y="664646"/>
                  <a:pt x="2224744" y="698095"/>
                  <a:pt x="2161773" y="709442"/>
                </a:cubicBezTo>
                <a:cubicBezTo>
                  <a:pt x="2098802" y="720789"/>
                  <a:pt x="2018898" y="723730"/>
                  <a:pt x="1942698" y="729614"/>
                </a:cubicBezTo>
                <a:cubicBezTo>
                  <a:pt x="1866498" y="735498"/>
                  <a:pt x="1778127" y="733397"/>
                  <a:pt x="1688698" y="727093"/>
                </a:cubicBezTo>
                <a:cubicBezTo>
                  <a:pt x="1599269" y="720789"/>
                  <a:pt x="1513015" y="703138"/>
                  <a:pt x="1406123" y="691791"/>
                </a:cubicBezTo>
                <a:cubicBezTo>
                  <a:pt x="1299231" y="680444"/>
                  <a:pt x="1172760" y="656908"/>
                  <a:pt x="1050523" y="646401"/>
                </a:cubicBezTo>
                <a:cubicBezTo>
                  <a:pt x="928286" y="635894"/>
                  <a:pt x="772711" y="644720"/>
                  <a:pt x="672698" y="628750"/>
                </a:cubicBezTo>
                <a:cubicBezTo>
                  <a:pt x="572686" y="612780"/>
                  <a:pt x="530881" y="574115"/>
                  <a:pt x="450448" y="563188"/>
                </a:cubicBezTo>
                <a:cubicBezTo>
                  <a:pt x="370015" y="552261"/>
                  <a:pt x="255648" y="557758"/>
                  <a:pt x="190098" y="563189"/>
                </a:cubicBezTo>
                <a:lnTo>
                  <a:pt x="19050" y="6159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5792427" y="2515638"/>
            <a:ext cx="2482448" cy="1808709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82448" h="1545745">
                <a:moveTo>
                  <a:pt x="32618" y="158591"/>
                </a:moveTo>
                <a:cubicBezTo>
                  <a:pt x="32142" y="170815"/>
                  <a:pt x="34205" y="189945"/>
                  <a:pt x="41190" y="218123"/>
                </a:cubicBezTo>
                <a:cubicBezTo>
                  <a:pt x="48175" y="246301"/>
                  <a:pt x="66432" y="305594"/>
                  <a:pt x="74528" y="327660"/>
                </a:cubicBezTo>
                <a:cubicBezTo>
                  <a:pt x="82624" y="349726"/>
                  <a:pt x="83292" y="344044"/>
                  <a:pt x="89768" y="350520"/>
                </a:cubicBezTo>
                <a:cubicBezTo>
                  <a:pt x="96244" y="356996"/>
                  <a:pt x="105008" y="360680"/>
                  <a:pt x="112628" y="365760"/>
                </a:cubicBezTo>
                <a:cubicBezTo>
                  <a:pt x="123694" y="398957"/>
                  <a:pt x="128969" y="403825"/>
                  <a:pt x="112628" y="449580"/>
                </a:cubicBezTo>
                <a:cubicBezTo>
                  <a:pt x="106468" y="466829"/>
                  <a:pt x="92308" y="480060"/>
                  <a:pt x="82148" y="495300"/>
                </a:cubicBezTo>
                <a:cubicBezTo>
                  <a:pt x="77068" y="502920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09968" y="27113"/>
                  <a:pt x="89768" y="30480"/>
                </a:cubicBezTo>
                <a:cubicBezTo>
                  <a:pt x="70632" y="33669"/>
                  <a:pt x="54546" y="39681"/>
                  <a:pt x="36428" y="45720"/>
                </a:cubicBezTo>
                <a:cubicBezTo>
                  <a:pt x="38968" y="58420"/>
                  <a:pt x="40907" y="71255"/>
                  <a:pt x="44048" y="83820"/>
                </a:cubicBezTo>
                <a:cubicBezTo>
                  <a:pt x="45996" y="91612"/>
                  <a:pt x="51668" y="98648"/>
                  <a:pt x="51668" y="106680"/>
                </a:cubicBezTo>
                <a:cubicBezTo>
                  <a:pt x="51668" y="119632"/>
                  <a:pt x="45654" y="131929"/>
                  <a:pt x="44048" y="144780"/>
                </a:cubicBezTo>
                <a:cubicBezTo>
                  <a:pt x="43103" y="152341"/>
                  <a:pt x="33094" y="146367"/>
                  <a:pt x="32618" y="1585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3468354" y="1803012"/>
            <a:ext cx="2442386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3468353" y="2442059"/>
            <a:ext cx="24725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468353" y="3330112"/>
            <a:ext cx="25106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240141" y="972501"/>
            <a:ext cx="3208410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orte" panose="03060902040502070203" pitchFamily="66" charset="0"/>
              </a:rPr>
              <a:t>Shape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240140" y="1611548"/>
            <a:ext cx="3242840" cy="113165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origin: Point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color: Color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</a:t>
            </a:r>
            <a:r>
              <a:rPr lang="en-US" sz="1600" b="1" dirty="0" err="1">
                <a:latin typeface="Bradley Hand ITC" panose="03070402050302030203" pitchFamily="66" charset="0"/>
              </a:rPr>
              <a:t>isFilled</a:t>
            </a:r>
            <a:r>
              <a:rPr lang="en-US" sz="1600" b="1" dirty="0">
                <a:latin typeface="Bradley Hand ITC" panose="03070402050302030203" pitchFamily="66" charset="0"/>
              </a:rPr>
              <a:t>: </a:t>
            </a:r>
            <a:r>
              <a:rPr lang="en-US" sz="1600" b="1" dirty="0" err="1">
                <a:latin typeface="Bradley Hand ITC" panose="03070402050302030203" pitchFamily="66" charset="0"/>
              </a:rPr>
              <a:t>boolean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217280" y="2568488"/>
            <a:ext cx="3334140" cy="3867114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1617845 w 2482448"/>
              <a:gd name="connsiteY27" fmla="*/ 70663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867008 w 2482448"/>
              <a:gd name="connsiteY29" fmla="*/ 60960 h 1545745"/>
              <a:gd name="connsiteX30" fmla="*/ 676508 w 2482448"/>
              <a:gd name="connsiteY30" fmla="*/ 53340 h 1545745"/>
              <a:gd name="connsiteX31" fmla="*/ 577448 w 2482448"/>
              <a:gd name="connsiteY31" fmla="*/ 30480 h 1545745"/>
              <a:gd name="connsiteX32" fmla="*/ 531728 w 2482448"/>
              <a:gd name="connsiteY32" fmla="*/ 22860 h 1545745"/>
              <a:gd name="connsiteX33" fmla="*/ 508868 w 2482448"/>
              <a:gd name="connsiteY33" fmla="*/ 15240 h 1545745"/>
              <a:gd name="connsiteX34" fmla="*/ 425048 w 2482448"/>
              <a:gd name="connsiteY34" fmla="*/ 0 h 1545745"/>
              <a:gd name="connsiteX35" fmla="*/ 181208 w 2482448"/>
              <a:gd name="connsiteY35" fmla="*/ 15240 h 1545745"/>
              <a:gd name="connsiteX36" fmla="*/ 150728 w 2482448"/>
              <a:gd name="connsiteY36" fmla="*/ 22860 h 1545745"/>
              <a:gd name="connsiteX37" fmla="*/ 89768 w 2482448"/>
              <a:gd name="connsiteY37" fmla="*/ 30480 h 1545745"/>
              <a:gd name="connsiteX38" fmla="*/ 20490 w 2482448"/>
              <a:gd name="connsiteY38" fmla="*/ 43007 h 1545745"/>
              <a:gd name="connsiteX39" fmla="*/ 24921 w 2482448"/>
              <a:gd name="connsiteY39" fmla="*/ 81107 h 1545745"/>
              <a:gd name="connsiteX40" fmla="*/ 26166 w 2482448"/>
              <a:gd name="connsiteY40" fmla="*/ 112107 h 1545745"/>
              <a:gd name="connsiteX41" fmla="*/ 8983 w 2482448"/>
              <a:gd name="connsiteY41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1208 w 2482448"/>
              <a:gd name="connsiteY36" fmla="*/ 15240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6934 w 2482448"/>
              <a:gd name="connsiteY36" fmla="*/ 27303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37686 h 1530511"/>
              <a:gd name="connsiteX1" fmla="*/ 9313 w 2482448"/>
              <a:gd name="connsiteY1" fmla="*/ 202889 h 1530511"/>
              <a:gd name="connsiteX2" fmla="*/ 33088 w 2482448"/>
              <a:gd name="connsiteY2" fmla="*/ 312426 h 1530511"/>
              <a:gd name="connsiteX3" fmla="*/ 32935 w 2482448"/>
              <a:gd name="connsiteY3" fmla="*/ 369520 h 1530511"/>
              <a:gd name="connsiteX4" fmla="*/ 45686 w 2482448"/>
              <a:gd name="connsiteY4" fmla="*/ 426206 h 1530511"/>
              <a:gd name="connsiteX5" fmla="*/ 82148 w 2482448"/>
              <a:gd name="connsiteY5" fmla="*/ 480066 h 1530511"/>
              <a:gd name="connsiteX6" fmla="*/ 66908 w 2482448"/>
              <a:gd name="connsiteY6" fmla="*/ 502926 h 1530511"/>
              <a:gd name="connsiteX7" fmla="*/ 44048 w 2482448"/>
              <a:gd name="connsiteY7" fmla="*/ 571506 h 1530511"/>
              <a:gd name="connsiteX8" fmla="*/ 36428 w 2482448"/>
              <a:gd name="connsiteY8" fmla="*/ 601986 h 1530511"/>
              <a:gd name="connsiteX9" fmla="*/ 21188 w 2482448"/>
              <a:gd name="connsiteY9" fmla="*/ 647706 h 1530511"/>
              <a:gd name="connsiteX10" fmla="*/ 28808 w 2482448"/>
              <a:gd name="connsiteY10" fmla="*/ 1043946 h 1530511"/>
              <a:gd name="connsiteX11" fmla="*/ 36428 w 2482448"/>
              <a:gd name="connsiteY11" fmla="*/ 1104906 h 1530511"/>
              <a:gd name="connsiteX12" fmla="*/ 44048 w 2482448"/>
              <a:gd name="connsiteY12" fmla="*/ 1485906 h 1530511"/>
              <a:gd name="connsiteX13" fmla="*/ 493628 w 2482448"/>
              <a:gd name="connsiteY13" fmla="*/ 1493526 h 1530511"/>
              <a:gd name="connsiteX14" fmla="*/ 1888088 w 2482448"/>
              <a:gd name="connsiteY14" fmla="*/ 1508766 h 1530511"/>
              <a:gd name="connsiteX15" fmla="*/ 2017628 w 2482448"/>
              <a:gd name="connsiteY15" fmla="*/ 1516386 h 1530511"/>
              <a:gd name="connsiteX16" fmla="*/ 2291948 w 2482448"/>
              <a:gd name="connsiteY16" fmla="*/ 1501146 h 1530511"/>
              <a:gd name="connsiteX17" fmla="*/ 2368148 w 2482448"/>
              <a:gd name="connsiteY17" fmla="*/ 1485906 h 1530511"/>
              <a:gd name="connsiteX18" fmla="*/ 2482448 w 2482448"/>
              <a:gd name="connsiteY18" fmla="*/ 1478286 h 1530511"/>
              <a:gd name="connsiteX19" fmla="*/ 2467208 w 2482448"/>
              <a:gd name="connsiteY19" fmla="*/ 1211586 h 1530511"/>
              <a:gd name="connsiteX20" fmla="*/ 2459588 w 2482448"/>
              <a:gd name="connsiteY20" fmla="*/ 1173486 h 1530511"/>
              <a:gd name="connsiteX21" fmla="*/ 2444348 w 2482448"/>
              <a:gd name="connsiteY21" fmla="*/ 1013466 h 1530511"/>
              <a:gd name="connsiteX22" fmla="*/ 2436728 w 2482448"/>
              <a:gd name="connsiteY22" fmla="*/ 541026 h 1530511"/>
              <a:gd name="connsiteX23" fmla="*/ 2451968 w 2482448"/>
              <a:gd name="connsiteY23" fmla="*/ 190506 h 1530511"/>
              <a:gd name="connsiteX24" fmla="*/ 2444348 w 2482448"/>
              <a:gd name="connsiteY24" fmla="*/ 91446 h 1530511"/>
              <a:gd name="connsiteX25" fmla="*/ 2436728 w 2482448"/>
              <a:gd name="connsiteY25" fmla="*/ 68586 h 1530511"/>
              <a:gd name="connsiteX26" fmla="*/ 2391008 w 2482448"/>
              <a:gd name="connsiteY26" fmla="*/ 45726 h 1530511"/>
              <a:gd name="connsiteX27" fmla="*/ 2007203 w 2482448"/>
              <a:gd name="connsiteY27" fmla="*/ 16567 h 1530511"/>
              <a:gd name="connsiteX28" fmla="*/ 1617845 w 2482448"/>
              <a:gd name="connsiteY28" fmla="*/ 55429 h 1530511"/>
              <a:gd name="connsiteX29" fmla="*/ 1222762 w 2482448"/>
              <a:gd name="connsiteY29" fmla="*/ 26283 h 1530511"/>
              <a:gd name="connsiteX30" fmla="*/ 867008 w 2482448"/>
              <a:gd name="connsiteY30" fmla="*/ 45726 h 1530511"/>
              <a:gd name="connsiteX31" fmla="*/ 676508 w 2482448"/>
              <a:gd name="connsiteY31" fmla="*/ 38106 h 1530511"/>
              <a:gd name="connsiteX32" fmla="*/ 577448 w 2482448"/>
              <a:gd name="connsiteY32" fmla="*/ 15246 h 1530511"/>
              <a:gd name="connsiteX33" fmla="*/ 531728 w 2482448"/>
              <a:gd name="connsiteY33" fmla="*/ 7626 h 1530511"/>
              <a:gd name="connsiteX34" fmla="*/ 508868 w 2482448"/>
              <a:gd name="connsiteY34" fmla="*/ 6 h 1530511"/>
              <a:gd name="connsiteX35" fmla="*/ 396419 w 2482448"/>
              <a:gd name="connsiteY35" fmla="*/ 8893 h 1530511"/>
              <a:gd name="connsiteX36" fmla="*/ 186934 w 2482448"/>
              <a:gd name="connsiteY36" fmla="*/ 12069 h 1530511"/>
              <a:gd name="connsiteX37" fmla="*/ 150728 w 2482448"/>
              <a:gd name="connsiteY37" fmla="*/ 7626 h 1530511"/>
              <a:gd name="connsiteX38" fmla="*/ 89768 w 2482448"/>
              <a:gd name="connsiteY38" fmla="*/ 15246 h 1530511"/>
              <a:gd name="connsiteX39" fmla="*/ 20490 w 2482448"/>
              <a:gd name="connsiteY39" fmla="*/ 27773 h 1530511"/>
              <a:gd name="connsiteX40" fmla="*/ 24921 w 2482448"/>
              <a:gd name="connsiteY40" fmla="*/ 65873 h 1530511"/>
              <a:gd name="connsiteX41" fmla="*/ 26166 w 2482448"/>
              <a:gd name="connsiteY41" fmla="*/ 96873 h 1530511"/>
              <a:gd name="connsiteX42" fmla="*/ 8983 w 2482448"/>
              <a:gd name="connsiteY42" fmla="*/ 137686 h 15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482448" h="1530511">
                <a:moveTo>
                  <a:pt x="8983" y="137686"/>
                </a:moveTo>
                <a:cubicBezTo>
                  <a:pt x="11487" y="155355"/>
                  <a:pt x="5295" y="173766"/>
                  <a:pt x="9313" y="202889"/>
                </a:cubicBezTo>
                <a:cubicBezTo>
                  <a:pt x="13331" y="232012"/>
                  <a:pt x="29151" y="284654"/>
                  <a:pt x="33088" y="312426"/>
                </a:cubicBezTo>
                <a:cubicBezTo>
                  <a:pt x="37025" y="340198"/>
                  <a:pt x="30835" y="350557"/>
                  <a:pt x="32935" y="369520"/>
                </a:cubicBezTo>
                <a:cubicBezTo>
                  <a:pt x="35035" y="388483"/>
                  <a:pt x="37484" y="407782"/>
                  <a:pt x="45686" y="426206"/>
                </a:cubicBezTo>
                <a:cubicBezTo>
                  <a:pt x="53888" y="444630"/>
                  <a:pt x="78611" y="467279"/>
                  <a:pt x="82148" y="480066"/>
                </a:cubicBezTo>
                <a:cubicBezTo>
                  <a:pt x="85685" y="492853"/>
                  <a:pt x="69804" y="494238"/>
                  <a:pt x="66908" y="502926"/>
                </a:cubicBezTo>
                <a:cubicBezTo>
                  <a:pt x="59288" y="525786"/>
                  <a:pt x="49892" y="548129"/>
                  <a:pt x="44048" y="571506"/>
                </a:cubicBezTo>
                <a:cubicBezTo>
                  <a:pt x="41508" y="581666"/>
                  <a:pt x="39437" y="591955"/>
                  <a:pt x="36428" y="601986"/>
                </a:cubicBezTo>
                <a:cubicBezTo>
                  <a:pt x="31812" y="617373"/>
                  <a:pt x="21188" y="647706"/>
                  <a:pt x="21188" y="647706"/>
                </a:cubicBezTo>
                <a:cubicBezTo>
                  <a:pt x="23728" y="779786"/>
                  <a:pt x="24407" y="911915"/>
                  <a:pt x="28808" y="1043946"/>
                </a:cubicBezTo>
                <a:cubicBezTo>
                  <a:pt x="29490" y="1064413"/>
                  <a:pt x="35722" y="1084440"/>
                  <a:pt x="36428" y="1104906"/>
                </a:cubicBezTo>
                <a:cubicBezTo>
                  <a:pt x="40806" y="1231856"/>
                  <a:pt x="-52738" y="1403638"/>
                  <a:pt x="44048" y="1485906"/>
                </a:cubicBezTo>
                <a:cubicBezTo>
                  <a:pt x="158249" y="1582977"/>
                  <a:pt x="343768" y="1490986"/>
                  <a:pt x="493628" y="1493526"/>
                </a:cubicBezTo>
                <a:cubicBezTo>
                  <a:pt x="1017644" y="1541164"/>
                  <a:pt x="469931" y="1493759"/>
                  <a:pt x="1888088" y="1508766"/>
                </a:cubicBezTo>
                <a:cubicBezTo>
                  <a:pt x="1931340" y="1509224"/>
                  <a:pt x="1974448" y="1513846"/>
                  <a:pt x="2017628" y="1516386"/>
                </a:cubicBezTo>
                <a:cubicBezTo>
                  <a:pt x="2109068" y="1511306"/>
                  <a:pt x="2200711" y="1509080"/>
                  <a:pt x="2291948" y="1501146"/>
                </a:cubicBezTo>
                <a:cubicBezTo>
                  <a:pt x="2317754" y="1498902"/>
                  <a:pt x="2342302" y="1487629"/>
                  <a:pt x="2368148" y="1485906"/>
                </a:cubicBezTo>
                <a:lnTo>
                  <a:pt x="2482448" y="1478286"/>
                </a:lnTo>
                <a:cubicBezTo>
                  <a:pt x="2477368" y="1389386"/>
                  <a:pt x="2473868" y="1300382"/>
                  <a:pt x="2467208" y="1211586"/>
                </a:cubicBezTo>
                <a:cubicBezTo>
                  <a:pt x="2466239" y="1198671"/>
                  <a:pt x="2460710" y="1186389"/>
                  <a:pt x="2459588" y="1173486"/>
                </a:cubicBezTo>
                <a:cubicBezTo>
                  <a:pt x="2445355" y="1009803"/>
                  <a:pt x="2467530" y="1083012"/>
                  <a:pt x="2444348" y="1013466"/>
                </a:cubicBezTo>
                <a:cubicBezTo>
                  <a:pt x="2441808" y="855986"/>
                  <a:pt x="2436728" y="698526"/>
                  <a:pt x="2436728" y="541026"/>
                </a:cubicBezTo>
                <a:cubicBezTo>
                  <a:pt x="2436728" y="296265"/>
                  <a:pt x="2434102" y="333431"/>
                  <a:pt x="2451968" y="190506"/>
                </a:cubicBezTo>
                <a:cubicBezTo>
                  <a:pt x="2449428" y="157486"/>
                  <a:pt x="2448456" y="124308"/>
                  <a:pt x="2444348" y="91446"/>
                </a:cubicBezTo>
                <a:cubicBezTo>
                  <a:pt x="2443352" y="83476"/>
                  <a:pt x="2441746" y="74858"/>
                  <a:pt x="2436728" y="68586"/>
                </a:cubicBezTo>
                <a:cubicBezTo>
                  <a:pt x="2425985" y="55157"/>
                  <a:pt x="2406067" y="50746"/>
                  <a:pt x="2391008" y="45726"/>
                </a:cubicBezTo>
                <a:cubicBezTo>
                  <a:pt x="2322283" y="41104"/>
                  <a:pt x="2136063" y="14950"/>
                  <a:pt x="2007203" y="16567"/>
                </a:cubicBezTo>
                <a:cubicBezTo>
                  <a:pt x="1878343" y="18184"/>
                  <a:pt x="1748585" y="49762"/>
                  <a:pt x="1617845" y="55429"/>
                </a:cubicBezTo>
                <a:cubicBezTo>
                  <a:pt x="1486151" y="53810"/>
                  <a:pt x="1354456" y="27902"/>
                  <a:pt x="1222762" y="26283"/>
                </a:cubicBezTo>
                <a:cubicBezTo>
                  <a:pt x="1104177" y="32764"/>
                  <a:pt x="958050" y="43756"/>
                  <a:pt x="867008" y="45726"/>
                </a:cubicBezTo>
                <a:cubicBezTo>
                  <a:pt x="775966" y="47697"/>
                  <a:pt x="740008" y="40646"/>
                  <a:pt x="676508" y="38106"/>
                </a:cubicBezTo>
                <a:cubicBezTo>
                  <a:pt x="528309" y="19581"/>
                  <a:pt x="683767" y="44242"/>
                  <a:pt x="577448" y="15246"/>
                </a:cubicBezTo>
                <a:cubicBezTo>
                  <a:pt x="562542" y="11181"/>
                  <a:pt x="546810" y="10978"/>
                  <a:pt x="531728" y="7626"/>
                </a:cubicBezTo>
                <a:cubicBezTo>
                  <a:pt x="523887" y="5884"/>
                  <a:pt x="531419" y="-205"/>
                  <a:pt x="508868" y="6"/>
                </a:cubicBezTo>
                <a:cubicBezTo>
                  <a:pt x="486317" y="217"/>
                  <a:pt x="416800" y="12290"/>
                  <a:pt x="396419" y="8893"/>
                </a:cubicBezTo>
                <a:cubicBezTo>
                  <a:pt x="330417" y="11893"/>
                  <a:pt x="227882" y="12280"/>
                  <a:pt x="186934" y="12069"/>
                </a:cubicBezTo>
                <a:cubicBezTo>
                  <a:pt x="145986" y="11858"/>
                  <a:pt x="166922" y="7097"/>
                  <a:pt x="150728" y="7626"/>
                </a:cubicBezTo>
                <a:cubicBezTo>
                  <a:pt x="134534" y="8156"/>
                  <a:pt x="111474" y="11888"/>
                  <a:pt x="89768" y="15246"/>
                </a:cubicBezTo>
                <a:cubicBezTo>
                  <a:pt x="68062" y="18604"/>
                  <a:pt x="38608" y="21734"/>
                  <a:pt x="20490" y="27773"/>
                </a:cubicBezTo>
                <a:cubicBezTo>
                  <a:pt x="23030" y="40473"/>
                  <a:pt x="23975" y="54356"/>
                  <a:pt x="24921" y="65873"/>
                </a:cubicBezTo>
                <a:cubicBezTo>
                  <a:pt x="25867" y="77390"/>
                  <a:pt x="26166" y="88841"/>
                  <a:pt x="26166" y="96873"/>
                </a:cubicBezTo>
                <a:cubicBezTo>
                  <a:pt x="26166" y="109825"/>
                  <a:pt x="10589" y="124835"/>
                  <a:pt x="8983" y="13768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Shape(origin: Point)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setColor</a:t>
            </a:r>
            <a:r>
              <a:rPr lang="en-US" sz="1200" b="1" dirty="0">
                <a:latin typeface="Bradley Hand ITC" panose="03070402050302030203" pitchFamily="66" charset="0"/>
              </a:rPr>
              <a:t>(color: Color)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fill()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dontFill</a:t>
            </a:r>
            <a:r>
              <a:rPr lang="en-US" sz="1200" b="1" dirty="0">
                <a:latin typeface="Bradley Hand ITC" panose="03070402050302030203" pitchFamily="66" charset="0"/>
              </a:rPr>
              <a:t>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getOrigin</a:t>
            </a:r>
            <a:r>
              <a:rPr lang="en-US" sz="1200" b="1" dirty="0">
                <a:latin typeface="Bradley Hand ITC" panose="03070402050302030203" pitchFamily="66" charset="0"/>
              </a:rPr>
              <a:t>(): Point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move(x: double, y: double)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move(origin: Point)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draw()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getArea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getCircumference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doesContain</a:t>
            </a:r>
            <a:r>
              <a:rPr lang="en-US" sz="1200" b="1" dirty="0">
                <a:latin typeface="Bradley Hand ITC" panose="03070402050302030203" pitchFamily="66" charset="0"/>
              </a:rPr>
              <a:t>(point: Point): </a:t>
            </a:r>
            <a:r>
              <a:rPr lang="en-US" sz="1200" b="1" dirty="0" err="1">
                <a:latin typeface="Bradley Hand ITC" panose="03070402050302030203" pitchFamily="66" charset="0"/>
              </a:rPr>
              <a:t>boolean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43000" y="2852738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0230" y="105726"/>
            <a:ext cx="2145420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isFilled</a:t>
              </a:r>
              <a:r>
                <a:rPr lang="en-US" sz="1000" b="1" dirty="0">
                  <a:latin typeface="Bradley Hand ITC" panose="03070402050302030203" pitchFamily="66" charset="0"/>
                </a:rPr>
                <a:t>: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boolean</a:t>
              </a:r>
              <a:endParaRPr lang="en-US" sz="10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setColor</a:t>
              </a:r>
              <a:r>
                <a:rPr lang="en-US" sz="800" b="1" dirty="0">
                  <a:latin typeface="Bradley Hand ITC" panose="03070402050302030203" pitchFamily="66" charset="0"/>
                </a:rPr>
                <a:t>(color: Color)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fill()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dontFill</a:t>
              </a:r>
              <a:r>
                <a:rPr lang="en-US" sz="800" b="1" dirty="0">
                  <a:latin typeface="Bradley Hand ITC" panose="03070402050302030203" pitchFamily="66" charset="0"/>
                </a:rPr>
                <a:t>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getOrigin</a:t>
              </a:r>
              <a:r>
                <a:rPr lang="en-US" sz="800" b="1" dirty="0">
                  <a:latin typeface="Bradley Hand ITC" panose="03070402050302030203" pitchFamily="66" charset="0"/>
                </a:rPr>
                <a:t>(): Point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move(x: double, y: double)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move(origin: Point)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145420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7344" y="4357959"/>
            <a:ext cx="2565555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Triangle(origin: Point,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600574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334033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6998476" y="2574857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367588" y="2721834"/>
            <a:ext cx="1543850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161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Forte</vt:lpstr>
      <vt:lpstr>Freestyle Script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4</cp:revision>
  <dcterms:created xsi:type="dcterms:W3CDTF">2016-12-04T10:43:51Z</dcterms:created>
  <dcterms:modified xsi:type="dcterms:W3CDTF">2016-12-04T11:17:36Z</dcterms:modified>
</cp:coreProperties>
</file>