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4731" y="1262421"/>
            <a:ext cx="3712857" cy="2227539"/>
            <a:chOff x="1814732" y="1262421"/>
            <a:chExt cx="2565555" cy="2227539"/>
          </a:xfrm>
        </p:grpSpPr>
        <p:sp>
          <p:nvSpPr>
            <p:cNvPr id="3" name="Freeform: Shape 2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Clothing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size: string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814732" y="2332572"/>
              <a:ext cx="2565555" cy="115738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Clothing(description: string, price: double, size: string)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getSize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98212" y="1262421"/>
            <a:ext cx="3968642" cy="2440899"/>
            <a:chOff x="1814732" y="1262421"/>
            <a:chExt cx="2565555" cy="2440899"/>
          </a:xfrm>
        </p:grpSpPr>
        <p:sp>
          <p:nvSpPr>
            <p:cNvPr id="8" name="Freeform: Shape 7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Food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1000" b="1" dirty="0">
                  <a:latin typeface="Consolas" panose="020B0609020204030204" pitchFamily="49" charset="0"/>
                </a:rPr>
                <a:t>: Date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814732" y="2332572"/>
              <a:ext cx="2565555" cy="137074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Food(description: string, price: double, </a:t>
              </a:r>
              <a:r>
                <a:rPr lang="en-US" sz="8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800" b="1" dirty="0">
                  <a:latin typeface="Consolas" panose="020B0609020204030204" pitchFamily="49" charset="0"/>
                </a:rPr>
                <a:t>: Date)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getExpirationDate</a:t>
              </a:r>
              <a:r>
                <a:rPr lang="en-US" sz="800" b="1" dirty="0">
                  <a:latin typeface="Consolas" panose="020B0609020204030204" pitchFamily="49" charset="0"/>
                </a:rPr>
                <a:t>(): Date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hasExpired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81284" y="105726"/>
            <a:ext cx="2480044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isFilled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boolean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setColor</a:t>
              </a:r>
              <a:r>
                <a:rPr lang="en-US" sz="800" b="1" dirty="0">
                  <a:latin typeface="Consolas" panose="020B0609020204030204" pitchFamily="49" charset="0"/>
                </a:rPr>
                <a:t>(color: Color)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fill()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dontFill</a:t>
              </a:r>
              <a:r>
                <a:rPr lang="en-US" sz="800" b="1" dirty="0">
                  <a:latin typeface="Consolas" panose="020B0609020204030204" pitchFamily="49" charset="0"/>
                </a:rPr>
                <a:t>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getOrigin</a:t>
              </a:r>
              <a:r>
                <a:rPr lang="en-US" sz="800" b="1" dirty="0">
                  <a:latin typeface="Consolas" panose="020B0609020204030204" pitchFamily="49" charset="0"/>
                </a:rPr>
                <a:t>(): Point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move(x: double, y: double)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move(origin: Point)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399178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11762" y="4357959"/>
            <a:ext cx="3385752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Triangle(origin: Point, 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427576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183742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7144825" y="2619375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521146" y="2721834"/>
            <a:ext cx="1390292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336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Consolas</vt:lpstr>
      <vt:lpstr>Forte</vt:lpstr>
      <vt:lpstr>Freestyle Script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7</cp:revision>
  <dcterms:created xsi:type="dcterms:W3CDTF">2016-12-04T10:43:51Z</dcterms:created>
  <dcterms:modified xsi:type="dcterms:W3CDTF">2016-12-05T10:29:24Z</dcterms:modified>
</cp:coreProperties>
</file>