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D37-E305-4E5B-A4B3-BB98BBC9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7DA54-3EF4-4AC4-A505-242E488C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E224-33BD-4259-AC98-48A77D06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5112-63FC-4806-9A54-98CA81C4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4D7B-158A-45A7-9209-4C1A419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5F25-282E-45E7-BCEC-B93B32EF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A5171-4F38-4795-A05A-74C08449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5E0E-EF2A-4BEF-A07B-B813AB40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08E2-84E0-48AB-8B98-AB1BFB3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97DD-F6ED-4AE3-9167-787D9D93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91DE8-F160-43C0-A0FB-A20FDA7AD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4E435-65D4-4A94-BC8A-ECC216F7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A6F8-0668-4A10-ADA6-039DBEF6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91E3-CC99-4A33-BC50-731FF8CA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8E9E-F715-4ADD-96E8-E47B06B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3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365-BF92-4B00-8D1E-C641ACA4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C699-ECC8-429C-BC08-1AD0EE37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FBD6-6913-4664-B88D-AECDC6F9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3C68-1B6F-4483-B8AA-DE70A92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5550-D065-4EB2-AB40-62E6F51D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0D3F-3E04-46F4-B800-32A13473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E4544-EA05-4D57-85EE-A7CE6FAC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3781-B5C3-4069-A5D1-BE5E2B86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51F0-EDCB-485F-AB82-356B1600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82CC-7BF6-4F80-987B-61C307EC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6714-F6BB-4C0E-B866-EA274305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E5AF-97A8-4DA1-B108-ABC9390ED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3A73-5BD3-4937-83AA-7D262A843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987B-CD9A-4FB5-B7BC-ECD38B74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03C3-B225-4F22-9C6F-D77414B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20B15-77FF-48F9-806B-C6A9B1BC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638-B0BD-48E9-AFF1-8281A5C0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7D45F-E79D-4A9F-8987-E2BF7DCE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D3F7C-881F-42B8-B4BA-F49DDAAF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1DF9C-DE87-45DF-A763-B4E7765CD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E6A0B-42E9-41B7-B790-28D16C39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F2524-4B83-466B-A53B-7E3481A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90CBF-6202-49E2-A1A9-10E0A584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AF810-0B50-4270-ABBF-52A38CA5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565-EFCA-4BB4-B6DF-F0963655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A1F22-C7B7-441B-83A6-4E6E22BF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EB02C-0CCC-4C3A-9106-818CB00E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0B8F-766D-43D4-A8C8-AFD3964A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1345D-80BA-4B0B-9C40-091551B2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EBC32-CE3C-4A5E-B64A-449845B5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02B83-14E0-4254-886F-2C3BEDF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15D0-CE88-4853-BF56-0AFC2545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CA61-EF6A-496B-B8C4-2C5F2254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B78E-E365-4530-A915-67166A44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CF4CF-7392-4CEF-9885-2233F113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EDA47-0347-4AFC-9247-0D5B8213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9D8-63EB-44D6-8683-148E83A7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B1A-75F8-4074-8AB3-A73BE9F3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0873E-E4BC-4C50-835C-4F397B6B2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8077-AD21-4E3F-80E1-2A964605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62875-4E69-4F56-925E-4FD5C277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AC99-67B5-4F43-95EA-3C37D34C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72AA-2E0A-4773-93BF-E0FF0D40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0912-7948-40E6-831F-3DA61FB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1377-299B-43D7-AFDC-2B368BB1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17C2-AF3D-4D97-9FAE-999E20D81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EA2A-6A3A-4CE2-9D6A-C0F3EE5007B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956A-87A8-403A-A7AF-D7AE6394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EEC4-6D27-47A8-9E91-3DA75A40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4DFA-AA17-49D8-8098-8E7899F3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C94D1F7-F4BC-4666-B473-B489E9B705B0}"/>
              </a:ext>
            </a:extLst>
          </p:cNvPr>
          <p:cNvSpPr/>
          <p:nvPr/>
        </p:nvSpPr>
        <p:spPr>
          <a:xfrm>
            <a:off x="1451295" y="190500"/>
            <a:ext cx="8732940" cy="406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192EE5-026F-4889-948F-0A5CC4F3C261}"/>
              </a:ext>
            </a:extLst>
          </p:cNvPr>
          <p:cNvSpPr/>
          <p:nvPr/>
        </p:nvSpPr>
        <p:spPr>
          <a:xfrm>
            <a:off x="1451295" y="3867664"/>
            <a:ext cx="8732940" cy="25076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B7A0D-3B21-47F8-AA52-71705D4F3B05}"/>
              </a:ext>
            </a:extLst>
          </p:cNvPr>
          <p:cNvSpPr txBox="1"/>
          <p:nvPr/>
        </p:nvSpPr>
        <p:spPr>
          <a:xfrm>
            <a:off x="3960629" y="455550"/>
            <a:ext cx="2992818" cy="7150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Condition</a:t>
            </a:r>
          </a:p>
        </p:txBody>
      </p:sp>
      <p:pic>
        <p:nvPicPr>
          <p:cNvPr id="1030" name="Picture 6" descr="Image result for cartoon person back">
            <a:extLst>
              <a:ext uri="{FF2B5EF4-FFF2-40B4-BE49-F238E27FC236}">
                <a16:creationId xmlns:a16="http://schemas.microsoft.com/office/drawing/2014/main" id="{ABA03BF9-D830-4ADA-AA79-34DD68861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2"/>
          <a:stretch/>
        </p:blipFill>
        <p:spPr bwMode="auto">
          <a:xfrm>
            <a:off x="4829262" y="3057437"/>
            <a:ext cx="1255552" cy="33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28C0E4-DFD1-4BB4-84F8-C0EF44AB8974}"/>
              </a:ext>
            </a:extLst>
          </p:cNvPr>
          <p:cNvSpPr/>
          <p:nvPr/>
        </p:nvSpPr>
        <p:spPr>
          <a:xfrm>
            <a:off x="3818286" y="2066513"/>
            <a:ext cx="94532" cy="2479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EB70627-0914-4BBC-9FE4-2B39FA6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8327">
            <a:off x="3035768" y="1561575"/>
            <a:ext cx="1670457" cy="83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820D6A-D0E2-4557-81F9-2CEF839D34A2}"/>
              </a:ext>
            </a:extLst>
          </p:cNvPr>
          <p:cNvSpPr/>
          <p:nvPr/>
        </p:nvSpPr>
        <p:spPr>
          <a:xfrm>
            <a:off x="7051493" y="1828187"/>
            <a:ext cx="94532" cy="2479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1FA7FA61-7CEE-45E5-B9EE-DE3EBBCF0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81" flipH="1">
            <a:off x="6228949" y="1410573"/>
            <a:ext cx="1670457" cy="83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4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2</cp:revision>
  <dcterms:created xsi:type="dcterms:W3CDTF">2017-11-27T08:54:37Z</dcterms:created>
  <dcterms:modified xsi:type="dcterms:W3CDTF">2017-11-27T09:14:40Z</dcterms:modified>
</cp:coreProperties>
</file>