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8" r:id="rId11"/>
    <p:sldId id="266" r:id="rId12"/>
    <p:sldId id="269" r:id="rId13"/>
    <p:sldId id="270" r:id="rId14"/>
    <p:sldId id="271" r:id="rId15"/>
    <p:sldId id="272" r:id="rId16"/>
    <p:sldId id="273" r:id="rId17"/>
  </p:sldIdLst>
  <p:sldSz cx="9906000" cy="6858000" type="A4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9B6E-A109-4446-A588-EA233B4D4E0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0042-F89E-4459-B49C-F7720BAB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4611-3D8C-4AC4-91D2-FCDBAF06213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DB14-90B3-41C2-8121-A3B7C93B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4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5920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2"/>
            <a:endCxn id="17" idx="6"/>
          </p:cNvCxnSpPr>
          <p:nvPr/>
        </p:nvCxnSpPr>
        <p:spPr>
          <a:xfrm>
            <a:off x="6096001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  <a:endCxn id="17" idx="4"/>
          </p:cNvCxnSpPr>
          <p:nvPr/>
        </p:nvCxnSpPr>
        <p:spPr>
          <a:xfrm>
            <a:off x="7716001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78841" y="50031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6001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2"/>
            <a:endCxn id="26" idx="6"/>
          </p:cNvCxnSpPr>
          <p:nvPr/>
        </p:nvCxnSpPr>
        <p:spPr>
          <a:xfrm>
            <a:off x="3304561" y="478755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0"/>
            <a:endCxn id="26" idx="4"/>
          </p:cNvCxnSpPr>
          <p:nvPr/>
        </p:nvCxnSpPr>
        <p:spPr>
          <a:xfrm>
            <a:off x="4924561" y="316755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7401" y="3383190"/>
            <a:ext cx="274320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44561" y="370755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16989" y="2424023"/>
            <a:ext cx="2124000" cy="2124000"/>
            <a:chOff x="2216989" y="2424023"/>
            <a:chExt cx="2124000" cy="2124000"/>
          </a:xfrm>
        </p:grpSpPr>
        <p:sp>
          <p:nvSpPr>
            <p:cNvPr id="2" name="Rectangle 1"/>
            <p:cNvSpPr/>
            <p:nvPr/>
          </p:nvSpPr>
          <p:spPr>
            <a:xfrm>
              <a:off x="2216989" y="2424023"/>
              <a:ext cx="2124000" cy="21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0"/>
              <a:endCxn id="2" idx="2"/>
            </p:cNvCxnSpPr>
            <p:nvPr/>
          </p:nvCxnSpPr>
          <p:spPr>
            <a:xfrm>
              <a:off x="3278989" y="2424023"/>
              <a:ext cx="0" cy="212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2" idx="1"/>
              <a:endCxn id="2" idx="3"/>
            </p:cNvCxnSpPr>
            <p:nvPr/>
          </p:nvCxnSpPr>
          <p:spPr>
            <a:xfrm>
              <a:off x="2216989" y="3486023"/>
              <a:ext cx="212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3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2" idx="2"/>
            <a:endCxn id="42" idx="6"/>
          </p:cNvCxnSpPr>
          <p:nvPr/>
        </p:nvCxnSpPr>
        <p:spPr>
          <a:xfrm>
            <a:off x="271692" y="228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42" idx="4"/>
          </p:cNvCxnSpPr>
          <p:nvPr/>
        </p:nvCxnSpPr>
        <p:spPr>
          <a:xfrm>
            <a:off x="2431692" y="12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54846" y="91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60150" y="206664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3430" y="206664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2"/>
            <a:endCxn id="78" idx="6"/>
          </p:cNvCxnSpPr>
          <p:nvPr/>
        </p:nvCxnSpPr>
        <p:spPr>
          <a:xfrm>
            <a:off x="5228118" y="444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0"/>
            <a:endCxn id="78" idx="4"/>
          </p:cNvCxnSpPr>
          <p:nvPr/>
        </p:nvCxnSpPr>
        <p:spPr>
          <a:xfrm>
            <a:off x="7388118" y="228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011272" y="307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61892" y="55779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8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60150" y="206664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3430" y="206664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61892" y="55779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8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2" idx="2"/>
            <a:endCxn id="42" idx="6"/>
          </p:cNvCxnSpPr>
          <p:nvPr/>
        </p:nvCxnSpPr>
        <p:spPr>
          <a:xfrm>
            <a:off x="271692" y="228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42" idx="4"/>
          </p:cNvCxnSpPr>
          <p:nvPr/>
        </p:nvCxnSpPr>
        <p:spPr>
          <a:xfrm>
            <a:off x="2431692" y="12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54846" y="91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41202" y="263261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2"/>
            <a:endCxn id="78" idx="6"/>
          </p:cNvCxnSpPr>
          <p:nvPr/>
        </p:nvCxnSpPr>
        <p:spPr>
          <a:xfrm>
            <a:off x="5228118" y="444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0"/>
            <a:endCxn id="78" idx="4"/>
          </p:cNvCxnSpPr>
          <p:nvPr/>
        </p:nvCxnSpPr>
        <p:spPr>
          <a:xfrm>
            <a:off x="7388118" y="228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011272" y="307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61892" y="55779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516580" y="4237117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19860" y="4237117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41202" y="152274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3528" y="26298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53528" y="15199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41202" y="263261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61892" y="55779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516580" y="4237117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19860" y="4237117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41202" y="152274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3528" y="26298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53528" y="15199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2" idx="2"/>
            <a:endCxn id="42" idx="6"/>
          </p:cNvCxnSpPr>
          <p:nvPr/>
        </p:nvCxnSpPr>
        <p:spPr>
          <a:xfrm>
            <a:off x="271692" y="228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42" idx="4"/>
          </p:cNvCxnSpPr>
          <p:nvPr/>
        </p:nvCxnSpPr>
        <p:spPr>
          <a:xfrm>
            <a:off x="2431692" y="12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54846" y="91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41202" y="263261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2"/>
            <a:endCxn id="78" idx="6"/>
          </p:cNvCxnSpPr>
          <p:nvPr/>
        </p:nvCxnSpPr>
        <p:spPr>
          <a:xfrm>
            <a:off x="5228118" y="4449396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0"/>
            <a:endCxn id="78" idx="4"/>
          </p:cNvCxnSpPr>
          <p:nvPr/>
        </p:nvCxnSpPr>
        <p:spPr>
          <a:xfrm>
            <a:off x="7388118" y="2289396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011272" y="3077796"/>
            <a:ext cx="2743200" cy="27432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464163" y="4654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12705" y="548625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41202" y="152274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3528" y="26298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53528" y="15199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86202" y="34394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868219" y="4654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05064" y="548625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389899" y="36680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9138" y="36680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1464" y="129396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CDs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987838" y="183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71692" y="12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41202" y="263261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51186" y="46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4278" y="1241494"/>
            <a:ext cx="147955" cy="147955"/>
            <a:chOff x="1320800" y="2968942"/>
            <a:chExt cx="147955" cy="1479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22656" y="1241494"/>
            <a:ext cx="147955" cy="147955"/>
            <a:chOff x="1320800" y="2968942"/>
            <a:chExt cx="147955" cy="14795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420825" y="3365494"/>
            <a:ext cx="147955" cy="147955"/>
            <a:chOff x="1320800" y="2968942"/>
            <a:chExt cx="147955" cy="14795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293169" y="3365494"/>
            <a:ext cx="147955" cy="147955"/>
            <a:chOff x="1320800" y="2968942"/>
            <a:chExt cx="147955" cy="14795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/>
          <p:cNvSpPr/>
          <p:nvPr/>
        </p:nvSpPr>
        <p:spPr>
          <a:xfrm>
            <a:off x="6944264" y="3992196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28118" y="2289396"/>
            <a:ext cx="4320000" cy="43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07612" y="2629842"/>
            <a:ext cx="36576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50704" y="3401494"/>
            <a:ext cx="147955" cy="147955"/>
            <a:chOff x="1320800" y="2968942"/>
            <a:chExt cx="147955" cy="14795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379082" y="3401494"/>
            <a:ext cx="147955" cy="147955"/>
            <a:chOff x="1320800" y="2968942"/>
            <a:chExt cx="147955" cy="14795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377251" y="5525494"/>
            <a:ext cx="147955" cy="147955"/>
            <a:chOff x="1320800" y="2968942"/>
            <a:chExt cx="147955" cy="147955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249595" y="5525494"/>
            <a:ext cx="147955" cy="147955"/>
            <a:chOff x="1320800" y="2968942"/>
            <a:chExt cx="147955" cy="14795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320800" y="3042920"/>
              <a:ext cx="1479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464163" y="4654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12705" y="548625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41202" y="1522748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3528" y="262984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53528" y="15199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86202" y="34394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868219" y="4654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05064" y="548625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389899" y="36680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9138" y="366807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96001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0241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78841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55367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13121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3121" y="278448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561" y="316755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8801" y="442179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7401" y="338319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90321" y="36989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41681" y="566736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2"/>
            <a:endCxn id="19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9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37276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65876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42402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0015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2"/>
            <a:endCxn id="50" idx="6"/>
          </p:cNvCxnSpPr>
          <p:nvPr/>
        </p:nvCxnSpPr>
        <p:spPr>
          <a:xfrm>
            <a:off x="4983036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0"/>
            <a:endCxn id="50" idx="4"/>
          </p:cNvCxnSpPr>
          <p:nvPr/>
        </p:nvCxnSpPr>
        <p:spPr>
          <a:xfrm>
            <a:off x="6603036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23036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00035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30408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00035" y="99027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30408" y="97731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82402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40156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2"/>
            <a:endCxn id="63" idx="6"/>
          </p:cNvCxnSpPr>
          <p:nvPr/>
        </p:nvCxnSpPr>
        <p:spPr>
          <a:xfrm>
            <a:off x="2823036" y="514034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0"/>
            <a:endCxn id="63" idx="4"/>
          </p:cNvCxnSpPr>
          <p:nvPr/>
        </p:nvCxnSpPr>
        <p:spPr>
          <a:xfrm>
            <a:off x="4443036" y="3520349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63036" y="4060349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040035" y="56889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70408" y="567602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40035" y="42259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70408" y="42129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3036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37276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65876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42402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0015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00035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30408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00035" y="99027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30408" y="977311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182402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40156" y="495746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040035" y="568898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70408" y="5676029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40035" y="42259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70408" y="42129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2"/>
            <a:endCxn id="19" idx="6"/>
          </p:cNvCxnSpPr>
          <p:nvPr/>
        </p:nvCxnSpPr>
        <p:spPr>
          <a:xfrm>
            <a:off x="483080" y="1904670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9" idx="4"/>
          </p:cNvCxnSpPr>
          <p:nvPr/>
        </p:nvCxnSpPr>
        <p:spPr>
          <a:xfrm>
            <a:off x="2103080" y="284670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23080" y="824670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2"/>
            <a:endCxn id="63" idx="6"/>
          </p:cNvCxnSpPr>
          <p:nvPr/>
        </p:nvCxnSpPr>
        <p:spPr>
          <a:xfrm>
            <a:off x="2823036" y="514034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0"/>
            <a:endCxn id="63" idx="4"/>
          </p:cNvCxnSpPr>
          <p:nvPr/>
        </p:nvCxnSpPr>
        <p:spPr>
          <a:xfrm>
            <a:off x="4443036" y="3520349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63036" y="4060349"/>
            <a:ext cx="2160000" cy="216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0200" y="28061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3080" y="284670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7320" y="1538910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920" y="500310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2446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00200" y="172179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0079" y="24533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30452" y="244035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823036" y="3520349"/>
            <a:ext cx="3240000" cy="32400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77276" y="4774589"/>
            <a:ext cx="73152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05876" y="3735989"/>
            <a:ext cx="274320" cy="822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60156" y="605326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0200" y="280611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117" y="90608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1970117" y="906087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4648" y="90608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624648" y="906087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0117" y="3311236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970117" y="3311236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4648" y="3311236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624648" y="3311236"/>
            <a:ext cx="1080000" cy="10800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0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6820266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0879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532909" y="1279833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8709" y="1471353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015509" y="2662517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61309" y="285403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532909" y="2662517"/>
            <a:ext cx="1371600" cy="14630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8709" y="2854037"/>
            <a:ext cx="1080000" cy="10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6820266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0879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4678353" y="833717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8966" y="1064028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678353" y="2490721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8966" y="2721032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6820266" y="2490721"/>
            <a:ext cx="1828800" cy="18288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40879" y="2721032"/>
            <a:ext cx="1363287" cy="13549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12</Words>
  <Application>Microsoft Office PowerPoint</Application>
  <PresentationFormat>A4 Paper (210x297 mm)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11</cp:revision>
  <cp:lastPrinted>2016-05-24T14:50:40Z</cp:lastPrinted>
  <dcterms:created xsi:type="dcterms:W3CDTF">2016-05-13T08:28:11Z</dcterms:created>
  <dcterms:modified xsi:type="dcterms:W3CDTF">2016-05-24T14:50:41Z</dcterms:modified>
</cp:coreProperties>
</file>