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75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39B6E-A109-4446-A588-EA233B4D4E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235075"/>
            <a:ext cx="481330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0042-F89E-4459-B49C-F7720BAB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4611-3D8C-4AC4-91D2-FCDBAF06213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483080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4" idx="4"/>
          </p:cNvCxnSpPr>
          <p:nvPr/>
        </p:nvCxnSpPr>
        <p:spPr>
          <a:xfrm>
            <a:off x="2103080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65920" y="50031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3080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6001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2"/>
            <a:endCxn id="17" idx="6"/>
          </p:cNvCxnSpPr>
          <p:nvPr/>
        </p:nvCxnSpPr>
        <p:spPr>
          <a:xfrm>
            <a:off x="6096001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0"/>
            <a:endCxn id="17" idx="4"/>
          </p:cNvCxnSpPr>
          <p:nvPr/>
        </p:nvCxnSpPr>
        <p:spPr>
          <a:xfrm>
            <a:off x="7716001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50241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78841" y="50031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6001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55367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13121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33121" y="278448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561" y="316755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2"/>
            <a:endCxn id="26" idx="6"/>
          </p:cNvCxnSpPr>
          <p:nvPr/>
        </p:nvCxnSpPr>
        <p:spPr>
          <a:xfrm>
            <a:off x="3304561" y="478755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0"/>
            <a:endCxn id="26" idx="4"/>
          </p:cNvCxnSpPr>
          <p:nvPr/>
        </p:nvCxnSpPr>
        <p:spPr>
          <a:xfrm>
            <a:off x="4924561" y="316755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58801" y="442179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7401" y="338319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4561" y="370755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9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41681" y="566736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6001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0241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78841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55367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13121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33121" y="278448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561" y="316755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58801" y="442179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7401" y="338319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9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41681" y="566736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2</cp:revision>
  <cp:lastPrinted>2016-05-13T08:36:50Z</cp:lastPrinted>
  <dcterms:created xsi:type="dcterms:W3CDTF">2016-05-13T08:28:11Z</dcterms:created>
  <dcterms:modified xsi:type="dcterms:W3CDTF">2016-05-13T08:36:50Z</dcterms:modified>
</cp:coreProperties>
</file>