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</p:sldIdLst>
  <p:sldSz cx="9906000" cy="6858000" type="A4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9B6E-A109-4446-A588-EA233B4D4E0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0042-F89E-4459-B49C-F7720BAB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4611-3D8C-4AC4-91D2-FCDBAF062134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4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5920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2"/>
            <a:endCxn id="17" idx="6"/>
          </p:cNvCxnSpPr>
          <p:nvPr/>
        </p:nvCxnSpPr>
        <p:spPr>
          <a:xfrm>
            <a:off x="6096001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  <a:endCxn id="17" idx="4"/>
          </p:cNvCxnSpPr>
          <p:nvPr/>
        </p:nvCxnSpPr>
        <p:spPr>
          <a:xfrm>
            <a:off x="7716001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78841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6001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2"/>
            <a:endCxn id="26" idx="6"/>
          </p:cNvCxnSpPr>
          <p:nvPr/>
        </p:nvCxnSpPr>
        <p:spPr>
          <a:xfrm>
            <a:off x="3304561" y="478755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0"/>
            <a:endCxn id="26" idx="4"/>
          </p:cNvCxnSpPr>
          <p:nvPr/>
        </p:nvCxnSpPr>
        <p:spPr>
          <a:xfrm>
            <a:off x="4924561" y="316755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7401" y="338319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4561" y="370755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78841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7401" y="338319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2"/>
            <a:endCxn id="19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9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37276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65876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42402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0015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2"/>
            <a:endCxn id="50" idx="6"/>
          </p:cNvCxnSpPr>
          <p:nvPr/>
        </p:nvCxnSpPr>
        <p:spPr>
          <a:xfrm>
            <a:off x="4983036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0"/>
            <a:endCxn id="50" idx="4"/>
          </p:cNvCxnSpPr>
          <p:nvPr/>
        </p:nvCxnSpPr>
        <p:spPr>
          <a:xfrm>
            <a:off x="6603036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23036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00035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30408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00035" y="99027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30408" y="97731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82402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40156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2"/>
            <a:endCxn id="63" idx="6"/>
          </p:cNvCxnSpPr>
          <p:nvPr/>
        </p:nvCxnSpPr>
        <p:spPr>
          <a:xfrm>
            <a:off x="2823036" y="514034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0"/>
            <a:endCxn id="63" idx="4"/>
          </p:cNvCxnSpPr>
          <p:nvPr/>
        </p:nvCxnSpPr>
        <p:spPr>
          <a:xfrm>
            <a:off x="4443036" y="3520349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63036" y="4060349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040035" y="56889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70408" y="567602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40035" y="42259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70408" y="42129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37276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65876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42402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0015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00035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30408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00035" y="99027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30408" y="97731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82402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40156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040035" y="56889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70408" y="567602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40035" y="42259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70408" y="42129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2"/>
            <a:endCxn id="19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9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2"/>
            <a:endCxn id="63" idx="6"/>
          </p:cNvCxnSpPr>
          <p:nvPr/>
        </p:nvCxnSpPr>
        <p:spPr>
          <a:xfrm>
            <a:off x="2823036" y="514034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0"/>
            <a:endCxn id="63" idx="4"/>
          </p:cNvCxnSpPr>
          <p:nvPr/>
        </p:nvCxnSpPr>
        <p:spPr>
          <a:xfrm>
            <a:off x="4443036" y="3520349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63036" y="4060349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0200" y="28061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0200" y="28061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117" y="90608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970117" y="906087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4648" y="90608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624648" y="906087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0117" y="3311236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970117" y="3311236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4648" y="3311236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624648" y="3311236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0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6820266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0879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532909" y="1279833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8709" y="1471353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015509" y="2662517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61309" y="285403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532909" y="2662517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8709" y="285403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6820266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0879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4678353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8966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678353" y="2490721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8966" y="2721032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6820266" y="2490721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40879" y="2721032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0</Words>
  <Application>Microsoft Office PowerPoint</Application>
  <PresentationFormat>A4 Paper (210x297 mm)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6</cp:revision>
  <cp:lastPrinted>2016-05-18T12:05:53Z</cp:lastPrinted>
  <dcterms:created xsi:type="dcterms:W3CDTF">2016-05-13T08:28:11Z</dcterms:created>
  <dcterms:modified xsi:type="dcterms:W3CDTF">2016-05-18T12:05:54Z</dcterms:modified>
</cp:coreProperties>
</file>