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찬수" initials="김찬" lastIdx="1" clrIdx="0">
    <p:extLst>
      <p:ext uri="{19B8F6BF-5375-455C-9EA6-DF929625EA0E}">
        <p15:presenceInfo xmlns:p15="http://schemas.microsoft.com/office/powerpoint/2012/main" userId="5ddcab50e73d15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6256" autoAdjust="0"/>
  </p:normalViewPr>
  <p:slideViewPr>
    <p:cSldViewPr snapToGrid="0">
      <p:cViewPr>
        <p:scale>
          <a:sx n="75" d="100"/>
          <a:sy n="75" d="100"/>
        </p:scale>
        <p:origin x="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AC33A-253E-4A67-9B34-9FA723559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F27D-18A7-4E4D-BA94-5E5C24528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FEC8-8F13-48D7-9B54-D40528F2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67597-2700-4BEF-8EBD-E35928FC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F38CE-A01E-4375-A1E2-AF233C6E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9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5F86-BBB2-402A-AA4B-BF2F365A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518A49-BA3A-4A66-9D04-311685D14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5E279-B918-4E49-A42B-A004A75D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7DA5A-2954-48DD-BEAC-686A7B5B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ACE48-6F3C-4211-AF40-8F5C0C27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5C06A-1BB2-406B-A284-B7904ABC2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30A9D-CC34-49AE-95E8-1F0DB7AB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8602B-11A9-4110-BAA5-955250C7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2D884-73DD-4C59-8389-C1341AC0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CBC94-CB7F-4FFF-822E-83B87042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7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197E9-D430-4780-A593-FD58B094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99388-A444-44FE-8A7F-773D99D7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D9FD6-C3B9-4864-812B-BFD92737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E8666-0E0E-41E8-B7D0-E8A2000C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E49A7-11FC-4AD0-AE38-060DF6FB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7BB66-A0F4-433D-968B-79BFFE94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760DB-D853-420D-8C16-EB4BF601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38831-4B02-4BAD-BFDC-1A057AC2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4156C-D72E-4BA5-84DB-47A916E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43036-D4F1-4C53-B278-695ECD8F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3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9E04D-C07E-4F70-B25D-4AD4E437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C5391-3EE7-4BB4-91BC-5C9DCC3C8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621C8-DC03-47C3-917E-2FAA4DE39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E1547A-94F1-43EE-A30F-C7FB7C2F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9CCA7-BF12-4F1D-9116-3903494B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2A623-D389-48E0-A1FE-5A5B1ABE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6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54911-1B9B-4FBD-BAEE-291B0F82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AC1E8-2FAF-43D5-9658-E7E66675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6ABBE8-97E5-4661-A293-87D63CA01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5BEE71-5926-4FF6-A27C-B5217D0C4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93F6F7-FC6D-4EA0-9A46-5588B57E9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4D70AD-28E0-43C7-9B45-945CBF16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313AB7-38F3-405D-B94A-066F1B61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7596B-94C2-4E9C-ACEB-B2395549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1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315E0-37F6-4FB5-AD2C-B7B31F19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9AD358-1A1D-4426-A914-D27E0DCF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8562FE-17D8-49A6-B53B-AD2CCE0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67DA2-4395-48BE-962E-4CED972E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0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26E3A0-82F0-46D3-A989-F671BBCA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16885B-DB63-4683-85F0-6862D085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6A8C-FFB5-4D59-849C-0BAEF8AD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8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D2821-22E3-4ED5-9A61-3AC65143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4FE92-9C88-41C3-A87A-1C452962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C3AC2-8719-4764-A3DA-0C361220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D66B8-1206-472C-B13C-3FBCFA8A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2F1D8-8505-4F16-9B2C-778AEE39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D973-4C78-47BE-9016-2CA8B1A8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9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A12F-A9AC-43AB-A67C-628C79B5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4D9172-E096-483A-84E5-4E8C06DF3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4E241-0159-4B91-9843-70C33334F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5C2A0-D79A-4BFA-947C-4A4A3858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FDAC8-5E59-40B4-9A12-D4E3FDB0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5DF2C-00E0-407E-90E6-F2D419AE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3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F8A930-EF47-4219-A08A-1232BA8C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7BDCE-913E-441F-A212-071E441FF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7B060-5C29-4414-A753-283658778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4410-6688-4349-953E-9132B2451D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D7CEF-7609-416C-BD13-A1C86682A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1A833-798B-4C1A-8F8A-19C4EB6BF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E405-D0AC-43DB-9116-C6A4611C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C8F84302-0831-4608-9ADA-F22C90725DC4}"/>
              </a:ext>
            </a:extLst>
          </p:cNvPr>
          <p:cNvSpPr/>
          <p:nvPr/>
        </p:nvSpPr>
        <p:spPr>
          <a:xfrm>
            <a:off x="3359202" y="1309914"/>
            <a:ext cx="6140852" cy="423817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6EAAF-8902-412E-8A26-C3D4429A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494" y="2490994"/>
            <a:ext cx="1098887" cy="99191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15CC59E-4C6D-40BC-860C-129A40BC037C}"/>
              </a:ext>
            </a:extLst>
          </p:cNvPr>
          <p:cNvCxnSpPr>
            <a:cxnSpLocks/>
          </p:cNvCxnSpPr>
          <p:nvPr/>
        </p:nvCxnSpPr>
        <p:spPr>
          <a:xfrm flipH="1">
            <a:off x="10307088" y="2986952"/>
            <a:ext cx="48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C37D0D-512E-4654-8127-BC991CCFFD1B}"/>
              </a:ext>
            </a:extLst>
          </p:cNvPr>
          <p:cNvSpPr txBox="1"/>
          <p:nvPr/>
        </p:nvSpPr>
        <p:spPr>
          <a:xfrm>
            <a:off x="10307088" y="3482910"/>
            <a:ext cx="248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표준화된 </a:t>
            </a:r>
            <a:endParaRPr lang="en-US" altLang="ko-KR" b="1" dirty="0"/>
          </a:p>
          <a:p>
            <a:pPr algn="ctr"/>
            <a:r>
              <a:rPr lang="en-US" altLang="ko-KR" b="1" dirty="0"/>
              <a:t>TGI </a:t>
            </a:r>
            <a:r>
              <a:rPr lang="ko-KR" altLang="en-US" b="1" dirty="0"/>
              <a:t>데이터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6F95BD-432E-401F-B2F2-208AD3C36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62" y="2339655"/>
            <a:ext cx="1556129" cy="12945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005A85-2CDB-473E-BE40-261B9F72C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878" y="1787598"/>
            <a:ext cx="939158" cy="719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D59D2F-D68E-4021-AEB9-B36CA2F9669F}"/>
              </a:ext>
            </a:extLst>
          </p:cNvPr>
          <p:cNvSpPr txBox="1"/>
          <p:nvPr/>
        </p:nvSpPr>
        <p:spPr>
          <a:xfrm>
            <a:off x="9016193" y="3562535"/>
            <a:ext cx="258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RDBMS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0ADFE3-251A-4585-A281-D1C8BEFF1E73}"/>
              </a:ext>
            </a:extLst>
          </p:cNvPr>
          <p:cNvCxnSpPr>
            <a:cxnSpLocks/>
          </p:cNvCxnSpPr>
          <p:nvPr/>
        </p:nvCxnSpPr>
        <p:spPr>
          <a:xfrm flipH="1">
            <a:off x="7942726" y="2974048"/>
            <a:ext cx="571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DE5BA6B-6767-418E-9157-D46B17EFCD29}"/>
              </a:ext>
            </a:extLst>
          </p:cNvPr>
          <p:cNvCxnSpPr>
            <a:cxnSpLocks/>
          </p:cNvCxnSpPr>
          <p:nvPr/>
        </p:nvCxnSpPr>
        <p:spPr>
          <a:xfrm>
            <a:off x="8044012" y="3081436"/>
            <a:ext cx="55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7E2E4263-DD68-4969-B84C-A11BCDA18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551" y="435383"/>
            <a:ext cx="2580153" cy="14783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7B2B8A-24BD-4E31-8E1D-78E0B7BFD67A}"/>
              </a:ext>
            </a:extLst>
          </p:cNvPr>
          <p:cNvSpPr txBox="1"/>
          <p:nvPr/>
        </p:nvSpPr>
        <p:spPr>
          <a:xfrm>
            <a:off x="7949488" y="2553681"/>
            <a:ext cx="213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6DF95-4F5C-4A0F-8E42-CC74AB54979D}"/>
              </a:ext>
            </a:extLst>
          </p:cNvPr>
          <p:cNvSpPr txBox="1"/>
          <p:nvPr/>
        </p:nvSpPr>
        <p:spPr>
          <a:xfrm>
            <a:off x="7584925" y="1893151"/>
            <a:ext cx="167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err="1"/>
              <a:t>J</a:t>
            </a:r>
            <a:r>
              <a:rPr lang="en-US" altLang="ko-KR" b="1" dirty="0" err="1"/>
              <a:t>ava</a:t>
            </a:r>
            <a:r>
              <a:rPr lang="en-US" altLang="ko-KR" b="1" u="sng" dirty="0" err="1"/>
              <a:t>D</a:t>
            </a:r>
            <a:r>
              <a:rPr lang="en-US" altLang="ko-KR" b="1" dirty="0" err="1"/>
              <a:t>ata</a:t>
            </a:r>
            <a:r>
              <a:rPr lang="en-US" altLang="ko-KR" b="1" u="sng" dirty="0" err="1"/>
              <a:t>B</a:t>
            </a:r>
            <a:r>
              <a:rPr lang="en-US" altLang="ko-KR" b="1" dirty="0" err="1"/>
              <a:t>ase</a:t>
            </a:r>
            <a:r>
              <a:rPr lang="en-US" altLang="ko-KR" b="1" u="sng" dirty="0" err="1"/>
              <a:t>C</a:t>
            </a:r>
            <a:r>
              <a:rPr lang="en-US" altLang="ko-KR" b="1" dirty="0" err="1"/>
              <a:t>onnection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6CA4BE-3D14-4608-AF08-A5155950BA59}"/>
              </a:ext>
            </a:extLst>
          </p:cNvPr>
          <p:cNvSpPr/>
          <p:nvPr/>
        </p:nvSpPr>
        <p:spPr>
          <a:xfrm>
            <a:off x="2750214" y="2700544"/>
            <a:ext cx="1217976" cy="1595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CC7C676-83C2-4FED-8CE4-5B8C34341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238" y="3692460"/>
            <a:ext cx="842931" cy="952253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F3C2DF21-0235-46C8-A739-53C500698FB0}"/>
              </a:ext>
            </a:extLst>
          </p:cNvPr>
          <p:cNvSpPr/>
          <p:nvPr/>
        </p:nvSpPr>
        <p:spPr>
          <a:xfrm>
            <a:off x="5839741" y="2025114"/>
            <a:ext cx="1670671" cy="15074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8D2B2D3-5F06-44AC-B875-D14A6F0E7BCE}"/>
              </a:ext>
            </a:extLst>
          </p:cNvPr>
          <p:cNvSpPr/>
          <p:nvPr/>
        </p:nvSpPr>
        <p:spPr>
          <a:xfrm>
            <a:off x="5839741" y="3843800"/>
            <a:ext cx="1670671" cy="1579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Resolver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2AB3A04-8B09-4A15-BE64-7F7DA344E3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7038" t="123846" r="-64938" b="-112442"/>
          <a:stretch/>
        </p:blipFill>
        <p:spPr>
          <a:xfrm>
            <a:off x="3110764" y="1508379"/>
            <a:ext cx="1217976" cy="3071707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DD05-AA57-48A4-AF62-82C220FA41B8}"/>
              </a:ext>
            </a:extLst>
          </p:cNvPr>
          <p:cNvSpPr/>
          <p:nvPr/>
        </p:nvSpPr>
        <p:spPr>
          <a:xfrm>
            <a:off x="196746" y="1309913"/>
            <a:ext cx="1656675" cy="4238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웹 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6A14284-8C2B-4313-8491-5DC76774BA5F}"/>
              </a:ext>
            </a:extLst>
          </p:cNvPr>
          <p:cNvCxnSpPr>
            <a:cxnSpLocks/>
          </p:cNvCxnSpPr>
          <p:nvPr/>
        </p:nvCxnSpPr>
        <p:spPr>
          <a:xfrm>
            <a:off x="2016630" y="2264229"/>
            <a:ext cx="3565020" cy="22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2A261D-DF63-4A05-BF02-6DE042D02003}"/>
              </a:ext>
            </a:extLst>
          </p:cNvPr>
          <p:cNvSpPr txBox="1"/>
          <p:nvPr/>
        </p:nvSpPr>
        <p:spPr>
          <a:xfrm rot="208821">
            <a:off x="2504810" y="1890791"/>
            <a:ext cx="22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암 종류</a:t>
            </a:r>
            <a:endParaRPr lang="en-US" altLang="ko-KR" sz="1400" dirty="0"/>
          </a:p>
          <a:p>
            <a:r>
              <a:rPr lang="ko-KR" altLang="en-US" sz="1400" dirty="0"/>
              <a:t>세포 이식 수 데이터 요청</a:t>
            </a:r>
            <a:endParaRPr lang="en-US" altLang="ko-KR" sz="14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41E98BC-2232-4D21-BEDF-6C3296113912}"/>
              </a:ext>
            </a:extLst>
          </p:cNvPr>
          <p:cNvCxnSpPr>
            <a:cxnSpLocks/>
          </p:cNvCxnSpPr>
          <p:nvPr/>
        </p:nvCxnSpPr>
        <p:spPr>
          <a:xfrm flipH="1">
            <a:off x="2129997" y="4864100"/>
            <a:ext cx="3709744" cy="41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E25596F-DD5A-4EE7-8E8B-2BF5A72DD634}"/>
              </a:ext>
            </a:extLst>
          </p:cNvPr>
          <p:cNvSpPr txBox="1"/>
          <p:nvPr/>
        </p:nvSpPr>
        <p:spPr>
          <a:xfrm rot="21116637">
            <a:off x="3314903" y="4729034"/>
            <a:ext cx="211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요청한 데이터 반환</a:t>
            </a:r>
            <a:endParaRPr lang="en-US" altLang="ko-KR" sz="14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2E19A64-5C4A-42CF-A89E-23ED77AFC228}"/>
              </a:ext>
            </a:extLst>
          </p:cNvPr>
          <p:cNvCxnSpPr>
            <a:cxnSpLocks/>
          </p:cNvCxnSpPr>
          <p:nvPr/>
        </p:nvCxnSpPr>
        <p:spPr>
          <a:xfrm>
            <a:off x="6628061" y="3487310"/>
            <a:ext cx="0" cy="4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DAAD178-04EF-4203-A132-3374CD2C7588}"/>
              </a:ext>
            </a:extLst>
          </p:cNvPr>
          <p:cNvSpPr txBox="1"/>
          <p:nvPr/>
        </p:nvSpPr>
        <p:spPr>
          <a:xfrm>
            <a:off x="38078" y="137160"/>
            <a:ext cx="40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TGI Data Platform </a:t>
            </a:r>
            <a:r>
              <a:rPr lang="ko-KR" altLang="en-US" b="1" dirty="0"/>
              <a:t>기획안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A6A55D-6C35-4CFE-857A-D0A4CA4FC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8862" y="2471341"/>
            <a:ext cx="704431" cy="4584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2BAC87-5FC6-4F9F-B5BD-3F32E2C29E4B}"/>
              </a:ext>
            </a:extLst>
          </p:cNvPr>
          <p:cNvSpPr txBox="1"/>
          <p:nvPr/>
        </p:nvSpPr>
        <p:spPr>
          <a:xfrm>
            <a:off x="9629457" y="2213995"/>
            <a:ext cx="248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데이터 변환</a:t>
            </a:r>
          </a:p>
        </p:txBody>
      </p:sp>
    </p:spTree>
    <p:extLst>
      <p:ext uri="{BB962C8B-B14F-4D97-AF65-F5344CB8AC3E}">
        <p14:creationId xmlns:p14="http://schemas.microsoft.com/office/powerpoint/2010/main" val="29006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80DE241-AFA1-431F-B394-9DD838F6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50" y="29129"/>
            <a:ext cx="7554950" cy="6400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6D9BA8-C14A-458D-BDE8-5729409D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06" y="540590"/>
            <a:ext cx="929075" cy="769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C88C39-93CD-4928-AC97-2637CC04900E}"/>
              </a:ext>
            </a:extLst>
          </p:cNvPr>
          <p:cNvSpPr txBox="1"/>
          <p:nvPr/>
        </p:nvSpPr>
        <p:spPr>
          <a:xfrm>
            <a:off x="753744" y="1310478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Breast,</a:t>
            </a:r>
            <a:r>
              <a:rPr lang="en-US" altLang="ko-KR" b="1" dirty="0" err="1"/>
              <a:t>Colon</a:t>
            </a:r>
            <a:r>
              <a:rPr lang="en-US" altLang="ko-KR" dirty="0" err="1"/>
              <a:t>,Lymphoma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156E11-E175-4170-A27B-6826F8D019AB}"/>
              </a:ext>
            </a:extLst>
          </p:cNvPr>
          <p:cNvSpPr txBox="1"/>
          <p:nvPr/>
        </p:nvSpPr>
        <p:spPr>
          <a:xfrm>
            <a:off x="972538" y="4275438"/>
            <a:ext cx="451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MC38</a:t>
            </a:r>
            <a:r>
              <a:rPr lang="en-US" altLang="ko-KR" dirty="0"/>
              <a:t> , HCT116, LS174T ..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16EA8-B6C4-4592-B312-D50A33A93781}"/>
              </a:ext>
            </a:extLst>
          </p:cNvPr>
          <p:cNvSpPr txBox="1"/>
          <p:nvPr/>
        </p:nvSpPr>
        <p:spPr>
          <a:xfrm>
            <a:off x="4124820" y="5881303"/>
            <a:ext cx="451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         2012.2.1 </a:t>
            </a:r>
            <a:r>
              <a:rPr lang="ko-KR" altLang="en-US" sz="1400" dirty="0"/>
              <a:t>일 실험 </a:t>
            </a:r>
            <a:endParaRPr lang="en-US" altLang="ko-KR" sz="1400" dirty="0"/>
          </a:p>
          <a:p>
            <a:r>
              <a:rPr lang="en-US" altLang="ko-KR" sz="1400" dirty="0"/>
              <a:t>           2013.12.4 </a:t>
            </a:r>
            <a:r>
              <a:rPr lang="ko-KR" altLang="en-US" sz="1400" dirty="0"/>
              <a:t>일 실험 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5E030-FA1F-4263-8586-08E7F2F04649}"/>
              </a:ext>
            </a:extLst>
          </p:cNvPr>
          <p:cNvSpPr txBox="1"/>
          <p:nvPr/>
        </p:nvSpPr>
        <p:spPr>
          <a:xfrm>
            <a:off x="9347446" y="5773581"/>
            <a:ext cx="1968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Day0 PBS Group Tumor size : 113 weight 20g …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5B3CDE-8E93-4BF1-A387-2C4D728B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187" y="626176"/>
            <a:ext cx="2268731" cy="1737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A6072B-E4BE-4CBB-A213-9550B4DBD44E}"/>
              </a:ext>
            </a:extLst>
          </p:cNvPr>
          <p:cNvSpPr txBox="1"/>
          <p:nvPr/>
        </p:nvSpPr>
        <p:spPr>
          <a:xfrm>
            <a:off x="4444" y="217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Apple SD Gothic Neo"/>
              </a:rPr>
              <a:t>ERD </a:t>
            </a:r>
            <a:r>
              <a:rPr lang="ko-KR" altLang="en-US" b="1" i="0" dirty="0">
                <a:effectLst/>
                <a:latin typeface="Apple SD Gothic Neo"/>
              </a:rPr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69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4D8135-70A7-4824-9FC3-BCCBAE8C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43" y="330200"/>
            <a:ext cx="7850946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FE091B-0D08-4C9F-8499-97BFE5D8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03" y="53340"/>
            <a:ext cx="6755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1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62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찬수</dc:creator>
  <cp:lastModifiedBy>김 찬수</cp:lastModifiedBy>
  <cp:revision>15</cp:revision>
  <dcterms:created xsi:type="dcterms:W3CDTF">2020-12-02T03:49:09Z</dcterms:created>
  <dcterms:modified xsi:type="dcterms:W3CDTF">2020-12-02T08:31:41Z</dcterms:modified>
</cp:coreProperties>
</file>