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61" r:id="rId4"/>
    <p:sldId id="263" r:id="rId5"/>
    <p:sldId id="264" r:id="rId6"/>
    <p:sldId id="265" r:id="rId7"/>
    <p:sldId id="258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57" r:id="rId28"/>
    <p:sldId id="259" r:id="rId29"/>
    <p:sldId id="260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3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E2D90-4B12-4687-A623-ECABCAED0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67DFD1-A929-477A-8432-07FCFAD95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5C52B-6B37-4082-96B2-CC5E47E2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D0AC-2143-4E15-ADA4-4B7EE5B05C4F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413BB-3A5E-45D1-9842-0D6A0E99B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8C9C4E-73EE-4EFE-9FD1-EA99CD0D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02DE-23AA-43D3-A9B3-701C37E2C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0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D79BD-1127-4C28-94F9-6FF4FCFF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F94697-E541-4069-A9F2-980B088C3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CB576-D0D8-4B86-937C-D5885751E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D0AC-2143-4E15-ADA4-4B7EE5B05C4F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CBFA09-8F2B-4CE9-89F9-1682143F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520383-3BF3-4723-82D0-4A0762CD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02DE-23AA-43D3-A9B3-701C37E2C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26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DAF652-7D70-40B5-B712-763CD1763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E4CF83-A18A-456B-807F-D47E2E58D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21230B-64D0-4C5B-92FC-3246A6102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D0AC-2143-4E15-ADA4-4B7EE5B05C4F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BE17F9-9233-47B4-96B9-0ED71C449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ED6EB4-9639-4BB3-B791-CD7B6DBB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02DE-23AA-43D3-A9B3-701C37E2C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13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A3CE2-A256-4FC8-9FB6-072D3ABC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255B82-07E8-4769-888E-CC8304F6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D4E9BB-4BE8-478F-9C0A-B712923C7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D0AC-2143-4E15-ADA4-4B7EE5B05C4F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80E7A0-AFBE-4A90-B003-CCDE91CFE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942F76-FD57-48F3-878A-22CD06A8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02DE-23AA-43D3-A9B3-701C37E2C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92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40152-8720-4F2D-BCD8-6E48264A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4973-9C20-4487-BF87-6D8BCDABD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1EB7E-8712-49E6-8E7B-CCF7E5EE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D0AC-2143-4E15-ADA4-4B7EE5B05C4F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45A5E4-E40C-4B5D-83B4-5DD1FA30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41538-4A33-4751-B01C-C2E2C0B2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02DE-23AA-43D3-A9B3-701C37E2C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33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09C6C-DC8A-497F-A30F-6768EF77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FBA10-A2AC-4370-890D-64F432F75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73653E-2E49-4789-B669-BB9A52E9A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6C4D6B-33D6-4D37-A403-A9AC8D11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D0AC-2143-4E15-ADA4-4B7EE5B05C4F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FD7E7D-F783-459D-9CB6-1486F403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4A8CDD-1B3E-4210-9AFE-F7E849E1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02DE-23AA-43D3-A9B3-701C37E2C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40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E0AD6-1851-4D5A-807C-A846D482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805430-4C04-482E-9827-9BE096079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6FC3E6-811F-453B-9BD3-DC01A132A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E7A4E3-8C96-4712-B680-63E93C699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F8DB4A-78C2-41DF-8376-A05458715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992BF2-ADB9-45D5-BAB2-4D80EC11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D0AC-2143-4E15-ADA4-4B7EE5B05C4F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0C5296-057F-42D7-ACF8-F6C7A66F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FDFCC9-28E6-4990-A5F9-0C4FF0F1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02DE-23AA-43D3-A9B3-701C37E2C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39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7998C-52CD-42A9-8F8F-D6072E1C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4FCA5F-176D-4512-9DB2-E201F9081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D0AC-2143-4E15-ADA4-4B7EE5B05C4F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BA8809-4A80-4864-A0D5-6BE47CDA6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FDCD39-F999-4C6A-8DFC-95C831FF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02DE-23AA-43D3-A9B3-701C37E2C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41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BF0325-B588-4DDE-B78B-8DBE8999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D0AC-2143-4E15-ADA4-4B7EE5B05C4F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18E551-0185-4633-971D-6E265579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2EFA7B-1A6B-4E90-A317-BF889C6D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02DE-23AA-43D3-A9B3-701C37E2C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06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CD8EF-817D-4929-894D-9C5BBDFD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67D67-5162-490C-A022-4D8C5970C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88396-39C9-4BCA-8C6E-885C41DDF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8842FF-6456-49AF-B7D2-0D115ACE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D0AC-2143-4E15-ADA4-4B7EE5B05C4F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BDC26B-6D7F-4544-B2A9-2E07C6B7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A3B584-12B5-4E62-BC5E-50DB89F2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02DE-23AA-43D3-A9B3-701C37E2C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29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F07CA-A259-4EE9-9BFD-01984C24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2D7F48-8B58-4185-A8F9-9EBED89D6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14EB89-B54E-4D26-81BE-A84A054D7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88D6DE-C943-4211-8755-2BABE51A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D0AC-2143-4E15-ADA4-4B7EE5B05C4F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BC7DA9-5A09-4E31-9688-547F7405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3F3A68-2399-4559-B41C-02D8D2B3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02DE-23AA-43D3-A9B3-701C37E2C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60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E87F1C-7A5A-403C-BDB7-F74C8D81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8A4436-858F-4BF6-B644-737B9BDF8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16F66-5954-49AC-B462-050C27578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8D0AC-2143-4E15-ADA4-4B7EE5B05C4F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38FE5-4591-4DFB-8C3C-6BD90A799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54BFF0-FC14-4574-9732-FED15DF0D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D02DE-23AA-43D3-A9B3-701C37E2C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04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ncbi.nlm.nih.gov/pubmed/30282739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ncbi.nlm.nih.gov/pubmed/18255181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ncbi.nlm.nih.gov/pubmed/2538292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7184B-9368-4B5B-BCD4-CDAFC5B2B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C4BE55-2BD2-4871-974A-236D5CFC4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442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C7F1CC15-CD73-43D1-A4B1-41FA55311898}"/>
              </a:ext>
            </a:extLst>
          </p:cNvPr>
          <p:cNvSpPr/>
          <p:nvPr/>
        </p:nvSpPr>
        <p:spPr>
          <a:xfrm rot="290665">
            <a:off x="3882599" y="2182838"/>
            <a:ext cx="610918" cy="605414"/>
          </a:xfrm>
          <a:custGeom>
            <a:avLst/>
            <a:gdLst>
              <a:gd name="connsiteX0" fmla="*/ 526942 w 3440624"/>
              <a:gd name="connsiteY0" fmla="*/ 1782305 h 3409627"/>
              <a:gd name="connsiteX1" fmla="*/ 449451 w 3440624"/>
              <a:gd name="connsiteY1" fmla="*/ 1844298 h 3409627"/>
              <a:gd name="connsiteX2" fmla="*/ 402956 w 3440624"/>
              <a:gd name="connsiteY2" fmla="*/ 1859796 h 3409627"/>
              <a:gd name="connsiteX3" fmla="*/ 309966 w 3440624"/>
              <a:gd name="connsiteY3" fmla="*/ 1952786 h 3409627"/>
              <a:gd name="connsiteX4" fmla="*/ 263471 w 3440624"/>
              <a:gd name="connsiteY4" fmla="*/ 1999281 h 3409627"/>
              <a:gd name="connsiteX5" fmla="*/ 216976 w 3440624"/>
              <a:gd name="connsiteY5" fmla="*/ 2030277 h 3409627"/>
              <a:gd name="connsiteX6" fmla="*/ 201478 w 3440624"/>
              <a:gd name="connsiteY6" fmla="*/ 2076772 h 3409627"/>
              <a:gd name="connsiteX7" fmla="*/ 154983 w 3440624"/>
              <a:gd name="connsiteY7" fmla="*/ 2123267 h 3409627"/>
              <a:gd name="connsiteX8" fmla="*/ 123986 w 3440624"/>
              <a:gd name="connsiteY8" fmla="*/ 2169762 h 3409627"/>
              <a:gd name="connsiteX9" fmla="*/ 77491 w 3440624"/>
              <a:gd name="connsiteY9" fmla="*/ 2309247 h 3409627"/>
              <a:gd name="connsiteX10" fmla="*/ 61993 w 3440624"/>
              <a:gd name="connsiteY10" fmla="*/ 2355742 h 3409627"/>
              <a:gd name="connsiteX11" fmla="*/ 46495 w 3440624"/>
              <a:gd name="connsiteY11" fmla="*/ 2402237 h 3409627"/>
              <a:gd name="connsiteX12" fmla="*/ 0 w 3440624"/>
              <a:gd name="connsiteY12" fmla="*/ 2619213 h 3409627"/>
              <a:gd name="connsiteX13" fmla="*/ 15498 w 3440624"/>
              <a:gd name="connsiteY13" fmla="*/ 2913681 h 3409627"/>
              <a:gd name="connsiteX14" fmla="*/ 46495 w 3440624"/>
              <a:gd name="connsiteY14" fmla="*/ 3037667 h 3409627"/>
              <a:gd name="connsiteX15" fmla="*/ 170481 w 3440624"/>
              <a:gd name="connsiteY15" fmla="*/ 3177152 h 3409627"/>
              <a:gd name="connsiteX16" fmla="*/ 263471 w 3440624"/>
              <a:gd name="connsiteY16" fmla="*/ 3223647 h 3409627"/>
              <a:gd name="connsiteX17" fmla="*/ 325464 w 3440624"/>
              <a:gd name="connsiteY17" fmla="*/ 3270142 h 3409627"/>
              <a:gd name="connsiteX18" fmla="*/ 418454 w 3440624"/>
              <a:gd name="connsiteY18" fmla="*/ 3301138 h 3409627"/>
              <a:gd name="connsiteX19" fmla="*/ 464949 w 3440624"/>
              <a:gd name="connsiteY19" fmla="*/ 3316637 h 3409627"/>
              <a:gd name="connsiteX20" fmla="*/ 511444 w 3440624"/>
              <a:gd name="connsiteY20" fmla="*/ 3347633 h 3409627"/>
              <a:gd name="connsiteX21" fmla="*/ 635430 w 3440624"/>
              <a:gd name="connsiteY21" fmla="*/ 3378630 h 3409627"/>
              <a:gd name="connsiteX22" fmla="*/ 681925 w 3440624"/>
              <a:gd name="connsiteY22" fmla="*/ 3394128 h 3409627"/>
              <a:gd name="connsiteX23" fmla="*/ 743919 w 3440624"/>
              <a:gd name="connsiteY23" fmla="*/ 3409627 h 3409627"/>
              <a:gd name="connsiteX24" fmla="*/ 1131376 w 3440624"/>
              <a:gd name="connsiteY24" fmla="*/ 3394128 h 3409627"/>
              <a:gd name="connsiteX25" fmla="*/ 1270861 w 3440624"/>
              <a:gd name="connsiteY25" fmla="*/ 3347633 h 3409627"/>
              <a:gd name="connsiteX26" fmla="*/ 1317356 w 3440624"/>
              <a:gd name="connsiteY26" fmla="*/ 3332135 h 3409627"/>
              <a:gd name="connsiteX27" fmla="*/ 1363851 w 3440624"/>
              <a:gd name="connsiteY27" fmla="*/ 3301138 h 3409627"/>
              <a:gd name="connsiteX28" fmla="*/ 1410346 w 3440624"/>
              <a:gd name="connsiteY28" fmla="*/ 3285640 h 3409627"/>
              <a:gd name="connsiteX29" fmla="*/ 1549830 w 3440624"/>
              <a:gd name="connsiteY29" fmla="*/ 3208149 h 3409627"/>
              <a:gd name="connsiteX30" fmla="*/ 1642820 w 3440624"/>
              <a:gd name="connsiteY30" fmla="*/ 3146155 h 3409627"/>
              <a:gd name="connsiteX31" fmla="*/ 1751308 w 3440624"/>
              <a:gd name="connsiteY31" fmla="*/ 3053166 h 3409627"/>
              <a:gd name="connsiteX32" fmla="*/ 1844298 w 3440624"/>
              <a:gd name="connsiteY32" fmla="*/ 2991172 h 3409627"/>
              <a:gd name="connsiteX33" fmla="*/ 1983783 w 3440624"/>
              <a:gd name="connsiteY33" fmla="*/ 2867186 h 3409627"/>
              <a:gd name="connsiteX34" fmla="*/ 2061274 w 3440624"/>
              <a:gd name="connsiteY34" fmla="*/ 2805193 h 3409627"/>
              <a:gd name="connsiteX35" fmla="*/ 2107769 w 3440624"/>
              <a:gd name="connsiteY35" fmla="*/ 2758698 h 3409627"/>
              <a:gd name="connsiteX36" fmla="*/ 2169763 w 3440624"/>
              <a:gd name="connsiteY36" fmla="*/ 2727701 h 3409627"/>
              <a:gd name="connsiteX37" fmla="*/ 2247254 w 3440624"/>
              <a:gd name="connsiteY37" fmla="*/ 2650210 h 3409627"/>
              <a:gd name="connsiteX38" fmla="*/ 2340244 w 3440624"/>
              <a:gd name="connsiteY38" fmla="*/ 2588216 h 3409627"/>
              <a:gd name="connsiteX39" fmla="*/ 2433234 w 3440624"/>
              <a:gd name="connsiteY39" fmla="*/ 2495227 h 3409627"/>
              <a:gd name="connsiteX40" fmla="*/ 2526224 w 3440624"/>
              <a:gd name="connsiteY40" fmla="*/ 2433233 h 3409627"/>
              <a:gd name="connsiteX41" fmla="*/ 2588217 w 3440624"/>
              <a:gd name="connsiteY41" fmla="*/ 2371240 h 3409627"/>
              <a:gd name="connsiteX42" fmla="*/ 2634712 w 3440624"/>
              <a:gd name="connsiteY42" fmla="*/ 2340244 h 3409627"/>
              <a:gd name="connsiteX43" fmla="*/ 2696705 w 3440624"/>
              <a:gd name="connsiteY43" fmla="*/ 2278250 h 3409627"/>
              <a:gd name="connsiteX44" fmla="*/ 2805193 w 3440624"/>
              <a:gd name="connsiteY44" fmla="*/ 2200759 h 3409627"/>
              <a:gd name="connsiteX45" fmla="*/ 2913681 w 3440624"/>
              <a:gd name="connsiteY45" fmla="*/ 2092271 h 3409627"/>
              <a:gd name="connsiteX46" fmla="*/ 2975674 w 3440624"/>
              <a:gd name="connsiteY46" fmla="*/ 2045776 h 3409627"/>
              <a:gd name="connsiteX47" fmla="*/ 3084163 w 3440624"/>
              <a:gd name="connsiteY47" fmla="*/ 1921789 h 3409627"/>
              <a:gd name="connsiteX48" fmla="*/ 3177152 w 3440624"/>
              <a:gd name="connsiteY48" fmla="*/ 1813301 h 3409627"/>
              <a:gd name="connsiteX49" fmla="*/ 3208149 w 3440624"/>
              <a:gd name="connsiteY49" fmla="*/ 1766806 h 3409627"/>
              <a:gd name="connsiteX50" fmla="*/ 3254644 w 3440624"/>
              <a:gd name="connsiteY50" fmla="*/ 1704813 h 3409627"/>
              <a:gd name="connsiteX51" fmla="*/ 3270142 w 3440624"/>
              <a:gd name="connsiteY51" fmla="*/ 1658318 h 3409627"/>
              <a:gd name="connsiteX52" fmla="*/ 3301139 w 3440624"/>
              <a:gd name="connsiteY52" fmla="*/ 1611823 h 3409627"/>
              <a:gd name="connsiteX53" fmla="*/ 3347634 w 3440624"/>
              <a:gd name="connsiteY53" fmla="*/ 1503335 h 3409627"/>
              <a:gd name="connsiteX54" fmla="*/ 3394129 w 3440624"/>
              <a:gd name="connsiteY54" fmla="*/ 1332854 h 3409627"/>
              <a:gd name="connsiteX55" fmla="*/ 3409627 w 3440624"/>
              <a:gd name="connsiteY55" fmla="*/ 1270861 h 3409627"/>
              <a:gd name="connsiteX56" fmla="*/ 3440624 w 3440624"/>
              <a:gd name="connsiteY56" fmla="*/ 1100379 h 3409627"/>
              <a:gd name="connsiteX57" fmla="*/ 3409627 w 3440624"/>
              <a:gd name="connsiteY57" fmla="*/ 604433 h 3409627"/>
              <a:gd name="connsiteX58" fmla="*/ 3394129 w 3440624"/>
              <a:gd name="connsiteY58" fmla="*/ 557938 h 3409627"/>
              <a:gd name="connsiteX59" fmla="*/ 3347634 w 3440624"/>
              <a:gd name="connsiteY59" fmla="*/ 387457 h 3409627"/>
              <a:gd name="connsiteX60" fmla="*/ 3332135 w 3440624"/>
              <a:gd name="connsiteY60" fmla="*/ 340962 h 3409627"/>
              <a:gd name="connsiteX61" fmla="*/ 3239146 w 3440624"/>
              <a:gd name="connsiteY61" fmla="*/ 201477 h 3409627"/>
              <a:gd name="connsiteX62" fmla="*/ 3115159 w 3440624"/>
              <a:gd name="connsiteY62" fmla="*/ 92989 h 3409627"/>
              <a:gd name="connsiteX63" fmla="*/ 3022169 w 3440624"/>
              <a:gd name="connsiteY63" fmla="*/ 46494 h 3409627"/>
              <a:gd name="connsiteX64" fmla="*/ 2898183 w 3440624"/>
              <a:gd name="connsiteY64" fmla="*/ 15498 h 3409627"/>
              <a:gd name="connsiteX65" fmla="*/ 2836190 w 3440624"/>
              <a:gd name="connsiteY65" fmla="*/ 0 h 3409627"/>
              <a:gd name="connsiteX66" fmla="*/ 2588217 w 3440624"/>
              <a:gd name="connsiteY66" fmla="*/ 15498 h 3409627"/>
              <a:gd name="connsiteX67" fmla="*/ 2417735 w 3440624"/>
              <a:gd name="connsiteY67" fmla="*/ 61993 h 3409627"/>
              <a:gd name="connsiteX68" fmla="*/ 2371241 w 3440624"/>
              <a:gd name="connsiteY68" fmla="*/ 77491 h 3409627"/>
              <a:gd name="connsiteX69" fmla="*/ 2278251 w 3440624"/>
              <a:gd name="connsiteY69" fmla="*/ 108488 h 3409627"/>
              <a:gd name="connsiteX70" fmla="*/ 2185261 w 3440624"/>
              <a:gd name="connsiteY70" fmla="*/ 170481 h 3409627"/>
              <a:gd name="connsiteX71" fmla="*/ 2138766 w 3440624"/>
              <a:gd name="connsiteY71" fmla="*/ 201477 h 3409627"/>
              <a:gd name="connsiteX72" fmla="*/ 2107769 w 3440624"/>
              <a:gd name="connsiteY72" fmla="*/ 247972 h 3409627"/>
              <a:gd name="connsiteX73" fmla="*/ 2014780 w 3440624"/>
              <a:gd name="connsiteY73" fmla="*/ 325464 h 3409627"/>
              <a:gd name="connsiteX74" fmla="*/ 1921790 w 3440624"/>
              <a:gd name="connsiteY74" fmla="*/ 464949 h 3409627"/>
              <a:gd name="connsiteX75" fmla="*/ 1890793 w 3440624"/>
              <a:gd name="connsiteY75" fmla="*/ 511444 h 3409627"/>
              <a:gd name="connsiteX76" fmla="*/ 1844298 w 3440624"/>
              <a:gd name="connsiteY76" fmla="*/ 542440 h 3409627"/>
              <a:gd name="connsiteX77" fmla="*/ 1766807 w 3440624"/>
              <a:gd name="connsiteY77" fmla="*/ 681925 h 3409627"/>
              <a:gd name="connsiteX78" fmla="*/ 1735810 w 3440624"/>
              <a:gd name="connsiteY78" fmla="*/ 728420 h 3409627"/>
              <a:gd name="connsiteX79" fmla="*/ 1704813 w 3440624"/>
              <a:gd name="connsiteY79" fmla="*/ 774915 h 3409627"/>
              <a:gd name="connsiteX80" fmla="*/ 1627322 w 3440624"/>
              <a:gd name="connsiteY80" fmla="*/ 914400 h 3409627"/>
              <a:gd name="connsiteX81" fmla="*/ 1503335 w 3440624"/>
              <a:gd name="connsiteY81" fmla="*/ 1100379 h 3409627"/>
              <a:gd name="connsiteX82" fmla="*/ 1456841 w 3440624"/>
              <a:gd name="connsiteY82" fmla="*/ 1193369 h 3409627"/>
              <a:gd name="connsiteX83" fmla="*/ 1379349 w 3440624"/>
              <a:gd name="connsiteY83" fmla="*/ 1286359 h 3409627"/>
              <a:gd name="connsiteX84" fmla="*/ 1363851 w 3440624"/>
              <a:gd name="connsiteY84" fmla="*/ 1332854 h 3409627"/>
              <a:gd name="connsiteX85" fmla="*/ 1270861 w 3440624"/>
              <a:gd name="connsiteY85" fmla="*/ 1394847 h 3409627"/>
              <a:gd name="connsiteX86" fmla="*/ 1177871 w 3440624"/>
              <a:gd name="connsiteY86" fmla="*/ 1456840 h 3409627"/>
              <a:gd name="connsiteX87" fmla="*/ 1131376 w 3440624"/>
              <a:gd name="connsiteY87" fmla="*/ 1503335 h 3409627"/>
              <a:gd name="connsiteX88" fmla="*/ 1038386 w 3440624"/>
              <a:gd name="connsiteY88" fmla="*/ 1549830 h 3409627"/>
              <a:gd name="connsiteX89" fmla="*/ 945396 w 3440624"/>
              <a:gd name="connsiteY89" fmla="*/ 1611823 h 3409627"/>
              <a:gd name="connsiteX90" fmla="*/ 898902 w 3440624"/>
              <a:gd name="connsiteY90" fmla="*/ 1627322 h 3409627"/>
              <a:gd name="connsiteX91" fmla="*/ 852407 w 3440624"/>
              <a:gd name="connsiteY91" fmla="*/ 1658318 h 3409627"/>
              <a:gd name="connsiteX92" fmla="*/ 759417 w 3440624"/>
              <a:gd name="connsiteY92" fmla="*/ 1689315 h 3409627"/>
              <a:gd name="connsiteX93" fmla="*/ 712922 w 3440624"/>
              <a:gd name="connsiteY93" fmla="*/ 1704813 h 3409627"/>
              <a:gd name="connsiteX94" fmla="*/ 666427 w 3440624"/>
              <a:gd name="connsiteY94" fmla="*/ 1735810 h 3409627"/>
              <a:gd name="connsiteX95" fmla="*/ 573437 w 3440624"/>
              <a:gd name="connsiteY95" fmla="*/ 1766806 h 3409627"/>
              <a:gd name="connsiteX96" fmla="*/ 526942 w 3440624"/>
              <a:gd name="connsiteY96" fmla="*/ 1782305 h 340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3440624" h="3409627">
                <a:moveTo>
                  <a:pt x="526942" y="1782305"/>
                </a:moveTo>
                <a:cubicBezTo>
                  <a:pt x="501112" y="1802969"/>
                  <a:pt x="477502" y="1826766"/>
                  <a:pt x="449451" y="1844298"/>
                </a:cubicBezTo>
                <a:cubicBezTo>
                  <a:pt x="435598" y="1852956"/>
                  <a:pt x="415851" y="1849766"/>
                  <a:pt x="402956" y="1859796"/>
                </a:cubicBezTo>
                <a:cubicBezTo>
                  <a:pt x="368354" y="1886709"/>
                  <a:pt x="340963" y="1921789"/>
                  <a:pt x="309966" y="1952786"/>
                </a:cubicBezTo>
                <a:cubicBezTo>
                  <a:pt x="294468" y="1968284"/>
                  <a:pt x="281708" y="1987123"/>
                  <a:pt x="263471" y="1999281"/>
                </a:cubicBezTo>
                <a:lnTo>
                  <a:pt x="216976" y="2030277"/>
                </a:lnTo>
                <a:cubicBezTo>
                  <a:pt x="211810" y="2045775"/>
                  <a:pt x="210540" y="2063179"/>
                  <a:pt x="201478" y="2076772"/>
                </a:cubicBezTo>
                <a:cubicBezTo>
                  <a:pt x="189320" y="2095009"/>
                  <a:pt x="169015" y="2106429"/>
                  <a:pt x="154983" y="2123267"/>
                </a:cubicBezTo>
                <a:cubicBezTo>
                  <a:pt x="143058" y="2137576"/>
                  <a:pt x="134318" y="2154264"/>
                  <a:pt x="123986" y="2169762"/>
                </a:cubicBezTo>
                <a:lnTo>
                  <a:pt x="77491" y="2309247"/>
                </a:lnTo>
                <a:lnTo>
                  <a:pt x="61993" y="2355742"/>
                </a:lnTo>
                <a:cubicBezTo>
                  <a:pt x="56827" y="2371240"/>
                  <a:pt x="50457" y="2386388"/>
                  <a:pt x="46495" y="2402237"/>
                </a:cubicBezTo>
                <a:cubicBezTo>
                  <a:pt x="7876" y="2556709"/>
                  <a:pt x="22501" y="2484202"/>
                  <a:pt x="0" y="2619213"/>
                </a:cubicBezTo>
                <a:cubicBezTo>
                  <a:pt x="5166" y="2717369"/>
                  <a:pt x="4643" y="2815990"/>
                  <a:pt x="15498" y="2913681"/>
                </a:cubicBezTo>
                <a:cubicBezTo>
                  <a:pt x="20202" y="2956021"/>
                  <a:pt x="22865" y="3002221"/>
                  <a:pt x="46495" y="3037667"/>
                </a:cubicBezTo>
                <a:cubicBezTo>
                  <a:pt x="83764" y="3093571"/>
                  <a:pt x="106782" y="3134686"/>
                  <a:pt x="170481" y="3177152"/>
                </a:cubicBezTo>
                <a:cubicBezTo>
                  <a:pt x="230569" y="3217211"/>
                  <a:pt x="199305" y="3202259"/>
                  <a:pt x="263471" y="3223647"/>
                </a:cubicBezTo>
                <a:cubicBezTo>
                  <a:pt x="284135" y="3239145"/>
                  <a:pt x="302360" y="3258590"/>
                  <a:pt x="325464" y="3270142"/>
                </a:cubicBezTo>
                <a:cubicBezTo>
                  <a:pt x="354688" y="3284754"/>
                  <a:pt x="387457" y="3290806"/>
                  <a:pt x="418454" y="3301138"/>
                </a:cubicBezTo>
                <a:cubicBezTo>
                  <a:pt x="433952" y="3306304"/>
                  <a:pt x="451356" y="3307575"/>
                  <a:pt x="464949" y="3316637"/>
                </a:cubicBezTo>
                <a:cubicBezTo>
                  <a:pt x="480447" y="3326969"/>
                  <a:pt x="494784" y="3339303"/>
                  <a:pt x="511444" y="3347633"/>
                </a:cubicBezTo>
                <a:cubicBezTo>
                  <a:pt x="546875" y="3365349"/>
                  <a:pt x="600053" y="3369786"/>
                  <a:pt x="635430" y="3378630"/>
                </a:cubicBezTo>
                <a:cubicBezTo>
                  <a:pt x="651279" y="3382592"/>
                  <a:pt x="666217" y="3389640"/>
                  <a:pt x="681925" y="3394128"/>
                </a:cubicBezTo>
                <a:cubicBezTo>
                  <a:pt x="702406" y="3399980"/>
                  <a:pt x="723254" y="3404461"/>
                  <a:pt x="743919" y="3409627"/>
                </a:cubicBezTo>
                <a:cubicBezTo>
                  <a:pt x="873071" y="3404461"/>
                  <a:pt x="1002721" y="3406578"/>
                  <a:pt x="1131376" y="3394128"/>
                </a:cubicBezTo>
                <a:cubicBezTo>
                  <a:pt x="1131388" y="3394127"/>
                  <a:pt x="1247608" y="3355384"/>
                  <a:pt x="1270861" y="3347633"/>
                </a:cubicBezTo>
                <a:lnTo>
                  <a:pt x="1317356" y="3332135"/>
                </a:lnTo>
                <a:cubicBezTo>
                  <a:pt x="1332854" y="3321803"/>
                  <a:pt x="1347191" y="3309468"/>
                  <a:pt x="1363851" y="3301138"/>
                </a:cubicBezTo>
                <a:cubicBezTo>
                  <a:pt x="1378463" y="3293832"/>
                  <a:pt x="1396065" y="3293574"/>
                  <a:pt x="1410346" y="3285640"/>
                </a:cubicBezTo>
                <a:cubicBezTo>
                  <a:pt x="1570219" y="3196822"/>
                  <a:pt x="1444624" y="3243217"/>
                  <a:pt x="1549830" y="3208149"/>
                </a:cubicBezTo>
                <a:cubicBezTo>
                  <a:pt x="1580827" y="3187484"/>
                  <a:pt x="1616478" y="3172497"/>
                  <a:pt x="1642820" y="3146155"/>
                </a:cubicBezTo>
                <a:cubicBezTo>
                  <a:pt x="1696333" y="3092643"/>
                  <a:pt x="1685036" y="3099557"/>
                  <a:pt x="1751308" y="3053166"/>
                </a:cubicBezTo>
                <a:cubicBezTo>
                  <a:pt x="1781827" y="3031802"/>
                  <a:pt x="1817956" y="3017514"/>
                  <a:pt x="1844298" y="2991172"/>
                </a:cubicBezTo>
                <a:cubicBezTo>
                  <a:pt x="1950459" y="2885012"/>
                  <a:pt x="1900815" y="2922499"/>
                  <a:pt x="1983783" y="2867186"/>
                </a:cubicBezTo>
                <a:cubicBezTo>
                  <a:pt x="2053107" y="2763201"/>
                  <a:pt x="1971442" y="2865081"/>
                  <a:pt x="2061274" y="2805193"/>
                </a:cubicBezTo>
                <a:cubicBezTo>
                  <a:pt x="2079511" y="2793035"/>
                  <a:pt x="2089934" y="2771438"/>
                  <a:pt x="2107769" y="2758698"/>
                </a:cubicBezTo>
                <a:cubicBezTo>
                  <a:pt x="2126569" y="2745269"/>
                  <a:pt x="2149098" y="2738033"/>
                  <a:pt x="2169763" y="2727701"/>
                </a:cubicBezTo>
                <a:cubicBezTo>
                  <a:pt x="2232252" y="2602721"/>
                  <a:pt x="2161738" y="2707220"/>
                  <a:pt x="2247254" y="2650210"/>
                </a:cubicBezTo>
                <a:cubicBezTo>
                  <a:pt x="2363351" y="2572812"/>
                  <a:pt x="2229687" y="2625070"/>
                  <a:pt x="2340244" y="2588216"/>
                </a:cubicBezTo>
                <a:cubicBezTo>
                  <a:pt x="2371241" y="2557220"/>
                  <a:pt x="2396761" y="2519543"/>
                  <a:pt x="2433234" y="2495227"/>
                </a:cubicBezTo>
                <a:cubicBezTo>
                  <a:pt x="2464231" y="2474562"/>
                  <a:pt x="2499882" y="2459575"/>
                  <a:pt x="2526224" y="2433233"/>
                </a:cubicBezTo>
                <a:cubicBezTo>
                  <a:pt x="2546888" y="2412569"/>
                  <a:pt x="2566029" y="2390259"/>
                  <a:pt x="2588217" y="2371240"/>
                </a:cubicBezTo>
                <a:cubicBezTo>
                  <a:pt x="2602359" y="2359118"/>
                  <a:pt x="2620570" y="2352366"/>
                  <a:pt x="2634712" y="2340244"/>
                </a:cubicBezTo>
                <a:cubicBezTo>
                  <a:pt x="2656900" y="2321225"/>
                  <a:pt x="2674517" y="2297269"/>
                  <a:pt x="2696705" y="2278250"/>
                </a:cubicBezTo>
                <a:cubicBezTo>
                  <a:pt x="2844193" y="2151831"/>
                  <a:pt x="2618051" y="2370889"/>
                  <a:pt x="2805193" y="2200759"/>
                </a:cubicBezTo>
                <a:cubicBezTo>
                  <a:pt x="2843035" y="2166357"/>
                  <a:pt x="2872768" y="2122956"/>
                  <a:pt x="2913681" y="2092271"/>
                </a:cubicBezTo>
                <a:cubicBezTo>
                  <a:pt x="2934345" y="2076773"/>
                  <a:pt x="2958513" y="2065082"/>
                  <a:pt x="2975674" y="2045776"/>
                </a:cubicBezTo>
                <a:cubicBezTo>
                  <a:pt x="3107176" y="1897837"/>
                  <a:pt x="2977084" y="1993176"/>
                  <a:pt x="3084163" y="1921789"/>
                </a:cubicBezTo>
                <a:cubicBezTo>
                  <a:pt x="3155320" y="1815051"/>
                  <a:pt x="3064411" y="1944832"/>
                  <a:pt x="3177152" y="1813301"/>
                </a:cubicBezTo>
                <a:cubicBezTo>
                  <a:pt x="3189274" y="1799159"/>
                  <a:pt x="3197322" y="1781963"/>
                  <a:pt x="3208149" y="1766806"/>
                </a:cubicBezTo>
                <a:cubicBezTo>
                  <a:pt x="3223163" y="1745787"/>
                  <a:pt x="3239146" y="1725477"/>
                  <a:pt x="3254644" y="1704813"/>
                </a:cubicBezTo>
                <a:cubicBezTo>
                  <a:pt x="3259810" y="1689315"/>
                  <a:pt x="3262836" y="1672930"/>
                  <a:pt x="3270142" y="1658318"/>
                </a:cubicBezTo>
                <a:cubicBezTo>
                  <a:pt x="3278472" y="1641658"/>
                  <a:pt x="3293802" y="1628944"/>
                  <a:pt x="3301139" y="1611823"/>
                </a:cubicBezTo>
                <a:cubicBezTo>
                  <a:pt x="3361187" y="1471711"/>
                  <a:pt x="3269814" y="1620064"/>
                  <a:pt x="3347634" y="1503335"/>
                </a:cubicBezTo>
                <a:cubicBezTo>
                  <a:pt x="3376603" y="1416427"/>
                  <a:pt x="3359171" y="1472684"/>
                  <a:pt x="3394129" y="1332854"/>
                </a:cubicBezTo>
                <a:cubicBezTo>
                  <a:pt x="3399295" y="1312190"/>
                  <a:pt x="3405450" y="1291748"/>
                  <a:pt x="3409627" y="1270861"/>
                </a:cubicBezTo>
                <a:cubicBezTo>
                  <a:pt x="3431288" y="1162555"/>
                  <a:pt x="3420794" y="1219353"/>
                  <a:pt x="3440624" y="1100379"/>
                </a:cubicBezTo>
                <a:cubicBezTo>
                  <a:pt x="3435829" y="985303"/>
                  <a:pt x="3436342" y="751369"/>
                  <a:pt x="3409627" y="604433"/>
                </a:cubicBezTo>
                <a:cubicBezTo>
                  <a:pt x="3406705" y="588360"/>
                  <a:pt x="3398091" y="573787"/>
                  <a:pt x="3394129" y="557938"/>
                </a:cubicBezTo>
                <a:cubicBezTo>
                  <a:pt x="3350320" y="382704"/>
                  <a:pt x="3414126" y="586934"/>
                  <a:pt x="3347634" y="387457"/>
                </a:cubicBezTo>
                <a:cubicBezTo>
                  <a:pt x="3342468" y="371959"/>
                  <a:pt x="3341197" y="354555"/>
                  <a:pt x="3332135" y="340962"/>
                </a:cubicBezTo>
                <a:lnTo>
                  <a:pt x="3239146" y="201477"/>
                </a:lnTo>
                <a:cubicBezTo>
                  <a:pt x="3187487" y="123989"/>
                  <a:pt x="3223641" y="165310"/>
                  <a:pt x="3115159" y="92989"/>
                </a:cubicBezTo>
                <a:cubicBezTo>
                  <a:pt x="3066331" y="60437"/>
                  <a:pt x="3076459" y="61300"/>
                  <a:pt x="3022169" y="46494"/>
                </a:cubicBezTo>
                <a:cubicBezTo>
                  <a:pt x="2981070" y="35285"/>
                  <a:pt x="2939512" y="25830"/>
                  <a:pt x="2898183" y="15498"/>
                </a:cubicBezTo>
                <a:lnTo>
                  <a:pt x="2836190" y="0"/>
                </a:lnTo>
                <a:cubicBezTo>
                  <a:pt x="2753532" y="5166"/>
                  <a:pt x="2670663" y="7646"/>
                  <a:pt x="2588217" y="15498"/>
                </a:cubicBezTo>
                <a:cubicBezTo>
                  <a:pt x="2526877" y="21340"/>
                  <a:pt x="2475942" y="42590"/>
                  <a:pt x="2417735" y="61993"/>
                </a:cubicBezTo>
                <a:lnTo>
                  <a:pt x="2371241" y="77491"/>
                </a:lnTo>
                <a:cubicBezTo>
                  <a:pt x="2371236" y="77493"/>
                  <a:pt x="2278255" y="108485"/>
                  <a:pt x="2278251" y="108488"/>
                </a:cubicBezTo>
                <a:lnTo>
                  <a:pt x="2185261" y="170481"/>
                </a:lnTo>
                <a:lnTo>
                  <a:pt x="2138766" y="201477"/>
                </a:lnTo>
                <a:cubicBezTo>
                  <a:pt x="2128434" y="216975"/>
                  <a:pt x="2119694" y="233663"/>
                  <a:pt x="2107769" y="247972"/>
                </a:cubicBezTo>
                <a:cubicBezTo>
                  <a:pt x="2070478" y="292721"/>
                  <a:pt x="2060496" y="294986"/>
                  <a:pt x="2014780" y="325464"/>
                </a:cubicBezTo>
                <a:lnTo>
                  <a:pt x="1921790" y="464949"/>
                </a:lnTo>
                <a:cubicBezTo>
                  <a:pt x="1911458" y="480447"/>
                  <a:pt x="1906291" y="501112"/>
                  <a:pt x="1890793" y="511444"/>
                </a:cubicBezTo>
                <a:lnTo>
                  <a:pt x="1844298" y="542440"/>
                </a:lnTo>
                <a:cubicBezTo>
                  <a:pt x="1817020" y="624276"/>
                  <a:pt x="1837862" y="575343"/>
                  <a:pt x="1766807" y="681925"/>
                </a:cubicBezTo>
                <a:lnTo>
                  <a:pt x="1735810" y="728420"/>
                </a:lnTo>
                <a:lnTo>
                  <a:pt x="1704813" y="774915"/>
                </a:lnTo>
                <a:cubicBezTo>
                  <a:pt x="1677535" y="856750"/>
                  <a:pt x="1698376" y="807820"/>
                  <a:pt x="1627322" y="914400"/>
                </a:cubicBezTo>
                <a:lnTo>
                  <a:pt x="1503335" y="1100379"/>
                </a:lnTo>
                <a:cubicBezTo>
                  <a:pt x="1414503" y="1233628"/>
                  <a:pt x="1521007" y="1065037"/>
                  <a:pt x="1456841" y="1193369"/>
                </a:cubicBezTo>
                <a:cubicBezTo>
                  <a:pt x="1435264" y="1236523"/>
                  <a:pt x="1413624" y="1252084"/>
                  <a:pt x="1379349" y="1286359"/>
                </a:cubicBezTo>
                <a:cubicBezTo>
                  <a:pt x="1374183" y="1301857"/>
                  <a:pt x="1375403" y="1321302"/>
                  <a:pt x="1363851" y="1332854"/>
                </a:cubicBezTo>
                <a:cubicBezTo>
                  <a:pt x="1337509" y="1359196"/>
                  <a:pt x="1270861" y="1394847"/>
                  <a:pt x="1270861" y="1394847"/>
                </a:cubicBezTo>
                <a:cubicBezTo>
                  <a:pt x="1203812" y="1495419"/>
                  <a:pt x="1285650" y="1395252"/>
                  <a:pt x="1177871" y="1456840"/>
                </a:cubicBezTo>
                <a:cubicBezTo>
                  <a:pt x="1158841" y="1467714"/>
                  <a:pt x="1148214" y="1489303"/>
                  <a:pt x="1131376" y="1503335"/>
                </a:cubicBezTo>
                <a:cubicBezTo>
                  <a:pt x="1091317" y="1536718"/>
                  <a:pt x="1084986" y="1534297"/>
                  <a:pt x="1038386" y="1549830"/>
                </a:cubicBezTo>
                <a:cubicBezTo>
                  <a:pt x="1007389" y="1570494"/>
                  <a:pt x="980737" y="1600042"/>
                  <a:pt x="945396" y="1611823"/>
                </a:cubicBezTo>
                <a:cubicBezTo>
                  <a:pt x="929898" y="1616989"/>
                  <a:pt x="913514" y="1620016"/>
                  <a:pt x="898902" y="1627322"/>
                </a:cubicBezTo>
                <a:cubicBezTo>
                  <a:pt x="882242" y="1635652"/>
                  <a:pt x="869428" y="1650753"/>
                  <a:pt x="852407" y="1658318"/>
                </a:cubicBezTo>
                <a:cubicBezTo>
                  <a:pt x="822550" y="1671588"/>
                  <a:pt x="790414" y="1678983"/>
                  <a:pt x="759417" y="1689315"/>
                </a:cubicBezTo>
                <a:lnTo>
                  <a:pt x="712922" y="1704813"/>
                </a:lnTo>
                <a:cubicBezTo>
                  <a:pt x="697424" y="1715145"/>
                  <a:pt x="683448" y="1728245"/>
                  <a:pt x="666427" y="1735810"/>
                </a:cubicBezTo>
                <a:cubicBezTo>
                  <a:pt x="636570" y="1749080"/>
                  <a:pt x="602660" y="1752193"/>
                  <a:pt x="573437" y="1766806"/>
                </a:cubicBezTo>
                <a:lnTo>
                  <a:pt x="526942" y="1782305"/>
                </a:lnTo>
                <a:close/>
              </a:path>
            </a:pathLst>
          </a:custGeom>
          <a:noFill/>
          <a:ln w="28575">
            <a:solidFill>
              <a:schemeClr val="accent3">
                <a:lumMod val="50000"/>
                <a:alpha val="60000"/>
              </a:schemeClr>
            </a:solidFill>
          </a:ln>
          <a:effectLst>
            <a:glow rad="381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86108BE0-92AF-4E8F-ACBF-56A1E9EF6F35}"/>
              </a:ext>
            </a:extLst>
          </p:cNvPr>
          <p:cNvSpPr/>
          <p:nvPr/>
        </p:nvSpPr>
        <p:spPr>
          <a:xfrm rot="1235805">
            <a:off x="3981549" y="1759940"/>
            <a:ext cx="428193" cy="359396"/>
          </a:xfrm>
          <a:custGeom>
            <a:avLst/>
            <a:gdLst>
              <a:gd name="connsiteX0" fmla="*/ 526942 w 3440624"/>
              <a:gd name="connsiteY0" fmla="*/ 1782305 h 3409627"/>
              <a:gd name="connsiteX1" fmla="*/ 449451 w 3440624"/>
              <a:gd name="connsiteY1" fmla="*/ 1844298 h 3409627"/>
              <a:gd name="connsiteX2" fmla="*/ 402956 w 3440624"/>
              <a:gd name="connsiteY2" fmla="*/ 1859796 h 3409627"/>
              <a:gd name="connsiteX3" fmla="*/ 309966 w 3440624"/>
              <a:gd name="connsiteY3" fmla="*/ 1952786 h 3409627"/>
              <a:gd name="connsiteX4" fmla="*/ 263471 w 3440624"/>
              <a:gd name="connsiteY4" fmla="*/ 1999281 h 3409627"/>
              <a:gd name="connsiteX5" fmla="*/ 216976 w 3440624"/>
              <a:gd name="connsiteY5" fmla="*/ 2030277 h 3409627"/>
              <a:gd name="connsiteX6" fmla="*/ 201478 w 3440624"/>
              <a:gd name="connsiteY6" fmla="*/ 2076772 h 3409627"/>
              <a:gd name="connsiteX7" fmla="*/ 154983 w 3440624"/>
              <a:gd name="connsiteY7" fmla="*/ 2123267 h 3409627"/>
              <a:gd name="connsiteX8" fmla="*/ 123986 w 3440624"/>
              <a:gd name="connsiteY8" fmla="*/ 2169762 h 3409627"/>
              <a:gd name="connsiteX9" fmla="*/ 77491 w 3440624"/>
              <a:gd name="connsiteY9" fmla="*/ 2309247 h 3409627"/>
              <a:gd name="connsiteX10" fmla="*/ 61993 w 3440624"/>
              <a:gd name="connsiteY10" fmla="*/ 2355742 h 3409627"/>
              <a:gd name="connsiteX11" fmla="*/ 46495 w 3440624"/>
              <a:gd name="connsiteY11" fmla="*/ 2402237 h 3409627"/>
              <a:gd name="connsiteX12" fmla="*/ 0 w 3440624"/>
              <a:gd name="connsiteY12" fmla="*/ 2619213 h 3409627"/>
              <a:gd name="connsiteX13" fmla="*/ 15498 w 3440624"/>
              <a:gd name="connsiteY13" fmla="*/ 2913681 h 3409627"/>
              <a:gd name="connsiteX14" fmla="*/ 46495 w 3440624"/>
              <a:gd name="connsiteY14" fmla="*/ 3037667 h 3409627"/>
              <a:gd name="connsiteX15" fmla="*/ 170481 w 3440624"/>
              <a:gd name="connsiteY15" fmla="*/ 3177152 h 3409627"/>
              <a:gd name="connsiteX16" fmla="*/ 263471 w 3440624"/>
              <a:gd name="connsiteY16" fmla="*/ 3223647 h 3409627"/>
              <a:gd name="connsiteX17" fmla="*/ 325464 w 3440624"/>
              <a:gd name="connsiteY17" fmla="*/ 3270142 h 3409627"/>
              <a:gd name="connsiteX18" fmla="*/ 418454 w 3440624"/>
              <a:gd name="connsiteY18" fmla="*/ 3301138 h 3409627"/>
              <a:gd name="connsiteX19" fmla="*/ 464949 w 3440624"/>
              <a:gd name="connsiteY19" fmla="*/ 3316637 h 3409627"/>
              <a:gd name="connsiteX20" fmla="*/ 511444 w 3440624"/>
              <a:gd name="connsiteY20" fmla="*/ 3347633 h 3409627"/>
              <a:gd name="connsiteX21" fmla="*/ 635430 w 3440624"/>
              <a:gd name="connsiteY21" fmla="*/ 3378630 h 3409627"/>
              <a:gd name="connsiteX22" fmla="*/ 681925 w 3440624"/>
              <a:gd name="connsiteY22" fmla="*/ 3394128 h 3409627"/>
              <a:gd name="connsiteX23" fmla="*/ 743919 w 3440624"/>
              <a:gd name="connsiteY23" fmla="*/ 3409627 h 3409627"/>
              <a:gd name="connsiteX24" fmla="*/ 1131376 w 3440624"/>
              <a:gd name="connsiteY24" fmla="*/ 3394128 h 3409627"/>
              <a:gd name="connsiteX25" fmla="*/ 1270861 w 3440624"/>
              <a:gd name="connsiteY25" fmla="*/ 3347633 h 3409627"/>
              <a:gd name="connsiteX26" fmla="*/ 1317356 w 3440624"/>
              <a:gd name="connsiteY26" fmla="*/ 3332135 h 3409627"/>
              <a:gd name="connsiteX27" fmla="*/ 1363851 w 3440624"/>
              <a:gd name="connsiteY27" fmla="*/ 3301138 h 3409627"/>
              <a:gd name="connsiteX28" fmla="*/ 1410346 w 3440624"/>
              <a:gd name="connsiteY28" fmla="*/ 3285640 h 3409627"/>
              <a:gd name="connsiteX29" fmla="*/ 1549830 w 3440624"/>
              <a:gd name="connsiteY29" fmla="*/ 3208149 h 3409627"/>
              <a:gd name="connsiteX30" fmla="*/ 1642820 w 3440624"/>
              <a:gd name="connsiteY30" fmla="*/ 3146155 h 3409627"/>
              <a:gd name="connsiteX31" fmla="*/ 1751308 w 3440624"/>
              <a:gd name="connsiteY31" fmla="*/ 3053166 h 3409627"/>
              <a:gd name="connsiteX32" fmla="*/ 1844298 w 3440624"/>
              <a:gd name="connsiteY32" fmla="*/ 2991172 h 3409627"/>
              <a:gd name="connsiteX33" fmla="*/ 1983783 w 3440624"/>
              <a:gd name="connsiteY33" fmla="*/ 2867186 h 3409627"/>
              <a:gd name="connsiteX34" fmla="*/ 2061274 w 3440624"/>
              <a:gd name="connsiteY34" fmla="*/ 2805193 h 3409627"/>
              <a:gd name="connsiteX35" fmla="*/ 2107769 w 3440624"/>
              <a:gd name="connsiteY35" fmla="*/ 2758698 h 3409627"/>
              <a:gd name="connsiteX36" fmla="*/ 2169763 w 3440624"/>
              <a:gd name="connsiteY36" fmla="*/ 2727701 h 3409627"/>
              <a:gd name="connsiteX37" fmla="*/ 2247254 w 3440624"/>
              <a:gd name="connsiteY37" fmla="*/ 2650210 h 3409627"/>
              <a:gd name="connsiteX38" fmla="*/ 2340244 w 3440624"/>
              <a:gd name="connsiteY38" fmla="*/ 2588216 h 3409627"/>
              <a:gd name="connsiteX39" fmla="*/ 2433234 w 3440624"/>
              <a:gd name="connsiteY39" fmla="*/ 2495227 h 3409627"/>
              <a:gd name="connsiteX40" fmla="*/ 2526224 w 3440624"/>
              <a:gd name="connsiteY40" fmla="*/ 2433233 h 3409627"/>
              <a:gd name="connsiteX41" fmla="*/ 2588217 w 3440624"/>
              <a:gd name="connsiteY41" fmla="*/ 2371240 h 3409627"/>
              <a:gd name="connsiteX42" fmla="*/ 2634712 w 3440624"/>
              <a:gd name="connsiteY42" fmla="*/ 2340244 h 3409627"/>
              <a:gd name="connsiteX43" fmla="*/ 2696705 w 3440624"/>
              <a:gd name="connsiteY43" fmla="*/ 2278250 h 3409627"/>
              <a:gd name="connsiteX44" fmla="*/ 2805193 w 3440624"/>
              <a:gd name="connsiteY44" fmla="*/ 2200759 h 3409627"/>
              <a:gd name="connsiteX45" fmla="*/ 2913681 w 3440624"/>
              <a:gd name="connsiteY45" fmla="*/ 2092271 h 3409627"/>
              <a:gd name="connsiteX46" fmla="*/ 2975674 w 3440624"/>
              <a:gd name="connsiteY46" fmla="*/ 2045776 h 3409627"/>
              <a:gd name="connsiteX47" fmla="*/ 3084163 w 3440624"/>
              <a:gd name="connsiteY47" fmla="*/ 1921789 h 3409627"/>
              <a:gd name="connsiteX48" fmla="*/ 3177152 w 3440624"/>
              <a:gd name="connsiteY48" fmla="*/ 1813301 h 3409627"/>
              <a:gd name="connsiteX49" fmla="*/ 3208149 w 3440624"/>
              <a:gd name="connsiteY49" fmla="*/ 1766806 h 3409627"/>
              <a:gd name="connsiteX50" fmla="*/ 3254644 w 3440624"/>
              <a:gd name="connsiteY50" fmla="*/ 1704813 h 3409627"/>
              <a:gd name="connsiteX51" fmla="*/ 3270142 w 3440624"/>
              <a:gd name="connsiteY51" fmla="*/ 1658318 h 3409627"/>
              <a:gd name="connsiteX52" fmla="*/ 3301139 w 3440624"/>
              <a:gd name="connsiteY52" fmla="*/ 1611823 h 3409627"/>
              <a:gd name="connsiteX53" fmla="*/ 3347634 w 3440624"/>
              <a:gd name="connsiteY53" fmla="*/ 1503335 h 3409627"/>
              <a:gd name="connsiteX54" fmla="*/ 3394129 w 3440624"/>
              <a:gd name="connsiteY54" fmla="*/ 1332854 h 3409627"/>
              <a:gd name="connsiteX55" fmla="*/ 3409627 w 3440624"/>
              <a:gd name="connsiteY55" fmla="*/ 1270861 h 3409627"/>
              <a:gd name="connsiteX56" fmla="*/ 3440624 w 3440624"/>
              <a:gd name="connsiteY56" fmla="*/ 1100379 h 3409627"/>
              <a:gd name="connsiteX57" fmla="*/ 3409627 w 3440624"/>
              <a:gd name="connsiteY57" fmla="*/ 604433 h 3409627"/>
              <a:gd name="connsiteX58" fmla="*/ 3394129 w 3440624"/>
              <a:gd name="connsiteY58" fmla="*/ 557938 h 3409627"/>
              <a:gd name="connsiteX59" fmla="*/ 3347634 w 3440624"/>
              <a:gd name="connsiteY59" fmla="*/ 387457 h 3409627"/>
              <a:gd name="connsiteX60" fmla="*/ 3332135 w 3440624"/>
              <a:gd name="connsiteY60" fmla="*/ 340962 h 3409627"/>
              <a:gd name="connsiteX61" fmla="*/ 3239146 w 3440624"/>
              <a:gd name="connsiteY61" fmla="*/ 201477 h 3409627"/>
              <a:gd name="connsiteX62" fmla="*/ 3115159 w 3440624"/>
              <a:gd name="connsiteY62" fmla="*/ 92989 h 3409627"/>
              <a:gd name="connsiteX63" fmla="*/ 3022169 w 3440624"/>
              <a:gd name="connsiteY63" fmla="*/ 46494 h 3409627"/>
              <a:gd name="connsiteX64" fmla="*/ 2898183 w 3440624"/>
              <a:gd name="connsiteY64" fmla="*/ 15498 h 3409627"/>
              <a:gd name="connsiteX65" fmla="*/ 2836190 w 3440624"/>
              <a:gd name="connsiteY65" fmla="*/ 0 h 3409627"/>
              <a:gd name="connsiteX66" fmla="*/ 2588217 w 3440624"/>
              <a:gd name="connsiteY66" fmla="*/ 15498 h 3409627"/>
              <a:gd name="connsiteX67" fmla="*/ 2417735 w 3440624"/>
              <a:gd name="connsiteY67" fmla="*/ 61993 h 3409627"/>
              <a:gd name="connsiteX68" fmla="*/ 2371241 w 3440624"/>
              <a:gd name="connsiteY68" fmla="*/ 77491 h 3409627"/>
              <a:gd name="connsiteX69" fmla="*/ 2278251 w 3440624"/>
              <a:gd name="connsiteY69" fmla="*/ 108488 h 3409627"/>
              <a:gd name="connsiteX70" fmla="*/ 2185261 w 3440624"/>
              <a:gd name="connsiteY70" fmla="*/ 170481 h 3409627"/>
              <a:gd name="connsiteX71" fmla="*/ 2138766 w 3440624"/>
              <a:gd name="connsiteY71" fmla="*/ 201477 h 3409627"/>
              <a:gd name="connsiteX72" fmla="*/ 2107769 w 3440624"/>
              <a:gd name="connsiteY72" fmla="*/ 247972 h 3409627"/>
              <a:gd name="connsiteX73" fmla="*/ 2014780 w 3440624"/>
              <a:gd name="connsiteY73" fmla="*/ 325464 h 3409627"/>
              <a:gd name="connsiteX74" fmla="*/ 1921790 w 3440624"/>
              <a:gd name="connsiteY74" fmla="*/ 464949 h 3409627"/>
              <a:gd name="connsiteX75" fmla="*/ 1890793 w 3440624"/>
              <a:gd name="connsiteY75" fmla="*/ 511444 h 3409627"/>
              <a:gd name="connsiteX76" fmla="*/ 1844298 w 3440624"/>
              <a:gd name="connsiteY76" fmla="*/ 542440 h 3409627"/>
              <a:gd name="connsiteX77" fmla="*/ 1766807 w 3440624"/>
              <a:gd name="connsiteY77" fmla="*/ 681925 h 3409627"/>
              <a:gd name="connsiteX78" fmla="*/ 1735810 w 3440624"/>
              <a:gd name="connsiteY78" fmla="*/ 728420 h 3409627"/>
              <a:gd name="connsiteX79" fmla="*/ 1704813 w 3440624"/>
              <a:gd name="connsiteY79" fmla="*/ 774915 h 3409627"/>
              <a:gd name="connsiteX80" fmla="*/ 1627322 w 3440624"/>
              <a:gd name="connsiteY80" fmla="*/ 914400 h 3409627"/>
              <a:gd name="connsiteX81" fmla="*/ 1503335 w 3440624"/>
              <a:gd name="connsiteY81" fmla="*/ 1100379 h 3409627"/>
              <a:gd name="connsiteX82" fmla="*/ 1456841 w 3440624"/>
              <a:gd name="connsiteY82" fmla="*/ 1193369 h 3409627"/>
              <a:gd name="connsiteX83" fmla="*/ 1379349 w 3440624"/>
              <a:gd name="connsiteY83" fmla="*/ 1286359 h 3409627"/>
              <a:gd name="connsiteX84" fmla="*/ 1363851 w 3440624"/>
              <a:gd name="connsiteY84" fmla="*/ 1332854 h 3409627"/>
              <a:gd name="connsiteX85" fmla="*/ 1270861 w 3440624"/>
              <a:gd name="connsiteY85" fmla="*/ 1394847 h 3409627"/>
              <a:gd name="connsiteX86" fmla="*/ 1177871 w 3440624"/>
              <a:gd name="connsiteY86" fmla="*/ 1456840 h 3409627"/>
              <a:gd name="connsiteX87" fmla="*/ 1131376 w 3440624"/>
              <a:gd name="connsiteY87" fmla="*/ 1503335 h 3409627"/>
              <a:gd name="connsiteX88" fmla="*/ 1038386 w 3440624"/>
              <a:gd name="connsiteY88" fmla="*/ 1549830 h 3409627"/>
              <a:gd name="connsiteX89" fmla="*/ 945396 w 3440624"/>
              <a:gd name="connsiteY89" fmla="*/ 1611823 h 3409627"/>
              <a:gd name="connsiteX90" fmla="*/ 898902 w 3440624"/>
              <a:gd name="connsiteY90" fmla="*/ 1627322 h 3409627"/>
              <a:gd name="connsiteX91" fmla="*/ 852407 w 3440624"/>
              <a:gd name="connsiteY91" fmla="*/ 1658318 h 3409627"/>
              <a:gd name="connsiteX92" fmla="*/ 759417 w 3440624"/>
              <a:gd name="connsiteY92" fmla="*/ 1689315 h 3409627"/>
              <a:gd name="connsiteX93" fmla="*/ 712922 w 3440624"/>
              <a:gd name="connsiteY93" fmla="*/ 1704813 h 3409627"/>
              <a:gd name="connsiteX94" fmla="*/ 666427 w 3440624"/>
              <a:gd name="connsiteY94" fmla="*/ 1735810 h 3409627"/>
              <a:gd name="connsiteX95" fmla="*/ 573437 w 3440624"/>
              <a:gd name="connsiteY95" fmla="*/ 1766806 h 3409627"/>
              <a:gd name="connsiteX96" fmla="*/ 526942 w 3440624"/>
              <a:gd name="connsiteY96" fmla="*/ 1782305 h 340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3440624" h="3409627">
                <a:moveTo>
                  <a:pt x="526942" y="1782305"/>
                </a:moveTo>
                <a:cubicBezTo>
                  <a:pt x="501112" y="1802969"/>
                  <a:pt x="477502" y="1826766"/>
                  <a:pt x="449451" y="1844298"/>
                </a:cubicBezTo>
                <a:cubicBezTo>
                  <a:pt x="435598" y="1852956"/>
                  <a:pt x="415851" y="1849766"/>
                  <a:pt x="402956" y="1859796"/>
                </a:cubicBezTo>
                <a:cubicBezTo>
                  <a:pt x="368354" y="1886709"/>
                  <a:pt x="340963" y="1921789"/>
                  <a:pt x="309966" y="1952786"/>
                </a:cubicBezTo>
                <a:cubicBezTo>
                  <a:pt x="294468" y="1968284"/>
                  <a:pt x="281708" y="1987123"/>
                  <a:pt x="263471" y="1999281"/>
                </a:cubicBezTo>
                <a:lnTo>
                  <a:pt x="216976" y="2030277"/>
                </a:lnTo>
                <a:cubicBezTo>
                  <a:pt x="211810" y="2045775"/>
                  <a:pt x="210540" y="2063179"/>
                  <a:pt x="201478" y="2076772"/>
                </a:cubicBezTo>
                <a:cubicBezTo>
                  <a:pt x="189320" y="2095009"/>
                  <a:pt x="169015" y="2106429"/>
                  <a:pt x="154983" y="2123267"/>
                </a:cubicBezTo>
                <a:cubicBezTo>
                  <a:pt x="143058" y="2137576"/>
                  <a:pt x="134318" y="2154264"/>
                  <a:pt x="123986" y="2169762"/>
                </a:cubicBezTo>
                <a:lnTo>
                  <a:pt x="77491" y="2309247"/>
                </a:lnTo>
                <a:lnTo>
                  <a:pt x="61993" y="2355742"/>
                </a:lnTo>
                <a:cubicBezTo>
                  <a:pt x="56827" y="2371240"/>
                  <a:pt x="50457" y="2386388"/>
                  <a:pt x="46495" y="2402237"/>
                </a:cubicBezTo>
                <a:cubicBezTo>
                  <a:pt x="7876" y="2556709"/>
                  <a:pt x="22501" y="2484202"/>
                  <a:pt x="0" y="2619213"/>
                </a:cubicBezTo>
                <a:cubicBezTo>
                  <a:pt x="5166" y="2717369"/>
                  <a:pt x="4643" y="2815990"/>
                  <a:pt x="15498" y="2913681"/>
                </a:cubicBezTo>
                <a:cubicBezTo>
                  <a:pt x="20202" y="2956021"/>
                  <a:pt x="22865" y="3002221"/>
                  <a:pt x="46495" y="3037667"/>
                </a:cubicBezTo>
                <a:cubicBezTo>
                  <a:pt x="83764" y="3093571"/>
                  <a:pt x="106782" y="3134686"/>
                  <a:pt x="170481" y="3177152"/>
                </a:cubicBezTo>
                <a:cubicBezTo>
                  <a:pt x="230569" y="3217211"/>
                  <a:pt x="199305" y="3202259"/>
                  <a:pt x="263471" y="3223647"/>
                </a:cubicBezTo>
                <a:cubicBezTo>
                  <a:pt x="284135" y="3239145"/>
                  <a:pt x="302360" y="3258590"/>
                  <a:pt x="325464" y="3270142"/>
                </a:cubicBezTo>
                <a:cubicBezTo>
                  <a:pt x="354688" y="3284754"/>
                  <a:pt x="387457" y="3290806"/>
                  <a:pt x="418454" y="3301138"/>
                </a:cubicBezTo>
                <a:cubicBezTo>
                  <a:pt x="433952" y="3306304"/>
                  <a:pt x="451356" y="3307575"/>
                  <a:pt x="464949" y="3316637"/>
                </a:cubicBezTo>
                <a:cubicBezTo>
                  <a:pt x="480447" y="3326969"/>
                  <a:pt x="494784" y="3339303"/>
                  <a:pt x="511444" y="3347633"/>
                </a:cubicBezTo>
                <a:cubicBezTo>
                  <a:pt x="546875" y="3365349"/>
                  <a:pt x="600053" y="3369786"/>
                  <a:pt x="635430" y="3378630"/>
                </a:cubicBezTo>
                <a:cubicBezTo>
                  <a:pt x="651279" y="3382592"/>
                  <a:pt x="666217" y="3389640"/>
                  <a:pt x="681925" y="3394128"/>
                </a:cubicBezTo>
                <a:cubicBezTo>
                  <a:pt x="702406" y="3399980"/>
                  <a:pt x="723254" y="3404461"/>
                  <a:pt x="743919" y="3409627"/>
                </a:cubicBezTo>
                <a:cubicBezTo>
                  <a:pt x="873071" y="3404461"/>
                  <a:pt x="1002721" y="3406578"/>
                  <a:pt x="1131376" y="3394128"/>
                </a:cubicBezTo>
                <a:cubicBezTo>
                  <a:pt x="1131388" y="3394127"/>
                  <a:pt x="1247608" y="3355384"/>
                  <a:pt x="1270861" y="3347633"/>
                </a:cubicBezTo>
                <a:lnTo>
                  <a:pt x="1317356" y="3332135"/>
                </a:lnTo>
                <a:cubicBezTo>
                  <a:pt x="1332854" y="3321803"/>
                  <a:pt x="1347191" y="3309468"/>
                  <a:pt x="1363851" y="3301138"/>
                </a:cubicBezTo>
                <a:cubicBezTo>
                  <a:pt x="1378463" y="3293832"/>
                  <a:pt x="1396065" y="3293574"/>
                  <a:pt x="1410346" y="3285640"/>
                </a:cubicBezTo>
                <a:cubicBezTo>
                  <a:pt x="1570219" y="3196822"/>
                  <a:pt x="1444624" y="3243217"/>
                  <a:pt x="1549830" y="3208149"/>
                </a:cubicBezTo>
                <a:cubicBezTo>
                  <a:pt x="1580827" y="3187484"/>
                  <a:pt x="1616478" y="3172497"/>
                  <a:pt x="1642820" y="3146155"/>
                </a:cubicBezTo>
                <a:cubicBezTo>
                  <a:pt x="1696333" y="3092643"/>
                  <a:pt x="1685036" y="3099557"/>
                  <a:pt x="1751308" y="3053166"/>
                </a:cubicBezTo>
                <a:cubicBezTo>
                  <a:pt x="1781827" y="3031802"/>
                  <a:pt x="1817956" y="3017514"/>
                  <a:pt x="1844298" y="2991172"/>
                </a:cubicBezTo>
                <a:cubicBezTo>
                  <a:pt x="1950459" y="2885012"/>
                  <a:pt x="1900815" y="2922499"/>
                  <a:pt x="1983783" y="2867186"/>
                </a:cubicBezTo>
                <a:cubicBezTo>
                  <a:pt x="2053107" y="2763201"/>
                  <a:pt x="1971442" y="2865081"/>
                  <a:pt x="2061274" y="2805193"/>
                </a:cubicBezTo>
                <a:cubicBezTo>
                  <a:pt x="2079511" y="2793035"/>
                  <a:pt x="2089934" y="2771438"/>
                  <a:pt x="2107769" y="2758698"/>
                </a:cubicBezTo>
                <a:cubicBezTo>
                  <a:pt x="2126569" y="2745269"/>
                  <a:pt x="2149098" y="2738033"/>
                  <a:pt x="2169763" y="2727701"/>
                </a:cubicBezTo>
                <a:cubicBezTo>
                  <a:pt x="2232252" y="2602721"/>
                  <a:pt x="2161738" y="2707220"/>
                  <a:pt x="2247254" y="2650210"/>
                </a:cubicBezTo>
                <a:cubicBezTo>
                  <a:pt x="2363351" y="2572812"/>
                  <a:pt x="2229687" y="2625070"/>
                  <a:pt x="2340244" y="2588216"/>
                </a:cubicBezTo>
                <a:cubicBezTo>
                  <a:pt x="2371241" y="2557220"/>
                  <a:pt x="2396761" y="2519543"/>
                  <a:pt x="2433234" y="2495227"/>
                </a:cubicBezTo>
                <a:cubicBezTo>
                  <a:pt x="2464231" y="2474562"/>
                  <a:pt x="2499882" y="2459575"/>
                  <a:pt x="2526224" y="2433233"/>
                </a:cubicBezTo>
                <a:cubicBezTo>
                  <a:pt x="2546888" y="2412569"/>
                  <a:pt x="2566029" y="2390259"/>
                  <a:pt x="2588217" y="2371240"/>
                </a:cubicBezTo>
                <a:cubicBezTo>
                  <a:pt x="2602359" y="2359118"/>
                  <a:pt x="2620570" y="2352366"/>
                  <a:pt x="2634712" y="2340244"/>
                </a:cubicBezTo>
                <a:cubicBezTo>
                  <a:pt x="2656900" y="2321225"/>
                  <a:pt x="2674517" y="2297269"/>
                  <a:pt x="2696705" y="2278250"/>
                </a:cubicBezTo>
                <a:cubicBezTo>
                  <a:pt x="2844193" y="2151831"/>
                  <a:pt x="2618051" y="2370889"/>
                  <a:pt x="2805193" y="2200759"/>
                </a:cubicBezTo>
                <a:cubicBezTo>
                  <a:pt x="2843035" y="2166357"/>
                  <a:pt x="2872768" y="2122956"/>
                  <a:pt x="2913681" y="2092271"/>
                </a:cubicBezTo>
                <a:cubicBezTo>
                  <a:pt x="2934345" y="2076773"/>
                  <a:pt x="2958513" y="2065082"/>
                  <a:pt x="2975674" y="2045776"/>
                </a:cubicBezTo>
                <a:cubicBezTo>
                  <a:pt x="3107176" y="1897837"/>
                  <a:pt x="2977084" y="1993176"/>
                  <a:pt x="3084163" y="1921789"/>
                </a:cubicBezTo>
                <a:cubicBezTo>
                  <a:pt x="3155320" y="1815051"/>
                  <a:pt x="3064411" y="1944832"/>
                  <a:pt x="3177152" y="1813301"/>
                </a:cubicBezTo>
                <a:cubicBezTo>
                  <a:pt x="3189274" y="1799159"/>
                  <a:pt x="3197322" y="1781963"/>
                  <a:pt x="3208149" y="1766806"/>
                </a:cubicBezTo>
                <a:cubicBezTo>
                  <a:pt x="3223163" y="1745787"/>
                  <a:pt x="3239146" y="1725477"/>
                  <a:pt x="3254644" y="1704813"/>
                </a:cubicBezTo>
                <a:cubicBezTo>
                  <a:pt x="3259810" y="1689315"/>
                  <a:pt x="3262836" y="1672930"/>
                  <a:pt x="3270142" y="1658318"/>
                </a:cubicBezTo>
                <a:cubicBezTo>
                  <a:pt x="3278472" y="1641658"/>
                  <a:pt x="3293802" y="1628944"/>
                  <a:pt x="3301139" y="1611823"/>
                </a:cubicBezTo>
                <a:cubicBezTo>
                  <a:pt x="3361187" y="1471711"/>
                  <a:pt x="3269814" y="1620064"/>
                  <a:pt x="3347634" y="1503335"/>
                </a:cubicBezTo>
                <a:cubicBezTo>
                  <a:pt x="3376603" y="1416427"/>
                  <a:pt x="3359171" y="1472684"/>
                  <a:pt x="3394129" y="1332854"/>
                </a:cubicBezTo>
                <a:cubicBezTo>
                  <a:pt x="3399295" y="1312190"/>
                  <a:pt x="3405450" y="1291748"/>
                  <a:pt x="3409627" y="1270861"/>
                </a:cubicBezTo>
                <a:cubicBezTo>
                  <a:pt x="3431288" y="1162555"/>
                  <a:pt x="3420794" y="1219353"/>
                  <a:pt x="3440624" y="1100379"/>
                </a:cubicBezTo>
                <a:cubicBezTo>
                  <a:pt x="3435829" y="985303"/>
                  <a:pt x="3436342" y="751369"/>
                  <a:pt x="3409627" y="604433"/>
                </a:cubicBezTo>
                <a:cubicBezTo>
                  <a:pt x="3406705" y="588360"/>
                  <a:pt x="3398091" y="573787"/>
                  <a:pt x="3394129" y="557938"/>
                </a:cubicBezTo>
                <a:cubicBezTo>
                  <a:pt x="3350320" y="382704"/>
                  <a:pt x="3414126" y="586934"/>
                  <a:pt x="3347634" y="387457"/>
                </a:cubicBezTo>
                <a:cubicBezTo>
                  <a:pt x="3342468" y="371959"/>
                  <a:pt x="3341197" y="354555"/>
                  <a:pt x="3332135" y="340962"/>
                </a:cubicBezTo>
                <a:lnTo>
                  <a:pt x="3239146" y="201477"/>
                </a:lnTo>
                <a:cubicBezTo>
                  <a:pt x="3187487" y="123989"/>
                  <a:pt x="3223641" y="165310"/>
                  <a:pt x="3115159" y="92989"/>
                </a:cubicBezTo>
                <a:cubicBezTo>
                  <a:pt x="3066331" y="60437"/>
                  <a:pt x="3076459" y="61300"/>
                  <a:pt x="3022169" y="46494"/>
                </a:cubicBezTo>
                <a:cubicBezTo>
                  <a:pt x="2981070" y="35285"/>
                  <a:pt x="2939512" y="25830"/>
                  <a:pt x="2898183" y="15498"/>
                </a:cubicBezTo>
                <a:lnTo>
                  <a:pt x="2836190" y="0"/>
                </a:lnTo>
                <a:cubicBezTo>
                  <a:pt x="2753532" y="5166"/>
                  <a:pt x="2670663" y="7646"/>
                  <a:pt x="2588217" y="15498"/>
                </a:cubicBezTo>
                <a:cubicBezTo>
                  <a:pt x="2526877" y="21340"/>
                  <a:pt x="2475942" y="42590"/>
                  <a:pt x="2417735" y="61993"/>
                </a:cubicBezTo>
                <a:lnTo>
                  <a:pt x="2371241" y="77491"/>
                </a:lnTo>
                <a:cubicBezTo>
                  <a:pt x="2371236" y="77493"/>
                  <a:pt x="2278255" y="108485"/>
                  <a:pt x="2278251" y="108488"/>
                </a:cubicBezTo>
                <a:lnTo>
                  <a:pt x="2185261" y="170481"/>
                </a:lnTo>
                <a:lnTo>
                  <a:pt x="2138766" y="201477"/>
                </a:lnTo>
                <a:cubicBezTo>
                  <a:pt x="2128434" y="216975"/>
                  <a:pt x="2119694" y="233663"/>
                  <a:pt x="2107769" y="247972"/>
                </a:cubicBezTo>
                <a:cubicBezTo>
                  <a:pt x="2070478" y="292721"/>
                  <a:pt x="2060496" y="294986"/>
                  <a:pt x="2014780" y="325464"/>
                </a:cubicBezTo>
                <a:lnTo>
                  <a:pt x="1921790" y="464949"/>
                </a:lnTo>
                <a:cubicBezTo>
                  <a:pt x="1911458" y="480447"/>
                  <a:pt x="1906291" y="501112"/>
                  <a:pt x="1890793" y="511444"/>
                </a:cubicBezTo>
                <a:lnTo>
                  <a:pt x="1844298" y="542440"/>
                </a:lnTo>
                <a:cubicBezTo>
                  <a:pt x="1817020" y="624276"/>
                  <a:pt x="1837862" y="575343"/>
                  <a:pt x="1766807" y="681925"/>
                </a:cubicBezTo>
                <a:lnTo>
                  <a:pt x="1735810" y="728420"/>
                </a:lnTo>
                <a:lnTo>
                  <a:pt x="1704813" y="774915"/>
                </a:lnTo>
                <a:cubicBezTo>
                  <a:pt x="1677535" y="856750"/>
                  <a:pt x="1698376" y="807820"/>
                  <a:pt x="1627322" y="914400"/>
                </a:cubicBezTo>
                <a:lnTo>
                  <a:pt x="1503335" y="1100379"/>
                </a:lnTo>
                <a:cubicBezTo>
                  <a:pt x="1414503" y="1233628"/>
                  <a:pt x="1521007" y="1065037"/>
                  <a:pt x="1456841" y="1193369"/>
                </a:cubicBezTo>
                <a:cubicBezTo>
                  <a:pt x="1435264" y="1236523"/>
                  <a:pt x="1413624" y="1252084"/>
                  <a:pt x="1379349" y="1286359"/>
                </a:cubicBezTo>
                <a:cubicBezTo>
                  <a:pt x="1374183" y="1301857"/>
                  <a:pt x="1375403" y="1321302"/>
                  <a:pt x="1363851" y="1332854"/>
                </a:cubicBezTo>
                <a:cubicBezTo>
                  <a:pt x="1337509" y="1359196"/>
                  <a:pt x="1270861" y="1394847"/>
                  <a:pt x="1270861" y="1394847"/>
                </a:cubicBezTo>
                <a:cubicBezTo>
                  <a:pt x="1203812" y="1495419"/>
                  <a:pt x="1285650" y="1395252"/>
                  <a:pt x="1177871" y="1456840"/>
                </a:cubicBezTo>
                <a:cubicBezTo>
                  <a:pt x="1158841" y="1467714"/>
                  <a:pt x="1148214" y="1489303"/>
                  <a:pt x="1131376" y="1503335"/>
                </a:cubicBezTo>
                <a:cubicBezTo>
                  <a:pt x="1091317" y="1536718"/>
                  <a:pt x="1084986" y="1534297"/>
                  <a:pt x="1038386" y="1549830"/>
                </a:cubicBezTo>
                <a:cubicBezTo>
                  <a:pt x="1007389" y="1570494"/>
                  <a:pt x="980737" y="1600042"/>
                  <a:pt x="945396" y="1611823"/>
                </a:cubicBezTo>
                <a:cubicBezTo>
                  <a:pt x="929898" y="1616989"/>
                  <a:pt x="913514" y="1620016"/>
                  <a:pt x="898902" y="1627322"/>
                </a:cubicBezTo>
                <a:cubicBezTo>
                  <a:pt x="882242" y="1635652"/>
                  <a:pt x="869428" y="1650753"/>
                  <a:pt x="852407" y="1658318"/>
                </a:cubicBezTo>
                <a:cubicBezTo>
                  <a:pt x="822550" y="1671588"/>
                  <a:pt x="790414" y="1678983"/>
                  <a:pt x="759417" y="1689315"/>
                </a:cubicBezTo>
                <a:lnTo>
                  <a:pt x="712922" y="1704813"/>
                </a:lnTo>
                <a:cubicBezTo>
                  <a:pt x="697424" y="1715145"/>
                  <a:pt x="683448" y="1728245"/>
                  <a:pt x="666427" y="1735810"/>
                </a:cubicBezTo>
                <a:cubicBezTo>
                  <a:pt x="636570" y="1749080"/>
                  <a:pt x="602660" y="1752193"/>
                  <a:pt x="573437" y="1766806"/>
                </a:cubicBezTo>
                <a:lnTo>
                  <a:pt x="526942" y="1782305"/>
                </a:lnTo>
                <a:close/>
              </a:path>
            </a:pathLst>
          </a:custGeom>
          <a:noFill/>
          <a:ln w="28575">
            <a:solidFill>
              <a:schemeClr val="accent3">
                <a:lumMod val="50000"/>
                <a:alpha val="60000"/>
              </a:schemeClr>
            </a:solidFill>
          </a:ln>
          <a:effectLst>
            <a:glow rad="381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2AC87A5D-6AE4-4240-9491-4FC1A50C3060}"/>
              </a:ext>
            </a:extLst>
          </p:cNvPr>
          <p:cNvSpPr/>
          <p:nvPr/>
        </p:nvSpPr>
        <p:spPr>
          <a:xfrm rot="290665">
            <a:off x="4478619" y="1707575"/>
            <a:ext cx="459014" cy="531664"/>
          </a:xfrm>
          <a:custGeom>
            <a:avLst/>
            <a:gdLst>
              <a:gd name="connsiteX0" fmla="*/ 0 w 2154264"/>
              <a:gd name="connsiteY0" fmla="*/ 2495227 h 2495227"/>
              <a:gd name="connsiteX1" fmla="*/ 15498 w 2154264"/>
              <a:gd name="connsiteY1" fmla="*/ 2417735 h 2495227"/>
              <a:gd name="connsiteX2" fmla="*/ 30996 w 2154264"/>
              <a:gd name="connsiteY2" fmla="*/ 2371240 h 2495227"/>
              <a:gd name="connsiteX3" fmla="*/ 61993 w 2154264"/>
              <a:gd name="connsiteY3" fmla="*/ 2123267 h 2495227"/>
              <a:gd name="connsiteX4" fmla="*/ 92989 w 2154264"/>
              <a:gd name="connsiteY4" fmla="*/ 2030278 h 2495227"/>
              <a:gd name="connsiteX5" fmla="*/ 139484 w 2154264"/>
              <a:gd name="connsiteY5" fmla="*/ 1875295 h 2495227"/>
              <a:gd name="connsiteX6" fmla="*/ 170481 w 2154264"/>
              <a:gd name="connsiteY6" fmla="*/ 1828800 h 2495227"/>
              <a:gd name="connsiteX7" fmla="*/ 263471 w 2154264"/>
              <a:gd name="connsiteY7" fmla="*/ 1673817 h 2495227"/>
              <a:gd name="connsiteX8" fmla="*/ 309966 w 2154264"/>
              <a:gd name="connsiteY8" fmla="*/ 1627322 h 2495227"/>
              <a:gd name="connsiteX9" fmla="*/ 371959 w 2154264"/>
              <a:gd name="connsiteY9" fmla="*/ 1534332 h 2495227"/>
              <a:gd name="connsiteX10" fmla="*/ 418454 w 2154264"/>
              <a:gd name="connsiteY10" fmla="*/ 1487837 h 2495227"/>
              <a:gd name="connsiteX11" fmla="*/ 449450 w 2154264"/>
              <a:gd name="connsiteY11" fmla="*/ 1441342 h 2495227"/>
              <a:gd name="connsiteX12" fmla="*/ 511444 w 2154264"/>
              <a:gd name="connsiteY12" fmla="*/ 1379349 h 2495227"/>
              <a:gd name="connsiteX13" fmla="*/ 604433 w 2154264"/>
              <a:gd name="connsiteY13" fmla="*/ 1301857 h 2495227"/>
              <a:gd name="connsiteX14" fmla="*/ 635430 w 2154264"/>
              <a:gd name="connsiteY14" fmla="*/ 1255362 h 2495227"/>
              <a:gd name="connsiteX15" fmla="*/ 743918 w 2154264"/>
              <a:gd name="connsiteY15" fmla="*/ 1146874 h 2495227"/>
              <a:gd name="connsiteX16" fmla="*/ 790413 w 2154264"/>
              <a:gd name="connsiteY16" fmla="*/ 1100379 h 2495227"/>
              <a:gd name="connsiteX17" fmla="*/ 883403 w 2154264"/>
              <a:gd name="connsiteY17" fmla="*/ 1038386 h 2495227"/>
              <a:gd name="connsiteX18" fmla="*/ 929898 w 2154264"/>
              <a:gd name="connsiteY18" fmla="*/ 976393 h 2495227"/>
              <a:gd name="connsiteX19" fmla="*/ 1069383 w 2154264"/>
              <a:gd name="connsiteY19" fmla="*/ 898901 h 2495227"/>
              <a:gd name="connsiteX20" fmla="*/ 1162372 w 2154264"/>
              <a:gd name="connsiteY20" fmla="*/ 836908 h 2495227"/>
              <a:gd name="connsiteX21" fmla="*/ 1224366 w 2154264"/>
              <a:gd name="connsiteY21" fmla="*/ 805912 h 2495227"/>
              <a:gd name="connsiteX22" fmla="*/ 1317356 w 2154264"/>
              <a:gd name="connsiteY22" fmla="*/ 728420 h 2495227"/>
              <a:gd name="connsiteX23" fmla="*/ 1379349 w 2154264"/>
              <a:gd name="connsiteY23" fmla="*/ 697423 h 2495227"/>
              <a:gd name="connsiteX24" fmla="*/ 1425844 w 2154264"/>
              <a:gd name="connsiteY24" fmla="*/ 666427 h 2495227"/>
              <a:gd name="connsiteX25" fmla="*/ 1487837 w 2154264"/>
              <a:gd name="connsiteY25" fmla="*/ 635430 h 2495227"/>
              <a:gd name="connsiteX26" fmla="*/ 1596325 w 2154264"/>
              <a:gd name="connsiteY26" fmla="*/ 573437 h 2495227"/>
              <a:gd name="connsiteX27" fmla="*/ 1658318 w 2154264"/>
              <a:gd name="connsiteY27" fmla="*/ 526942 h 2495227"/>
              <a:gd name="connsiteX28" fmla="*/ 1813301 w 2154264"/>
              <a:gd name="connsiteY28" fmla="*/ 387457 h 2495227"/>
              <a:gd name="connsiteX29" fmla="*/ 1937288 w 2154264"/>
              <a:gd name="connsiteY29" fmla="*/ 247973 h 2495227"/>
              <a:gd name="connsiteX30" fmla="*/ 2030278 w 2154264"/>
              <a:gd name="connsiteY30" fmla="*/ 170481 h 2495227"/>
              <a:gd name="connsiteX31" fmla="*/ 2092271 w 2154264"/>
              <a:gd name="connsiteY31" fmla="*/ 77491 h 2495227"/>
              <a:gd name="connsiteX32" fmla="*/ 2123267 w 2154264"/>
              <a:gd name="connsiteY32" fmla="*/ 30996 h 2495227"/>
              <a:gd name="connsiteX33" fmla="*/ 2154264 w 2154264"/>
              <a:gd name="connsiteY33" fmla="*/ 0 h 249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154264" h="2495227">
                <a:moveTo>
                  <a:pt x="0" y="2495227"/>
                </a:moveTo>
                <a:cubicBezTo>
                  <a:pt x="5166" y="2469396"/>
                  <a:pt x="9109" y="2443291"/>
                  <a:pt x="15498" y="2417735"/>
                </a:cubicBezTo>
                <a:cubicBezTo>
                  <a:pt x="19460" y="2401886"/>
                  <a:pt x="28512" y="2387387"/>
                  <a:pt x="30996" y="2371240"/>
                </a:cubicBezTo>
                <a:cubicBezTo>
                  <a:pt x="43932" y="2287153"/>
                  <a:pt x="41401" y="2205633"/>
                  <a:pt x="61993" y="2123267"/>
                </a:cubicBezTo>
                <a:cubicBezTo>
                  <a:pt x="69917" y="2091570"/>
                  <a:pt x="85064" y="2061975"/>
                  <a:pt x="92989" y="2030278"/>
                </a:cubicBezTo>
                <a:cubicBezTo>
                  <a:pt x="101652" y="1995626"/>
                  <a:pt x="124393" y="1897931"/>
                  <a:pt x="139484" y="1875295"/>
                </a:cubicBezTo>
                <a:cubicBezTo>
                  <a:pt x="149816" y="1859797"/>
                  <a:pt x="161240" y="1844973"/>
                  <a:pt x="170481" y="1828800"/>
                </a:cubicBezTo>
                <a:cubicBezTo>
                  <a:pt x="203094" y="1771727"/>
                  <a:pt x="212919" y="1724369"/>
                  <a:pt x="263471" y="1673817"/>
                </a:cubicBezTo>
                <a:cubicBezTo>
                  <a:pt x="278969" y="1658319"/>
                  <a:pt x="296510" y="1644623"/>
                  <a:pt x="309966" y="1627322"/>
                </a:cubicBezTo>
                <a:cubicBezTo>
                  <a:pt x="332837" y="1597916"/>
                  <a:pt x="345617" y="1560674"/>
                  <a:pt x="371959" y="1534332"/>
                </a:cubicBezTo>
                <a:cubicBezTo>
                  <a:pt x="387457" y="1518834"/>
                  <a:pt x="404423" y="1504675"/>
                  <a:pt x="418454" y="1487837"/>
                </a:cubicBezTo>
                <a:cubicBezTo>
                  <a:pt x="430378" y="1473528"/>
                  <a:pt x="437328" y="1455484"/>
                  <a:pt x="449450" y="1441342"/>
                </a:cubicBezTo>
                <a:cubicBezTo>
                  <a:pt x="468469" y="1419154"/>
                  <a:pt x="489255" y="1398368"/>
                  <a:pt x="511444" y="1379349"/>
                </a:cubicBezTo>
                <a:cubicBezTo>
                  <a:pt x="582558" y="1318395"/>
                  <a:pt x="537258" y="1382468"/>
                  <a:pt x="604433" y="1301857"/>
                </a:cubicBezTo>
                <a:cubicBezTo>
                  <a:pt x="616357" y="1287547"/>
                  <a:pt x="622969" y="1269207"/>
                  <a:pt x="635430" y="1255362"/>
                </a:cubicBezTo>
                <a:cubicBezTo>
                  <a:pt x="669642" y="1217349"/>
                  <a:pt x="707755" y="1183037"/>
                  <a:pt x="743918" y="1146874"/>
                </a:cubicBezTo>
                <a:cubicBezTo>
                  <a:pt x="759416" y="1131376"/>
                  <a:pt x="772176" y="1112537"/>
                  <a:pt x="790413" y="1100379"/>
                </a:cubicBezTo>
                <a:cubicBezTo>
                  <a:pt x="821410" y="1079715"/>
                  <a:pt x="861051" y="1068189"/>
                  <a:pt x="883403" y="1038386"/>
                </a:cubicBezTo>
                <a:cubicBezTo>
                  <a:pt x="898901" y="1017722"/>
                  <a:pt x="910592" y="993554"/>
                  <a:pt x="929898" y="976393"/>
                </a:cubicBezTo>
                <a:cubicBezTo>
                  <a:pt x="1089833" y="834229"/>
                  <a:pt x="964150" y="957364"/>
                  <a:pt x="1069383" y="898901"/>
                </a:cubicBezTo>
                <a:cubicBezTo>
                  <a:pt x="1101948" y="880809"/>
                  <a:pt x="1129052" y="853568"/>
                  <a:pt x="1162372" y="836908"/>
                </a:cubicBezTo>
                <a:cubicBezTo>
                  <a:pt x="1183037" y="826576"/>
                  <a:pt x="1204306" y="817375"/>
                  <a:pt x="1224366" y="805912"/>
                </a:cubicBezTo>
                <a:cubicBezTo>
                  <a:pt x="1347344" y="735640"/>
                  <a:pt x="1189153" y="819995"/>
                  <a:pt x="1317356" y="728420"/>
                </a:cubicBezTo>
                <a:cubicBezTo>
                  <a:pt x="1336156" y="714991"/>
                  <a:pt x="1359290" y="708886"/>
                  <a:pt x="1379349" y="697423"/>
                </a:cubicBezTo>
                <a:cubicBezTo>
                  <a:pt x="1395521" y="688182"/>
                  <a:pt x="1409672" y="675668"/>
                  <a:pt x="1425844" y="666427"/>
                </a:cubicBezTo>
                <a:cubicBezTo>
                  <a:pt x="1445903" y="654964"/>
                  <a:pt x="1468245" y="647675"/>
                  <a:pt x="1487837" y="635430"/>
                </a:cubicBezTo>
                <a:cubicBezTo>
                  <a:pt x="1595067" y="568411"/>
                  <a:pt x="1504980" y="603885"/>
                  <a:pt x="1596325" y="573437"/>
                </a:cubicBezTo>
                <a:cubicBezTo>
                  <a:pt x="1616989" y="557939"/>
                  <a:pt x="1639205" y="544317"/>
                  <a:pt x="1658318" y="526942"/>
                </a:cubicBezTo>
                <a:cubicBezTo>
                  <a:pt x="1825599" y="374868"/>
                  <a:pt x="1707637" y="457900"/>
                  <a:pt x="1813301" y="387457"/>
                </a:cubicBezTo>
                <a:cubicBezTo>
                  <a:pt x="1850570" y="331554"/>
                  <a:pt x="1873590" y="290439"/>
                  <a:pt x="1937288" y="247973"/>
                </a:cubicBezTo>
                <a:cubicBezTo>
                  <a:pt x="1978616" y="220421"/>
                  <a:pt x="1998151" y="211788"/>
                  <a:pt x="2030278" y="170481"/>
                </a:cubicBezTo>
                <a:cubicBezTo>
                  <a:pt x="2053149" y="141075"/>
                  <a:pt x="2071607" y="108488"/>
                  <a:pt x="2092271" y="77491"/>
                </a:cubicBezTo>
                <a:cubicBezTo>
                  <a:pt x="2102603" y="61993"/>
                  <a:pt x="2110096" y="44167"/>
                  <a:pt x="2123267" y="30996"/>
                </a:cubicBezTo>
                <a:lnTo>
                  <a:pt x="2154264" y="0"/>
                </a:lnTo>
              </a:path>
            </a:pathLst>
          </a:custGeom>
          <a:noFill/>
          <a:ln w="28575">
            <a:solidFill>
              <a:schemeClr val="accent3">
                <a:lumMod val="50000"/>
                <a:alpha val="60000"/>
              </a:schemeClr>
            </a:solidFill>
          </a:ln>
          <a:effectLst>
            <a:glow rad="381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8FC95D8E-6230-4071-B535-8157DA3188C4}"/>
              </a:ext>
            </a:extLst>
          </p:cNvPr>
          <p:cNvSpPr/>
          <p:nvPr/>
        </p:nvSpPr>
        <p:spPr>
          <a:xfrm rot="290665">
            <a:off x="4428825" y="1611887"/>
            <a:ext cx="501944" cy="257576"/>
          </a:xfrm>
          <a:custGeom>
            <a:avLst/>
            <a:gdLst>
              <a:gd name="connsiteX0" fmla="*/ 0 w 2355743"/>
              <a:gd name="connsiteY0" fmla="*/ 1208868 h 1208868"/>
              <a:gd name="connsiteX1" fmla="*/ 77492 w 2355743"/>
              <a:gd name="connsiteY1" fmla="*/ 1131377 h 1208868"/>
              <a:gd name="connsiteX2" fmla="*/ 170482 w 2355743"/>
              <a:gd name="connsiteY2" fmla="*/ 1100380 h 1208868"/>
              <a:gd name="connsiteX3" fmla="*/ 263472 w 2355743"/>
              <a:gd name="connsiteY3" fmla="*/ 1053885 h 1208868"/>
              <a:gd name="connsiteX4" fmla="*/ 325465 w 2355743"/>
              <a:gd name="connsiteY4" fmla="*/ 1022888 h 1208868"/>
              <a:gd name="connsiteX5" fmla="*/ 371960 w 2355743"/>
              <a:gd name="connsiteY5" fmla="*/ 1007390 h 1208868"/>
              <a:gd name="connsiteX6" fmla="*/ 418455 w 2355743"/>
              <a:gd name="connsiteY6" fmla="*/ 976394 h 1208868"/>
              <a:gd name="connsiteX7" fmla="*/ 511445 w 2355743"/>
              <a:gd name="connsiteY7" fmla="*/ 945397 h 1208868"/>
              <a:gd name="connsiteX8" fmla="*/ 619933 w 2355743"/>
              <a:gd name="connsiteY8" fmla="*/ 914400 h 1208868"/>
              <a:gd name="connsiteX9" fmla="*/ 759417 w 2355743"/>
              <a:gd name="connsiteY9" fmla="*/ 883404 h 1208868"/>
              <a:gd name="connsiteX10" fmla="*/ 914400 w 2355743"/>
              <a:gd name="connsiteY10" fmla="*/ 852407 h 1208868"/>
              <a:gd name="connsiteX11" fmla="*/ 1146875 w 2355743"/>
              <a:gd name="connsiteY11" fmla="*/ 821411 h 1208868"/>
              <a:gd name="connsiteX12" fmla="*/ 1286360 w 2355743"/>
              <a:gd name="connsiteY12" fmla="*/ 759417 h 1208868"/>
              <a:gd name="connsiteX13" fmla="*/ 1332855 w 2355743"/>
              <a:gd name="connsiteY13" fmla="*/ 743919 h 1208868"/>
              <a:gd name="connsiteX14" fmla="*/ 1379350 w 2355743"/>
              <a:gd name="connsiteY14" fmla="*/ 712922 h 1208868"/>
              <a:gd name="connsiteX15" fmla="*/ 1503336 w 2355743"/>
              <a:gd name="connsiteY15" fmla="*/ 650929 h 1208868"/>
              <a:gd name="connsiteX16" fmla="*/ 1596326 w 2355743"/>
              <a:gd name="connsiteY16" fmla="*/ 588936 h 1208868"/>
              <a:gd name="connsiteX17" fmla="*/ 1642821 w 2355743"/>
              <a:gd name="connsiteY17" fmla="*/ 557939 h 1208868"/>
              <a:gd name="connsiteX18" fmla="*/ 1704814 w 2355743"/>
              <a:gd name="connsiteY18" fmla="*/ 526943 h 1208868"/>
              <a:gd name="connsiteX19" fmla="*/ 1797804 w 2355743"/>
              <a:gd name="connsiteY19" fmla="*/ 464950 h 1208868"/>
              <a:gd name="connsiteX20" fmla="*/ 1844299 w 2355743"/>
              <a:gd name="connsiteY20" fmla="*/ 433953 h 1208868"/>
              <a:gd name="connsiteX21" fmla="*/ 1906292 w 2355743"/>
              <a:gd name="connsiteY21" fmla="*/ 371960 h 1208868"/>
              <a:gd name="connsiteX22" fmla="*/ 2030278 w 2355743"/>
              <a:gd name="connsiteY22" fmla="*/ 278970 h 1208868"/>
              <a:gd name="connsiteX23" fmla="*/ 2076773 w 2355743"/>
              <a:gd name="connsiteY23" fmla="*/ 247973 h 1208868"/>
              <a:gd name="connsiteX24" fmla="*/ 2123268 w 2355743"/>
              <a:gd name="connsiteY24" fmla="*/ 201478 h 1208868"/>
              <a:gd name="connsiteX25" fmla="*/ 2231756 w 2355743"/>
              <a:gd name="connsiteY25" fmla="*/ 123987 h 1208868"/>
              <a:gd name="connsiteX26" fmla="*/ 2355743 w 2355743"/>
              <a:gd name="connsiteY26" fmla="*/ 0 h 120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355743" h="1208868">
                <a:moveTo>
                  <a:pt x="0" y="1208868"/>
                </a:moveTo>
                <a:cubicBezTo>
                  <a:pt x="25831" y="1183038"/>
                  <a:pt x="46673" y="1150989"/>
                  <a:pt x="77492" y="1131377"/>
                </a:cubicBezTo>
                <a:cubicBezTo>
                  <a:pt x="105057" y="1113836"/>
                  <a:pt x="170482" y="1100380"/>
                  <a:pt x="170482" y="1100380"/>
                </a:cubicBezTo>
                <a:cubicBezTo>
                  <a:pt x="259836" y="1040810"/>
                  <a:pt x="173638" y="1092385"/>
                  <a:pt x="263472" y="1053885"/>
                </a:cubicBezTo>
                <a:cubicBezTo>
                  <a:pt x="284707" y="1044784"/>
                  <a:pt x="304230" y="1031989"/>
                  <a:pt x="325465" y="1022888"/>
                </a:cubicBezTo>
                <a:cubicBezTo>
                  <a:pt x="340481" y="1016453"/>
                  <a:pt x="357348" y="1014696"/>
                  <a:pt x="371960" y="1007390"/>
                </a:cubicBezTo>
                <a:cubicBezTo>
                  <a:pt x="388620" y="999060"/>
                  <a:pt x="401434" y="983959"/>
                  <a:pt x="418455" y="976394"/>
                </a:cubicBezTo>
                <a:cubicBezTo>
                  <a:pt x="448312" y="963124"/>
                  <a:pt x="480448" y="955729"/>
                  <a:pt x="511445" y="945397"/>
                </a:cubicBezTo>
                <a:cubicBezTo>
                  <a:pt x="622909" y="908242"/>
                  <a:pt x="483725" y="953317"/>
                  <a:pt x="619933" y="914400"/>
                </a:cubicBezTo>
                <a:cubicBezTo>
                  <a:pt x="745263" y="878591"/>
                  <a:pt x="556016" y="921542"/>
                  <a:pt x="759417" y="883404"/>
                </a:cubicBezTo>
                <a:cubicBezTo>
                  <a:pt x="811199" y="873695"/>
                  <a:pt x="862038" y="858225"/>
                  <a:pt x="914400" y="852407"/>
                </a:cubicBezTo>
                <a:cubicBezTo>
                  <a:pt x="1085117" y="833439"/>
                  <a:pt x="1007740" y="844600"/>
                  <a:pt x="1146875" y="821411"/>
                </a:cubicBezTo>
                <a:cubicBezTo>
                  <a:pt x="1220555" y="772290"/>
                  <a:pt x="1175700" y="796304"/>
                  <a:pt x="1286360" y="759417"/>
                </a:cubicBezTo>
                <a:lnTo>
                  <a:pt x="1332855" y="743919"/>
                </a:lnTo>
                <a:cubicBezTo>
                  <a:pt x="1348353" y="733587"/>
                  <a:pt x="1362998" y="721841"/>
                  <a:pt x="1379350" y="712922"/>
                </a:cubicBezTo>
                <a:cubicBezTo>
                  <a:pt x="1419915" y="690796"/>
                  <a:pt x="1464890" y="676560"/>
                  <a:pt x="1503336" y="650929"/>
                </a:cubicBezTo>
                <a:lnTo>
                  <a:pt x="1596326" y="588936"/>
                </a:lnTo>
                <a:cubicBezTo>
                  <a:pt x="1611824" y="578604"/>
                  <a:pt x="1626161" y="566269"/>
                  <a:pt x="1642821" y="557939"/>
                </a:cubicBezTo>
                <a:cubicBezTo>
                  <a:pt x="1663485" y="547607"/>
                  <a:pt x="1685003" y="538830"/>
                  <a:pt x="1704814" y="526943"/>
                </a:cubicBezTo>
                <a:cubicBezTo>
                  <a:pt x="1736759" y="507776"/>
                  <a:pt x="1766807" y="485614"/>
                  <a:pt x="1797804" y="464950"/>
                </a:cubicBezTo>
                <a:cubicBezTo>
                  <a:pt x="1813302" y="454618"/>
                  <a:pt x="1831128" y="447124"/>
                  <a:pt x="1844299" y="433953"/>
                </a:cubicBezTo>
                <a:cubicBezTo>
                  <a:pt x="1864963" y="413289"/>
                  <a:pt x="1883842" y="390669"/>
                  <a:pt x="1906292" y="371960"/>
                </a:cubicBezTo>
                <a:cubicBezTo>
                  <a:pt x="1945979" y="338887"/>
                  <a:pt x="1987294" y="307627"/>
                  <a:pt x="2030278" y="278970"/>
                </a:cubicBezTo>
                <a:cubicBezTo>
                  <a:pt x="2045776" y="268638"/>
                  <a:pt x="2062464" y="259898"/>
                  <a:pt x="2076773" y="247973"/>
                </a:cubicBezTo>
                <a:cubicBezTo>
                  <a:pt x="2093611" y="233941"/>
                  <a:pt x="2106430" y="215509"/>
                  <a:pt x="2123268" y="201478"/>
                </a:cubicBezTo>
                <a:cubicBezTo>
                  <a:pt x="2236466" y="107147"/>
                  <a:pt x="2092165" y="249619"/>
                  <a:pt x="2231756" y="123987"/>
                </a:cubicBezTo>
                <a:lnTo>
                  <a:pt x="2355743" y="0"/>
                </a:lnTo>
              </a:path>
            </a:pathLst>
          </a:custGeom>
          <a:noFill/>
          <a:ln w="28575">
            <a:solidFill>
              <a:schemeClr val="accent3">
                <a:lumMod val="50000"/>
                <a:alpha val="60000"/>
              </a:schemeClr>
            </a:solidFill>
          </a:ln>
          <a:effectLst>
            <a:glow rad="381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F704D078-C55E-4BFA-9FFF-DFCACBCFF642}"/>
              </a:ext>
            </a:extLst>
          </p:cNvPr>
          <p:cNvSpPr/>
          <p:nvPr/>
        </p:nvSpPr>
        <p:spPr>
          <a:xfrm rot="290665">
            <a:off x="4426490" y="1520861"/>
            <a:ext cx="544873" cy="340133"/>
          </a:xfrm>
          <a:custGeom>
            <a:avLst/>
            <a:gdLst>
              <a:gd name="connsiteX0" fmla="*/ 0 w 2557220"/>
              <a:gd name="connsiteY0" fmla="*/ 1596325 h 1596325"/>
              <a:gd name="connsiteX1" fmla="*/ 511444 w 2557220"/>
              <a:gd name="connsiteY1" fmla="*/ 1239864 h 1596325"/>
              <a:gd name="connsiteX2" fmla="*/ 557939 w 2557220"/>
              <a:gd name="connsiteY2" fmla="*/ 1224366 h 1596325"/>
              <a:gd name="connsiteX3" fmla="*/ 650929 w 2557220"/>
              <a:gd name="connsiteY3" fmla="*/ 1177871 h 1596325"/>
              <a:gd name="connsiteX4" fmla="*/ 759417 w 2557220"/>
              <a:gd name="connsiteY4" fmla="*/ 1115878 h 1596325"/>
              <a:gd name="connsiteX5" fmla="*/ 867905 w 2557220"/>
              <a:gd name="connsiteY5" fmla="*/ 1100379 h 1596325"/>
              <a:gd name="connsiteX6" fmla="*/ 1022888 w 2557220"/>
              <a:gd name="connsiteY6" fmla="*/ 1053885 h 1596325"/>
              <a:gd name="connsiteX7" fmla="*/ 1100380 w 2557220"/>
              <a:gd name="connsiteY7" fmla="*/ 1038386 h 1596325"/>
              <a:gd name="connsiteX8" fmla="*/ 1193369 w 2557220"/>
              <a:gd name="connsiteY8" fmla="*/ 1007390 h 1596325"/>
              <a:gd name="connsiteX9" fmla="*/ 1239864 w 2557220"/>
              <a:gd name="connsiteY9" fmla="*/ 991891 h 1596325"/>
              <a:gd name="connsiteX10" fmla="*/ 1317356 w 2557220"/>
              <a:gd name="connsiteY10" fmla="*/ 976393 h 1596325"/>
              <a:gd name="connsiteX11" fmla="*/ 1379349 w 2557220"/>
              <a:gd name="connsiteY11" fmla="*/ 960895 h 1596325"/>
              <a:gd name="connsiteX12" fmla="*/ 1534332 w 2557220"/>
              <a:gd name="connsiteY12" fmla="*/ 929898 h 1596325"/>
              <a:gd name="connsiteX13" fmla="*/ 1580827 w 2557220"/>
              <a:gd name="connsiteY13" fmla="*/ 898902 h 1596325"/>
              <a:gd name="connsiteX14" fmla="*/ 1627322 w 2557220"/>
              <a:gd name="connsiteY14" fmla="*/ 883403 h 1596325"/>
              <a:gd name="connsiteX15" fmla="*/ 1720312 w 2557220"/>
              <a:gd name="connsiteY15" fmla="*/ 821410 h 1596325"/>
              <a:gd name="connsiteX16" fmla="*/ 1766807 w 2557220"/>
              <a:gd name="connsiteY16" fmla="*/ 790413 h 1596325"/>
              <a:gd name="connsiteX17" fmla="*/ 1813302 w 2557220"/>
              <a:gd name="connsiteY17" fmla="*/ 774915 h 1596325"/>
              <a:gd name="connsiteX18" fmla="*/ 1906291 w 2557220"/>
              <a:gd name="connsiteY18" fmla="*/ 712922 h 1596325"/>
              <a:gd name="connsiteX19" fmla="*/ 1983783 w 2557220"/>
              <a:gd name="connsiteY19" fmla="*/ 619932 h 1596325"/>
              <a:gd name="connsiteX20" fmla="*/ 2045776 w 2557220"/>
              <a:gd name="connsiteY20" fmla="*/ 573437 h 1596325"/>
              <a:gd name="connsiteX21" fmla="*/ 2092271 w 2557220"/>
              <a:gd name="connsiteY21" fmla="*/ 542440 h 1596325"/>
              <a:gd name="connsiteX22" fmla="*/ 2169763 w 2557220"/>
              <a:gd name="connsiteY22" fmla="*/ 449451 h 1596325"/>
              <a:gd name="connsiteX23" fmla="*/ 2262752 w 2557220"/>
              <a:gd name="connsiteY23" fmla="*/ 356461 h 1596325"/>
              <a:gd name="connsiteX24" fmla="*/ 2309247 w 2557220"/>
              <a:gd name="connsiteY24" fmla="*/ 309966 h 1596325"/>
              <a:gd name="connsiteX25" fmla="*/ 2402237 w 2557220"/>
              <a:gd name="connsiteY25" fmla="*/ 247973 h 1596325"/>
              <a:gd name="connsiteX26" fmla="*/ 2448732 w 2557220"/>
              <a:gd name="connsiteY26" fmla="*/ 185979 h 1596325"/>
              <a:gd name="connsiteX27" fmla="*/ 2464230 w 2557220"/>
              <a:gd name="connsiteY27" fmla="*/ 139485 h 1596325"/>
              <a:gd name="connsiteX28" fmla="*/ 2526224 w 2557220"/>
              <a:gd name="connsiteY28" fmla="*/ 61993 h 1596325"/>
              <a:gd name="connsiteX29" fmla="*/ 2557220 w 2557220"/>
              <a:gd name="connsiteY29" fmla="*/ 0 h 159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557220" h="1596325">
                <a:moveTo>
                  <a:pt x="0" y="1596325"/>
                </a:moveTo>
                <a:cubicBezTo>
                  <a:pt x="170481" y="1477505"/>
                  <a:pt x="338541" y="1355132"/>
                  <a:pt x="511444" y="1239864"/>
                </a:cubicBezTo>
                <a:cubicBezTo>
                  <a:pt x="525037" y="1230802"/>
                  <a:pt x="543327" y="1231672"/>
                  <a:pt x="557939" y="1224366"/>
                </a:cubicBezTo>
                <a:cubicBezTo>
                  <a:pt x="678115" y="1164278"/>
                  <a:pt x="534063" y="1216826"/>
                  <a:pt x="650929" y="1177871"/>
                </a:cubicBezTo>
                <a:cubicBezTo>
                  <a:pt x="680065" y="1158447"/>
                  <a:pt x="726138" y="1124954"/>
                  <a:pt x="759417" y="1115878"/>
                </a:cubicBezTo>
                <a:cubicBezTo>
                  <a:pt x="794660" y="1106266"/>
                  <a:pt x="831742" y="1105545"/>
                  <a:pt x="867905" y="1100379"/>
                </a:cubicBezTo>
                <a:cubicBezTo>
                  <a:pt x="945179" y="1074622"/>
                  <a:pt x="952617" y="1069501"/>
                  <a:pt x="1022888" y="1053885"/>
                </a:cubicBezTo>
                <a:cubicBezTo>
                  <a:pt x="1048603" y="1048171"/>
                  <a:pt x="1074966" y="1045317"/>
                  <a:pt x="1100380" y="1038386"/>
                </a:cubicBezTo>
                <a:cubicBezTo>
                  <a:pt x="1131902" y="1029789"/>
                  <a:pt x="1162373" y="1017722"/>
                  <a:pt x="1193369" y="1007390"/>
                </a:cubicBezTo>
                <a:cubicBezTo>
                  <a:pt x="1208867" y="1002224"/>
                  <a:pt x="1223844" y="995095"/>
                  <a:pt x="1239864" y="991891"/>
                </a:cubicBezTo>
                <a:cubicBezTo>
                  <a:pt x="1265695" y="986725"/>
                  <a:pt x="1291641" y="982107"/>
                  <a:pt x="1317356" y="976393"/>
                </a:cubicBezTo>
                <a:cubicBezTo>
                  <a:pt x="1338149" y="971772"/>
                  <a:pt x="1358462" y="965072"/>
                  <a:pt x="1379349" y="960895"/>
                </a:cubicBezTo>
                <a:cubicBezTo>
                  <a:pt x="1569349" y="922894"/>
                  <a:pt x="1390338" y="965896"/>
                  <a:pt x="1534332" y="929898"/>
                </a:cubicBezTo>
                <a:cubicBezTo>
                  <a:pt x="1549830" y="919566"/>
                  <a:pt x="1564167" y="907232"/>
                  <a:pt x="1580827" y="898902"/>
                </a:cubicBezTo>
                <a:cubicBezTo>
                  <a:pt x="1595439" y="891596"/>
                  <a:pt x="1613729" y="892465"/>
                  <a:pt x="1627322" y="883403"/>
                </a:cubicBezTo>
                <a:cubicBezTo>
                  <a:pt x="1743412" y="806009"/>
                  <a:pt x="1609761" y="858259"/>
                  <a:pt x="1720312" y="821410"/>
                </a:cubicBezTo>
                <a:cubicBezTo>
                  <a:pt x="1735810" y="811078"/>
                  <a:pt x="1750147" y="798743"/>
                  <a:pt x="1766807" y="790413"/>
                </a:cubicBezTo>
                <a:cubicBezTo>
                  <a:pt x="1781419" y="783107"/>
                  <a:pt x="1799021" y="782849"/>
                  <a:pt x="1813302" y="774915"/>
                </a:cubicBezTo>
                <a:cubicBezTo>
                  <a:pt x="1845867" y="756823"/>
                  <a:pt x="1906291" y="712922"/>
                  <a:pt x="1906291" y="712922"/>
                </a:cubicBezTo>
                <a:cubicBezTo>
                  <a:pt x="1938178" y="665092"/>
                  <a:pt x="1937376" y="659709"/>
                  <a:pt x="1983783" y="619932"/>
                </a:cubicBezTo>
                <a:cubicBezTo>
                  <a:pt x="2003395" y="603122"/>
                  <a:pt x="2024757" y="588451"/>
                  <a:pt x="2045776" y="573437"/>
                </a:cubicBezTo>
                <a:cubicBezTo>
                  <a:pt x="2060933" y="562610"/>
                  <a:pt x="2077961" y="554364"/>
                  <a:pt x="2092271" y="542440"/>
                </a:cubicBezTo>
                <a:cubicBezTo>
                  <a:pt x="2183128" y="466727"/>
                  <a:pt x="2100101" y="527821"/>
                  <a:pt x="2169763" y="449451"/>
                </a:cubicBezTo>
                <a:cubicBezTo>
                  <a:pt x="2198886" y="416688"/>
                  <a:pt x="2231756" y="387458"/>
                  <a:pt x="2262752" y="356461"/>
                </a:cubicBezTo>
                <a:cubicBezTo>
                  <a:pt x="2278250" y="340963"/>
                  <a:pt x="2291010" y="322124"/>
                  <a:pt x="2309247" y="309966"/>
                </a:cubicBezTo>
                <a:lnTo>
                  <a:pt x="2402237" y="247973"/>
                </a:lnTo>
                <a:cubicBezTo>
                  <a:pt x="2417735" y="227308"/>
                  <a:pt x="2435916" y="208406"/>
                  <a:pt x="2448732" y="185979"/>
                </a:cubicBezTo>
                <a:cubicBezTo>
                  <a:pt x="2456837" y="171795"/>
                  <a:pt x="2455572" y="153338"/>
                  <a:pt x="2464230" y="139485"/>
                </a:cubicBezTo>
                <a:cubicBezTo>
                  <a:pt x="2481762" y="111434"/>
                  <a:pt x="2507875" y="89517"/>
                  <a:pt x="2526224" y="61993"/>
                </a:cubicBezTo>
                <a:cubicBezTo>
                  <a:pt x="2539039" y="42770"/>
                  <a:pt x="2557220" y="0"/>
                  <a:pt x="2557220" y="0"/>
                </a:cubicBezTo>
              </a:path>
            </a:pathLst>
          </a:custGeom>
          <a:noFill/>
          <a:ln w="28575">
            <a:solidFill>
              <a:schemeClr val="accent3">
                <a:lumMod val="50000"/>
                <a:alpha val="60000"/>
              </a:schemeClr>
            </a:solidFill>
          </a:ln>
          <a:effectLst>
            <a:glow rad="381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48AEFA11-56C6-44D7-B06F-85BD7678E114}"/>
              </a:ext>
            </a:extLst>
          </p:cNvPr>
          <p:cNvSpPr/>
          <p:nvPr/>
        </p:nvSpPr>
        <p:spPr>
          <a:xfrm rot="290665">
            <a:off x="4442047" y="1452133"/>
            <a:ext cx="686870" cy="429294"/>
          </a:xfrm>
          <a:custGeom>
            <a:avLst/>
            <a:gdLst>
              <a:gd name="connsiteX0" fmla="*/ 0 w 3223648"/>
              <a:gd name="connsiteY0" fmla="*/ 2014779 h 2014779"/>
              <a:gd name="connsiteX1" fmla="*/ 356461 w 3223648"/>
              <a:gd name="connsiteY1" fmla="*/ 1937288 h 2014779"/>
              <a:gd name="connsiteX2" fmla="*/ 449451 w 3223648"/>
              <a:gd name="connsiteY2" fmla="*/ 1906291 h 2014779"/>
              <a:gd name="connsiteX3" fmla="*/ 635431 w 3223648"/>
              <a:gd name="connsiteY3" fmla="*/ 1844298 h 2014779"/>
              <a:gd name="connsiteX4" fmla="*/ 681926 w 3223648"/>
              <a:gd name="connsiteY4" fmla="*/ 1828800 h 2014779"/>
              <a:gd name="connsiteX5" fmla="*/ 728421 w 3223648"/>
              <a:gd name="connsiteY5" fmla="*/ 1813301 h 2014779"/>
              <a:gd name="connsiteX6" fmla="*/ 805912 w 3223648"/>
              <a:gd name="connsiteY6" fmla="*/ 1797803 h 2014779"/>
              <a:gd name="connsiteX7" fmla="*/ 867905 w 3223648"/>
              <a:gd name="connsiteY7" fmla="*/ 1782305 h 2014779"/>
              <a:gd name="connsiteX8" fmla="*/ 960895 w 3223648"/>
              <a:gd name="connsiteY8" fmla="*/ 1766807 h 2014779"/>
              <a:gd name="connsiteX9" fmla="*/ 1053885 w 3223648"/>
              <a:gd name="connsiteY9" fmla="*/ 1735810 h 2014779"/>
              <a:gd name="connsiteX10" fmla="*/ 1348353 w 3223648"/>
              <a:gd name="connsiteY10" fmla="*/ 1689315 h 2014779"/>
              <a:gd name="connsiteX11" fmla="*/ 1441343 w 3223648"/>
              <a:gd name="connsiteY11" fmla="*/ 1658318 h 2014779"/>
              <a:gd name="connsiteX12" fmla="*/ 1487838 w 3223648"/>
              <a:gd name="connsiteY12" fmla="*/ 1642820 h 2014779"/>
              <a:gd name="connsiteX13" fmla="*/ 1549831 w 3223648"/>
              <a:gd name="connsiteY13" fmla="*/ 1627322 h 2014779"/>
              <a:gd name="connsiteX14" fmla="*/ 1611824 w 3223648"/>
              <a:gd name="connsiteY14" fmla="*/ 1596325 h 2014779"/>
              <a:gd name="connsiteX15" fmla="*/ 1704814 w 3223648"/>
              <a:gd name="connsiteY15" fmla="*/ 1534332 h 2014779"/>
              <a:gd name="connsiteX16" fmla="*/ 1751309 w 3223648"/>
              <a:gd name="connsiteY16" fmla="*/ 1503335 h 2014779"/>
              <a:gd name="connsiteX17" fmla="*/ 1797804 w 3223648"/>
              <a:gd name="connsiteY17" fmla="*/ 1487837 h 2014779"/>
              <a:gd name="connsiteX18" fmla="*/ 1844299 w 3223648"/>
              <a:gd name="connsiteY18" fmla="*/ 1456840 h 2014779"/>
              <a:gd name="connsiteX19" fmla="*/ 1906292 w 3223648"/>
              <a:gd name="connsiteY19" fmla="*/ 1441342 h 2014779"/>
              <a:gd name="connsiteX20" fmla="*/ 1999282 w 3223648"/>
              <a:gd name="connsiteY20" fmla="*/ 1379349 h 2014779"/>
              <a:gd name="connsiteX21" fmla="*/ 2123268 w 3223648"/>
              <a:gd name="connsiteY21" fmla="*/ 1270861 h 2014779"/>
              <a:gd name="connsiteX22" fmla="*/ 2169763 w 3223648"/>
              <a:gd name="connsiteY22" fmla="*/ 1239864 h 2014779"/>
              <a:gd name="connsiteX23" fmla="*/ 2247255 w 3223648"/>
              <a:gd name="connsiteY23" fmla="*/ 1162373 h 2014779"/>
              <a:gd name="connsiteX24" fmla="*/ 2340244 w 3223648"/>
              <a:gd name="connsiteY24" fmla="*/ 1069383 h 2014779"/>
              <a:gd name="connsiteX25" fmla="*/ 2371241 w 3223648"/>
              <a:gd name="connsiteY25" fmla="*/ 1022888 h 2014779"/>
              <a:gd name="connsiteX26" fmla="*/ 2464231 w 3223648"/>
              <a:gd name="connsiteY26" fmla="*/ 929898 h 2014779"/>
              <a:gd name="connsiteX27" fmla="*/ 2588217 w 3223648"/>
              <a:gd name="connsiteY27" fmla="*/ 790413 h 2014779"/>
              <a:gd name="connsiteX28" fmla="*/ 2712204 w 3223648"/>
              <a:gd name="connsiteY28" fmla="*/ 681925 h 2014779"/>
              <a:gd name="connsiteX29" fmla="*/ 2789695 w 3223648"/>
              <a:gd name="connsiteY29" fmla="*/ 588935 h 2014779"/>
              <a:gd name="connsiteX30" fmla="*/ 2882685 w 3223648"/>
              <a:gd name="connsiteY30" fmla="*/ 464949 h 2014779"/>
              <a:gd name="connsiteX31" fmla="*/ 2975675 w 3223648"/>
              <a:gd name="connsiteY31" fmla="*/ 356461 h 2014779"/>
              <a:gd name="connsiteX32" fmla="*/ 3037668 w 3223648"/>
              <a:gd name="connsiteY32" fmla="*/ 263471 h 2014779"/>
              <a:gd name="connsiteX33" fmla="*/ 3053166 w 3223648"/>
              <a:gd name="connsiteY33" fmla="*/ 216976 h 2014779"/>
              <a:gd name="connsiteX34" fmla="*/ 3161655 w 3223648"/>
              <a:gd name="connsiteY34" fmla="*/ 77491 h 2014779"/>
              <a:gd name="connsiteX35" fmla="*/ 3177153 w 3223648"/>
              <a:gd name="connsiteY35" fmla="*/ 30996 h 2014779"/>
              <a:gd name="connsiteX36" fmla="*/ 3223648 w 3223648"/>
              <a:gd name="connsiteY36" fmla="*/ 0 h 201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223648" h="2014779">
                <a:moveTo>
                  <a:pt x="0" y="2014779"/>
                </a:moveTo>
                <a:cubicBezTo>
                  <a:pt x="118820" y="1988949"/>
                  <a:pt x="238260" y="1965819"/>
                  <a:pt x="356461" y="1937288"/>
                </a:cubicBezTo>
                <a:cubicBezTo>
                  <a:pt x="388222" y="1929622"/>
                  <a:pt x="418454" y="1916623"/>
                  <a:pt x="449451" y="1906291"/>
                </a:cubicBezTo>
                <a:lnTo>
                  <a:pt x="635431" y="1844298"/>
                </a:lnTo>
                <a:lnTo>
                  <a:pt x="681926" y="1828800"/>
                </a:lnTo>
                <a:cubicBezTo>
                  <a:pt x="697424" y="1823634"/>
                  <a:pt x="712401" y="1816505"/>
                  <a:pt x="728421" y="1813301"/>
                </a:cubicBezTo>
                <a:cubicBezTo>
                  <a:pt x="754251" y="1808135"/>
                  <a:pt x="780197" y="1803517"/>
                  <a:pt x="805912" y="1797803"/>
                </a:cubicBezTo>
                <a:cubicBezTo>
                  <a:pt x="826705" y="1793182"/>
                  <a:pt x="847018" y="1786482"/>
                  <a:pt x="867905" y="1782305"/>
                </a:cubicBezTo>
                <a:cubicBezTo>
                  <a:pt x="898719" y="1776142"/>
                  <a:pt x="929898" y="1771973"/>
                  <a:pt x="960895" y="1766807"/>
                </a:cubicBezTo>
                <a:cubicBezTo>
                  <a:pt x="991892" y="1756475"/>
                  <a:pt x="1021411" y="1739418"/>
                  <a:pt x="1053885" y="1735810"/>
                </a:cubicBezTo>
                <a:cubicBezTo>
                  <a:pt x="1138724" y="1726384"/>
                  <a:pt x="1268008" y="1716097"/>
                  <a:pt x="1348353" y="1689315"/>
                </a:cubicBezTo>
                <a:lnTo>
                  <a:pt x="1441343" y="1658318"/>
                </a:lnTo>
                <a:cubicBezTo>
                  <a:pt x="1456841" y="1653152"/>
                  <a:pt x="1471989" y="1646782"/>
                  <a:pt x="1487838" y="1642820"/>
                </a:cubicBezTo>
                <a:lnTo>
                  <a:pt x="1549831" y="1627322"/>
                </a:lnTo>
                <a:cubicBezTo>
                  <a:pt x="1570495" y="1616990"/>
                  <a:pt x="1592013" y="1608212"/>
                  <a:pt x="1611824" y="1596325"/>
                </a:cubicBezTo>
                <a:cubicBezTo>
                  <a:pt x="1643768" y="1577158"/>
                  <a:pt x="1673817" y="1554996"/>
                  <a:pt x="1704814" y="1534332"/>
                </a:cubicBezTo>
                <a:cubicBezTo>
                  <a:pt x="1720312" y="1524000"/>
                  <a:pt x="1733638" y="1509225"/>
                  <a:pt x="1751309" y="1503335"/>
                </a:cubicBezTo>
                <a:lnTo>
                  <a:pt x="1797804" y="1487837"/>
                </a:lnTo>
                <a:cubicBezTo>
                  <a:pt x="1813302" y="1477505"/>
                  <a:pt x="1827178" y="1464177"/>
                  <a:pt x="1844299" y="1456840"/>
                </a:cubicBezTo>
                <a:cubicBezTo>
                  <a:pt x="1863877" y="1448449"/>
                  <a:pt x="1887798" y="1451910"/>
                  <a:pt x="1906292" y="1441342"/>
                </a:cubicBezTo>
                <a:cubicBezTo>
                  <a:pt x="2068821" y="1348469"/>
                  <a:pt x="1854118" y="1427736"/>
                  <a:pt x="1999282" y="1379349"/>
                </a:cubicBezTo>
                <a:cubicBezTo>
                  <a:pt x="2050942" y="1301857"/>
                  <a:pt x="2014779" y="1343187"/>
                  <a:pt x="2123268" y="1270861"/>
                </a:cubicBezTo>
                <a:lnTo>
                  <a:pt x="2169763" y="1239864"/>
                </a:lnTo>
                <a:cubicBezTo>
                  <a:pt x="2252425" y="1115873"/>
                  <a:pt x="2143929" y="1265699"/>
                  <a:pt x="2247255" y="1162373"/>
                </a:cubicBezTo>
                <a:cubicBezTo>
                  <a:pt x="2362599" y="1047029"/>
                  <a:pt x="2230670" y="1142432"/>
                  <a:pt x="2340244" y="1069383"/>
                </a:cubicBezTo>
                <a:cubicBezTo>
                  <a:pt x="2350576" y="1053885"/>
                  <a:pt x="2358866" y="1036810"/>
                  <a:pt x="2371241" y="1022888"/>
                </a:cubicBezTo>
                <a:cubicBezTo>
                  <a:pt x="2400364" y="990125"/>
                  <a:pt x="2439915" y="966372"/>
                  <a:pt x="2464231" y="929898"/>
                </a:cubicBezTo>
                <a:cubicBezTo>
                  <a:pt x="2519543" y="846931"/>
                  <a:pt x="2482059" y="896571"/>
                  <a:pt x="2588217" y="790413"/>
                </a:cubicBezTo>
                <a:cubicBezTo>
                  <a:pt x="2668471" y="710159"/>
                  <a:pt x="2626836" y="745951"/>
                  <a:pt x="2712204" y="681925"/>
                </a:cubicBezTo>
                <a:cubicBezTo>
                  <a:pt x="2795916" y="556354"/>
                  <a:pt x="2682304" y="720191"/>
                  <a:pt x="2789695" y="588935"/>
                </a:cubicBezTo>
                <a:cubicBezTo>
                  <a:pt x="2822409" y="548952"/>
                  <a:pt x="2846155" y="501479"/>
                  <a:pt x="2882685" y="464949"/>
                </a:cubicBezTo>
                <a:cubicBezTo>
                  <a:pt x="2936197" y="411437"/>
                  <a:pt x="2929285" y="422733"/>
                  <a:pt x="2975675" y="356461"/>
                </a:cubicBezTo>
                <a:cubicBezTo>
                  <a:pt x="2997038" y="325942"/>
                  <a:pt x="3025888" y="298813"/>
                  <a:pt x="3037668" y="263471"/>
                </a:cubicBezTo>
                <a:cubicBezTo>
                  <a:pt x="3042834" y="247973"/>
                  <a:pt x="3044104" y="230569"/>
                  <a:pt x="3053166" y="216976"/>
                </a:cubicBezTo>
                <a:cubicBezTo>
                  <a:pt x="3085839" y="167966"/>
                  <a:pt x="3161655" y="77491"/>
                  <a:pt x="3161655" y="77491"/>
                </a:cubicBezTo>
                <a:cubicBezTo>
                  <a:pt x="3166821" y="61993"/>
                  <a:pt x="3166948" y="43753"/>
                  <a:pt x="3177153" y="30996"/>
                </a:cubicBezTo>
                <a:cubicBezTo>
                  <a:pt x="3188789" y="16451"/>
                  <a:pt x="3223648" y="0"/>
                  <a:pt x="3223648" y="0"/>
                </a:cubicBezTo>
              </a:path>
            </a:pathLst>
          </a:custGeom>
          <a:noFill/>
          <a:ln w="28575">
            <a:solidFill>
              <a:schemeClr val="accent3">
                <a:lumMod val="50000"/>
                <a:alpha val="60000"/>
              </a:schemeClr>
            </a:solidFill>
          </a:ln>
          <a:effectLst>
            <a:glow rad="381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620B4E39-3B8A-41E4-9024-6B11A648A8FC}"/>
              </a:ext>
            </a:extLst>
          </p:cNvPr>
          <p:cNvSpPr/>
          <p:nvPr/>
        </p:nvSpPr>
        <p:spPr>
          <a:xfrm rot="290665">
            <a:off x="4497185" y="1577627"/>
            <a:ext cx="634034" cy="673661"/>
          </a:xfrm>
          <a:custGeom>
            <a:avLst/>
            <a:gdLst>
              <a:gd name="connsiteX0" fmla="*/ 0 w 2975674"/>
              <a:gd name="connsiteY0" fmla="*/ 3161654 h 3161654"/>
              <a:gd name="connsiteX1" fmla="*/ 15498 w 2975674"/>
              <a:gd name="connsiteY1" fmla="*/ 3006671 h 3161654"/>
              <a:gd name="connsiteX2" fmla="*/ 46495 w 2975674"/>
              <a:gd name="connsiteY2" fmla="*/ 2913681 h 3161654"/>
              <a:gd name="connsiteX3" fmla="*/ 92990 w 2975674"/>
              <a:gd name="connsiteY3" fmla="*/ 2882685 h 3161654"/>
              <a:gd name="connsiteX4" fmla="*/ 123986 w 2975674"/>
              <a:gd name="connsiteY4" fmla="*/ 2836190 h 3161654"/>
              <a:gd name="connsiteX5" fmla="*/ 216976 w 2975674"/>
              <a:gd name="connsiteY5" fmla="*/ 2758698 h 3161654"/>
              <a:gd name="connsiteX6" fmla="*/ 247973 w 2975674"/>
              <a:gd name="connsiteY6" fmla="*/ 2712203 h 3161654"/>
              <a:gd name="connsiteX7" fmla="*/ 294468 w 2975674"/>
              <a:gd name="connsiteY7" fmla="*/ 2665708 h 3161654"/>
              <a:gd name="connsiteX8" fmla="*/ 325464 w 2975674"/>
              <a:gd name="connsiteY8" fmla="*/ 2619213 h 3161654"/>
              <a:gd name="connsiteX9" fmla="*/ 371959 w 2975674"/>
              <a:gd name="connsiteY9" fmla="*/ 2588217 h 3161654"/>
              <a:gd name="connsiteX10" fmla="*/ 449451 w 2975674"/>
              <a:gd name="connsiteY10" fmla="*/ 2495227 h 3161654"/>
              <a:gd name="connsiteX11" fmla="*/ 495946 w 2975674"/>
              <a:gd name="connsiteY11" fmla="*/ 2448732 h 3161654"/>
              <a:gd name="connsiteX12" fmla="*/ 604434 w 2975674"/>
              <a:gd name="connsiteY12" fmla="*/ 2355742 h 3161654"/>
              <a:gd name="connsiteX13" fmla="*/ 635430 w 2975674"/>
              <a:gd name="connsiteY13" fmla="*/ 2309247 h 3161654"/>
              <a:gd name="connsiteX14" fmla="*/ 681925 w 2975674"/>
              <a:gd name="connsiteY14" fmla="*/ 2262752 h 3161654"/>
              <a:gd name="connsiteX15" fmla="*/ 743918 w 2975674"/>
              <a:gd name="connsiteY15" fmla="*/ 2169763 h 3161654"/>
              <a:gd name="connsiteX16" fmla="*/ 852407 w 2975674"/>
              <a:gd name="connsiteY16" fmla="*/ 2076773 h 3161654"/>
              <a:gd name="connsiteX17" fmla="*/ 883403 w 2975674"/>
              <a:gd name="connsiteY17" fmla="*/ 2030278 h 3161654"/>
              <a:gd name="connsiteX18" fmla="*/ 929898 w 2975674"/>
              <a:gd name="connsiteY18" fmla="*/ 1999281 h 3161654"/>
              <a:gd name="connsiteX19" fmla="*/ 991891 w 2975674"/>
              <a:gd name="connsiteY19" fmla="*/ 1952786 h 3161654"/>
              <a:gd name="connsiteX20" fmla="*/ 1131376 w 2975674"/>
              <a:gd name="connsiteY20" fmla="*/ 1797803 h 3161654"/>
              <a:gd name="connsiteX21" fmla="*/ 1177871 w 2975674"/>
              <a:gd name="connsiteY21" fmla="*/ 1766807 h 3161654"/>
              <a:gd name="connsiteX22" fmla="*/ 1270861 w 2975674"/>
              <a:gd name="connsiteY22" fmla="*/ 1673817 h 3161654"/>
              <a:gd name="connsiteX23" fmla="*/ 1363851 w 2975674"/>
              <a:gd name="connsiteY23" fmla="*/ 1611824 h 3161654"/>
              <a:gd name="connsiteX24" fmla="*/ 1410346 w 2975674"/>
              <a:gd name="connsiteY24" fmla="*/ 1580827 h 3161654"/>
              <a:gd name="connsiteX25" fmla="*/ 1456840 w 2975674"/>
              <a:gd name="connsiteY25" fmla="*/ 1534332 h 3161654"/>
              <a:gd name="connsiteX26" fmla="*/ 1487837 w 2975674"/>
              <a:gd name="connsiteY26" fmla="*/ 1487837 h 3161654"/>
              <a:gd name="connsiteX27" fmla="*/ 1549830 w 2975674"/>
              <a:gd name="connsiteY27" fmla="*/ 1456841 h 3161654"/>
              <a:gd name="connsiteX28" fmla="*/ 1673817 w 2975674"/>
              <a:gd name="connsiteY28" fmla="*/ 1348352 h 3161654"/>
              <a:gd name="connsiteX29" fmla="*/ 1720312 w 2975674"/>
              <a:gd name="connsiteY29" fmla="*/ 1317356 h 3161654"/>
              <a:gd name="connsiteX30" fmla="*/ 1766807 w 2975674"/>
              <a:gd name="connsiteY30" fmla="*/ 1286359 h 3161654"/>
              <a:gd name="connsiteX31" fmla="*/ 1844298 w 2975674"/>
              <a:gd name="connsiteY31" fmla="*/ 1224366 h 3161654"/>
              <a:gd name="connsiteX32" fmla="*/ 1937288 w 2975674"/>
              <a:gd name="connsiteY32" fmla="*/ 1131376 h 3161654"/>
              <a:gd name="connsiteX33" fmla="*/ 1983783 w 2975674"/>
              <a:gd name="connsiteY33" fmla="*/ 1084881 h 3161654"/>
              <a:gd name="connsiteX34" fmla="*/ 2030278 w 2975674"/>
              <a:gd name="connsiteY34" fmla="*/ 1069383 h 3161654"/>
              <a:gd name="connsiteX35" fmla="*/ 2123268 w 2975674"/>
              <a:gd name="connsiteY35" fmla="*/ 976393 h 3161654"/>
              <a:gd name="connsiteX36" fmla="*/ 2216257 w 2975674"/>
              <a:gd name="connsiteY36" fmla="*/ 898902 h 3161654"/>
              <a:gd name="connsiteX37" fmla="*/ 2278251 w 2975674"/>
              <a:gd name="connsiteY37" fmla="*/ 805912 h 3161654"/>
              <a:gd name="connsiteX38" fmla="*/ 2324746 w 2975674"/>
              <a:gd name="connsiteY38" fmla="*/ 759417 h 3161654"/>
              <a:gd name="connsiteX39" fmla="*/ 2386739 w 2975674"/>
              <a:gd name="connsiteY39" fmla="*/ 666427 h 3161654"/>
              <a:gd name="connsiteX40" fmla="*/ 2433234 w 2975674"/>
              <a:gd name="connsiteY40" fmla="*/ 635430 h 3161654"/>
              <a:gd name="connsiteX41" fmla="*/ 2526224 w 2975674"/>
              <a:gd name="connsiteY41" fmla="*/ 542441 h 3161654"/>
              <a:gd name="connsiteX42" fmla="*/ 2588217 w 2975674"/>
              <a:gd name="connsiteY42" fmla="*/ 449451 h 3161654"/>
              <a:gd name="connsiteX43" fmla="*/ 2681207 w 2975674"/>
              <a:gd name="connsiteY43" fmla="*/ 356461 h 3161654"/>
              <a:gd name="connsiteX44" fmla="*/ 2758698 w 2975674"/>
              <a:gd name="connsiteY44" fmla="*/ 278969 h 3161654"/>
              <a:gd name="connsiteX45" fmla="*/ 2882685 w 2975674"/>
              <a:gd name="connsiteY45" fmla="*/ 139485 h 3161654"/>
              <a:gd name="connsiteX46" fmla="*/ 2882685 w 2975674"/>
              <a:gd name="connsiteY46" fmla="*/ 139485 h 3161654"/>
              <a:gd name="connsiteX47" fmla="*/ 2929179 w 2975674"/>
              <a:gd name="connsiteY47" fmla="*/ 77491 h 3161654"/>
              <a:gd name="connsiteX48" fmla="*/ 2975674 w 2975674"/>
              <a:gd name="connsiteY48" fmla="*/ 0 h 3161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975674" h="3161654">
                <a:moveTo>
                  <a:pt x="0" y="3161654"/>
                </a:moveTo>
                <a:cubicBezTo>
                  <a:pt x="5166" y="3109993"/>
                  <a:pt x="5930" y="3057700"/>
                  <a:pt x="15498" y="3006671"/>
                </a:cubicBezTo>
                <a:cubicBezTo>
                  <a:pt x="21519" y="2974557"/>
                  <a:pt x="19309" y="2931805"/>
                  <a:pt x="46495" y="2913681"/>
                </a:cubicBezTo>
                <a:lnTo>
                  <a:pt x="92990" y="2882685"/>
                </a:lnTo>
                <a:cubicBezTo>
                  <a:pt x="103322" y="2867187"/>
                  <a:pt x="110815" y="2849361"/>
                  <a:pt x="123986" y="2836190"/>
                </a:cubicBezTo>
                <a:cubicBezTo>
                  <a:pt x="245906" y="2714269"/>
                  <a:pt x="90017" y="2911048"/>
                  <a:pt x="216976" y="2758698"/>
                </a:cubicBezTo>
                <a:cubicBezTo>
                  <a:pt x="228901" y="2744389"/>
                  <a:pt x="236048" y="2726512"/>
                  <a:pt x="247973" y="2712203"/>
                </a:cubicBezTo>
                <a:cubicBezTo>
                  <a:pt x="262005" y="2695365"/>
                  <a:pt x="280437" y="2682546"/>
                  <a:pt x="294468" y="2665708"/>
                </a:cubicBezTo>
                <a:cubicBezTo>
                  <a:pt x="306392" y="2651399"/>
                  <a:pt x="312293" y="2632384"/>
                  <a:pt x="325464" y="2619213"/>
                </a:cubicBezTo>
                <a:cubicBezTo>
                  <a:pt x="338635" y="2606042"/>
                  <a:pt x="357650" y="2600141"/>
                  <a:pt x="371959" y="2588217"/>
                </a:cubicBezTo>
                <a:cubicBezTo>
                  <a:pt x="446049" y="2526476"/>
                  <a:pt x="394038" y="2561722"/>
                  <a:pt x="449451" y="2495227"/>
                </a:cubicBezTo>
                <a:cubicBezTo>
                  <a:pt x="463483" y="2478389"/>
                  <a:pt x="479305" y="2462996"/>
                  <a:pt x="495946" y="2448732"/>
                </a:cubicBezTo>
                <a:cubicBezTo>
                  <a:pt x="555803" y="2397425"/>
                  <a:pt x="556365" y="2413426"/>
                  <a:pt x="604434" y="2355742"/>
                </a:cubicBezTo>
                <a:cubicBezTo>
                  <a:pt x="616358" y="2341433"/>
                  <a:pt x="623506" y="2323556"/>
                  <a:pt x="635430" y="2309247"/>
                </a:cubicBezTo>
                <a:cubicBezTo>
                  <a:pt x="649461" y="2292409"/>
                  <a:pt x="668469" y="2280053"/>
                  <a:pt x="681925" y="2262752"/>
                </a:cubicBezTo>
                <a:cubicBezTo>
                  <a:pt x="704796" y="2233346"/>
                  <a:pt x="714115" y="2192115"/>
                  <a:pt x="743918" y="2169763"/>
                </a:cubicBezTo>
                <a:cubicBezTo>
                  <a:pt x="789526" y="2135558"/>
                  <a:pt x="816429" y="2119946"/>
                  <a:pt x="852407" y="2076773"/>
                </a:cubicBezTo>
                <a:cubicBezTo>
                  <a:pt x="864331" y="2062464"/>
                  <a:pt x="870232" y="2043449"/>
                  <a:pt x="883403" y="2030278"/>
                </a:cubicBezTo>
                <a:cubicBezTo>
                  <a:pt x="896574" y="2017107"/>
                  <a:pt x="914741" y="2010108"/>
                  <a:pt x="929898" y="1999281"/>
                </a:cubicBezTo>
                <a:cubicBezTo>
                  <a:pt x="950917" y="1984267"/>
                  <a:pt x="973626" y="1971051"/>
                  <a:pt x="991891" y="1952786"/>
                </a:cubicBezTo>
                <a:cubicBezTo>
                  <a:pt x="1095988" y="1848689"/>
                  <a:pt x="886903" y="1960782"/>
                  <a:pt x="1131376" y="1797803"/>
                </a:cubicBezTo>
                <a:cubicBezTo>
                  <a:pt x="1146874" y="1787471"/>
                  <a:pt x="1163949" y="1779182"/>
                  <a:pt x="1177871" y="1766807"/>
                </a:cubicBezTo>
                <a:cubicBezTo>
                  <a:pt x="1210634" y="1737684"/>
                  <a:pt x="1234387" y="1698133"/>
                  <a:pt x="1270861" y="1673817"/>
                </a:cubicBezTo>
                <a:lnTo>
                  <a:pt x="1363851" y="1611824"/>
                </a:lnTo>
                <a:cubicBezTo>
                  <a:pt x="1379349" y="1601492"/>
                  <a:pt x="1397175" y="1593998"/>
                  <a:pt x="1410346" y="1580827"/>
                </a:cubicBezTo>
                <a:cubicBezTo>
                  <a:pt x="1425844" y="1565329"/>
                  <a:pt x="1442809" y="1551170"/>
                  <a:pt x="1456840" y="1534332"/>
                </a:cubicBezTo>
                <a:cubicBezTo>
                  <a:pt x="1468764" y="1520022"/>
                  <a:pt x="1473527" y="1499761"/>
                  <a:pt x="1487837" y="1487837"/>
                </a:cubicBezTo>
                <a:cubicBezTo>
                  <a:pt x="1505586" y="1473047"/>
                  <a:pt x="1529166" y="1467173"/>
                  <a:pt x="1549830" y="1456841"/>
                </a:cubicBezTo>
                <a:cubicBezTo>
                  <a:pt x="1601491" y="1379350"/>
                  <a:pt x="1565330" y="1420677"/>
                  <a:pt x="1673817" y="1348352"/>
                </a:cubicBezTo>
                <a:lnTo>
                  <a:pt x="1720312" y="1317356"/>
                </a:lnTo>
                <a:lnTo>
                  <a:pt x="1766807" y="1286359"/>
                </a:lnTo>
                <a:cubicBezTo>
                  <a:pt x="1851885" y="1158740"/>
                  <a:pt x="1740647" y="1304983"/>
                  <a:pt x="1844298" y="1224366"/>
                </a:cubicBezTo>
                <a:cubicBezTo>
                  <a:pt x="1878900" y="1197453"/>
                  <a:pt x="1906291" y="1162373"/>
                  <a:pt x="1937288" y="1131376"/>
                </a:cubicBezTo>
                <a:cubicBezTo>
                  <a:pt x="1952786" y="1115878"/>
                  <a:pt x="1962990" y="1091812"/>
                  <a:pt x="1983783" y="1084881"/>
                </a:cubicBezTo>
                <a:lnTo>
                  <a:pt x="2030278" y="1069383"/>
                </a:lnTo>
                <a:cubicBezTo>
                  <a:pt x="2061275" y="1038386"/>
                  <a:pt x="2086794" y="1000709"/>
                  <a:pt x="2123268" y="976393"/>
                </a:cubicBezTo>
                <a:cubicBezTo>
                  <a:pt x="2164596" y="948841"/>
                  <a:pt x="2184130" y="940208"/>
                  <a:pt x="2216257" y="898902"/>
                </a:cubicBezTo>
                <a:cubicBezTo>
                  <a:pt x="2239128" y="869496"/>
                  <a:pt x="2251909" y="832254"/>
                  <a:pt x="2278251" y="805912"/>
                </a:cubicBezTo>
                <a:cubicBezTo>
                  <a:pt x="2293749" y="790414"/>
                  <a:pt x="2311290" y="776718"/>
                  <a:pt x="2324746" y="759417"/>
                </a:cubicBezTo>
                <a:cubicBezTo>
                  <a:pt x="2347617" y="730011"/>
                  <a:pt x="2355742" y="687092"/>
                  <a:pt x="2386739" y="666427"/>
                </a:cubicBezTo>
                <a:cubicBezTo>
                  <a:pt x="2402237" y="656095"/>
                  <a:pt x="2420063" y="648601"/>
                  <a:pt x="2433234" y="635430"/>
                </a:cubicBezTo>
                <a:cubicBezTo>
                  <a:pt x="2548572" y="520092"/>
                  <a:pt x="2416652" y="615487"/>
                  <a:pt x="2526224" y="542441"/>
                </a:cubicBezTo>
                <a:cubicBezTo>
                  <a:pt x="2546888" y="511444"/>
                  <a:pt x="2561875" y="475793"/>
                  <a:pt x="2588217" y="449451"/>
                </a:cubicBezTo>
                <a:cubicBezTo>
                  <a:pt x="2619214" y="418454"/>
                  <a:pt x="2656892" y="392935"/>
                  <a:pt x="2681207" y="356461"/>
                </a:cubicBezTo>
                <a:cubicBezTo>
                  <a:pt x="2722535" y="294468"/>
                  <a:pt x="2696705" y="320298"/>
                  <a:pt x="2758698" y="278969"/>
                </a:cubicBezTo>
                <a:cubicBezTo>
                  <a:pt x="2814011" y="196001"/>
                  <a:pt x="2776524" y="245645"/>
                  <a:pt x="2882685" y="139485"/>
                </a:cubicBezTo>
                <a:lnTo>
                  <a:pt x="2882685" y="139485"/>
                </a:lnTo>
                <a:lnTo>
                  <a:pt x="2929179" y="77491"/>
                </a:lnTo>
                <a:cubicBezTo>
                  <a:pt x="2949299" y="17134"/>
                  <a:pt x="2933126" y="42548"/>
                  <a:pt x="2975674" y="0"/>
                </a:cubicBezTo>
              </a:path>
            </a:pathLst>
          </a:custGeom>
          <a:noFill/>
          <a:ln w="28575">
            <a:solidFill>
              <a:schemeClr val="accent3">
                <a:lumMod val="50000"/>
                <a:alpha val="60000"/>
              </a:schemeClr>
            </a:solidFill>
          </a:ln>
          <a:effectLst>
            <a:glow rad="381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12AD1B43-E506-4E11-A342-CF6333A921EA}"/>
              </a:ext>
            </a:extLst>
          </p:cNvPr>
          <p:cNvSpPr/>
          <p:nvPr/>
        </p:nvSpPr>
        <p:spPr>
          <a:xfrm rot="290665">
            <a:off x="4496959" y="1644512"/>
            <a:ext cx="885006" cy="634034"/>
          </a:xfrm>
          <a:custGeom>
            <a:avLst/>
            <a:gdLst>
              <a:gd name="connsiteX0" fmla="*/ 0 w 4153546"/>
              <a:gd name="connsiteY0" fmla="*/ 2975675 h 2975675"/>
              <a:gd name="connsiteX1" fmla="*/ 728420 w 4153546"/>
              <a:gd name="connsiteY1" fmla="*/ 2588217 h 2975675"/>
              <a:gd name="connsiteX2" fmla="*/ 743919 w 4153546"/>
              <a:gd name="connsiteY2" fmla="*/ 2541722 h 2975675"/>
              <a:gd name="connsiteX3" fmla="*/ 790414 w 4153546"/>
              <a:gd name="connsiteY3" fmla="*/ 2495227 h 2975675"/>
              <a:gd name="connsiteX4" fmla="*/ 821410 w 4153546"/>
              <a:gd name="connsiteY4" fmla="*/ 2448732 h 2975675"/>
              <a:gd name="connsiteX5" fmla="*/ 867905 w 4153546"/>
              <a:gd name="connsiteY5" fmla="*/ 2386739 h 2975675"/>
              <a:gd name="connsiteX6" fmla="*/ 929898 w 4153546"/>
              <a:gd name="connsiteY6" fmla="*/ 2293749 h 2975675"/>
              <a:gd name="connsiteX7" fmla="*/ 976393 w 4153546"/>
              <a:gd name="connsiteY7" fmla="*/ 2247254 h 2975675"/>
              <a:gd name="connsiteX8" fmla="*/ 1069383 w 4153546"/>
              <a:gd name="connsiteY8" fmla="*/ 2123268 h 2975675"/>
              <a:gd name="connsiteX9" fmla="*/ 1115878 w 4153546"/>
              <a:gd name="connsiteY9" fmla="*/ 2014780 h 2975675"/>
              <a:gd name="connsiteX10" fmla="*/ 1162373 w 4153546"/>
              <a:gd name="connsiteY10" fmla="*/ 1952786 h 2975675"/>
              <a:gd name="connsiteX11" fmla="*/ 1208868 w 4153546"/>
              <a:gd name="connsiteY11" fmla="*/ 1844298 h 2975675"/>
              <a:gd name="connsiteX12" fmla="*/ 1270861 w 4153546"/>
              <a:gd name="connsiteY12" fmla="*/ 1735810 h 2975675"/>
              <a:gd name="connsiteX13" fmla="*/ 1301858 w 4153546"/>
              <a:gd name="connsiteY13" fmla="*/ 1642820 h 2975675"/>
              <a:gd name="connsiteX14" fmla="*/ 1332854 w 4153546"/>
              <a:gd name="connsiteY14" fmla="*/ 1518834 h 2975675"/>
              <a:gd name="connsiteX15" fmla="*/ 1363851 w 4153546"/>
              <a:gd name="connsiteY15" fmla="*/ 1472339 h 2975675"/>
              <a:gd name="connsiteX16" fmla="*/ 1394848 w 4153546"/>
              <a:gd name="connsiteY16" fmla="*/ 1363851 h 2975675"/>
              <a:gd name="connsiteX17" fmla="*/ 1425844 w 4153546"/>
              <a:gd name="connsiteY17" fmla="*/ 1317356 h 2975675"/>
              <a:gd name="connsiteX18" fmla="*/ 1472339 w 4153546"/>
              <a:gd name="connsiteY18" fmla="*/ 1162373 h 2975675"/>
              <a:gd name="connsiteX19" fmla="*/ 1518834 w 4153546"/>
              <a:gd name="connsiteY19" fmla="*/ 1038386 h 2975675"/>
              <a:gd name="connsiteX20" fmla="*/ 1565329 w 4153546"/>
              <a:gd name="connsiteY20" fmla="*/ 852407 h 2975675"/>
              <a:gd name="connsiteX21" fmla="*/ 1611824 w 4153546"/>
              <a:gd name="connsiteY21" fmla="*/ 697424 h 2975675"/>
              <a:gd name="connsiteX22" fmla="*/ 1627322 w 4153546"/>
              <a:gd name="connsiteY22" fmla="*/ 650929 h 2975675"/>
              <a:gd name="connsiteX23" fmla="*/ 1658319 w 4153546"/>
              <a:gd name="connsiteY23" fmla="*/ 604434 h 2975675"/>
              <a:gd name="connsiteX24" fmla="*/ 1689315 w 4153546"/>
              <a:gd name="connsiteY24" fmla="*/ 480448 h 2975675"/>
              <a:gd name="connsiteX25" fmla="*/ 1720312 w 4153546"/>
              <a:gd name="connsiteY25" fmla="*/ 418454 h 2975675"/>
              <a:gd name="connsiteX26" fmla="*/ 1782305 w 4153546"/>
              <a:gd name="connsiteY26" fmla="*/ 278970 h 2975675"/>
              <a:gd name="connsiteX27" fmla="*/ 1921790 w 4153546"/>
              <a:gd name="connsiteY27" fmla="*/ 170481 h 2975675"/>
              <a:gd name="connsiteX28" fmla="*/ 1983783 w 4153546"/>
              <a:gd name="connsiteY28" fmla="*/ 139485 h 2975675"/>
              <a:gd name="connsiteX29" fmla="*/ 2076773 w 4153546"/>
              <a:gd name="connsiteY29" fmla="*/ 108488 h 2975675"/>
              <a:gd name="connsiteX30" fmla="*/ 2123268 w 4153546"/>
              <a:gd name="connsiteY30" fmla="*/ 92990 h 2975675"/>
              <a:gd name="connsiteX31" fmla="*/ 2169763 w 4153546"/>
              <a:gd name="connsiteY31" fmla="*/ 77492 h 2975675"/>
              <a:gd name="connsiteX32" fmla="*/ 2386739 w 4153546"/>
              <a:gd name="connsiteY32" fmla="*/ 30997 h 2975675"/>
              <a:gd name="connsiteX33" fmla="*/ 2479729 w 4153546"/>
              <a:gd name="connsiteY33" fmla="*/ 15498 h 2975675"/>
              <a:gd name="connsiteX34" fmla="*/ 2944678 w 4153546"/>
              <a:gd name="connsiteY34" fmla="*/ 0 h 2975675"/>
              <a:gd name="connsiteX35" fmla="*/ 3626603 w 4153546"/>
              <a:gd name="connsiteY35" fmla="*/ 15498 h 2975675"/>
              <a:gd name="connsiteX36" fmla="*/ 3719593 w 4153546"/>
              <a:gd name="connsiteY36" fmla="*/ 30997 h 2975675"/>
              <a:gd name="connsiteX37" fmla="*/ 3797085 w 4153546"/>
              <a:gd name="connsiteY37" fmla="*/ 61993 h 2975675"/>
              <a:gd name="connsiteX38" fmla="*/ 3890075 w 4153546"/>
              <a:gd name="connsiteY38" fmla="*/ 77492 h 2975675"/>
              <a:gd name="connsiteX39" fmla="*/ 4076054 w 4153546"/>
              <a:gd name="connsiteY39" fmla="*/ 139485 h 2975675"/>
              <a:gd name="connsiteX40" fmla="*/ 4153546 w 4153546"/>
              <a:gd name="connsiteY40" fmla="*/ 154983 h 297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153546" h="2975675">
                <a:moveTo>
                  <a:pt x="0" y="2975675"/>
                </a:moveTo>
                <a:cubicBezTo>
                  <a:pt x="242807" y="2846522"/>
                  <a:pt x="490864" y="2726791"/>
                  <a:pt x="728420" y="2588217"/>
                </a:cubicBezTo>
                <a:cubicBezTo>
                  <a:pt x="742531" y="2579985"/>
                  <a:pt x="734857" y="2555315"/>
                  <a:pt x="743919" y="2541722"/>
                </a:cubicBezTo>
                <a:cubicBezTo>
                  <a:pt x="756077" y="2523485"/>
                  <a:pt x="776383" y="2512065"/>
                  <a:pt x="790414" y="2495227"/>
                </a:cubicBezTo>
                <a:cubicBezTo>
                  <a:pt x="802338" y="2480918"/>
                  <a:pt x="810584" y="2463889"/>
                  <a:pt x="821410" y="2448732"/>
                </a:cubicBezTo>
                <a:cubicBezTo>
                  <a:pt x="836424" y="2427713"/>
                  <a:pt x="853092" y="2407900"/>
                  <a:pt x="867905" y="2386739"/>
                </a:cubicBezTo>
                <a:cubicBezTo>
                  <a:pt x="889268" y="2356220"/>
                  <a:pt x="903556" y="2320091"/>
                  <a:pt x="929898" y="2293749"/>
                </a:cubicBezTo>
                <a:cubicBezTo>
                  <a:pt x="945396" y="2278251"/>
                  <a:pt x="962514" y="2264218"/>
                  <a:pt x="976393" y="2247254"/>
                </a:cubicBezTo>
                <a:cubicBezTo>
                  <a:pt x="1009107" y="2207271"/>
                  <a:pt x="1069383" y="2123268"/>
                  <a:pt x="1069383" y="2123268"/>
                </a:cubicBezTo>
                <a:cubicBezTo>
                  <a:pt x="1084449" y="2078068"/>
                  <a:pt x="1088517" y="2058557"/>
                  <a:pt x="1115878" y="2014780"/>
                </a:cubicBezTo>
                <a:cubicBezTo>
                  <a:pt x="1129568" y="1992876"/>
                  <a:pt x="1146875" y="1973451"/>
                  <a:pt x="1162373" y="1952786"/>
                </a:cubicBezTo>
                <a:cubicBezTo>
                  <a:pt x="1179760" y="1900624"/>
                  <a:pt x="1178226" y="1897921"/>
                  <a:pt x="1208868" y="1844298"/>
                </a:cubicBezTo>
                <a:cubicBezTo>
                  <a:pt x="1246149" y="1779057"/>
                  <a:pt x="1239636" y="1813872"/>
                  <a:pt x="1270861" y="1735810"/>
                </a:cubicBezTo>
                <a:cubicBezTo>
                  <a:pt x="1282996" y="1705474"/>
                  <a:pt x="1293934" y="1674518"/>
                  <a:pt x="1301858" y="1642820"/>
                </a:cubicBezTo>
                <a:cubicBezTo>
                  <a:pt x="1312190" y="1601491"/>
                  <a:pt x="1309223" y="1554280"/>
                  <a:pt x="1332854" y="1518834"/>
                </a:cubicBezTo>
                <a:lnTo>
                  <a:pt x="1363851" y="1472339"/>
                </a:lnTo>
                <a:cubicBezTo>
                  <a:pt x="1368818" y="1452470"/>
                  <a:pt x="1383729" y="1386090"/>
                  <a:pt x="1394848" y="1363851"/>
                </a:cubicBezTo>
                <a:cubicBezTo>
                  <a:pt x="1403178" y="1347191"/>
                  <a:pt x="1415512" y="1332854"/>
                  <a:pt x="1425844" y="1317356"/>
                </a:cubicBezTo>
                <a:cubicBezTo>
                  <a:pt x="1457395" y="1128046"/>
                  <a:pt x="1418279" y="1306533"/>
                  <a:pt x="1472339" y="1162373"/>
                </a:cubicBezTo>
                <a:cubicBezTo>
                  <a:pt x="1535647" y="993554"/>
                  <a:pt x="1432531" y="1210991"/>
                  <a:pt x="1518834" y="1038386"/>
                </a:cubicBezTo>
                <a:lnTo>
                  <a:pt x="1565329" y="852407"/>
                </a:lnTo>
                <a:cubicBezTo>
                  <a:pt x="1588752" y="758713"/>
                  <a:pt x="1574090" y="810626"/>
                  <a:pt x="1611824" y="697424"/>
                </a:cubicBezTo>
                <a:cubicBezTo>
                  <a:pt x="1616990" y="681926"/>
                  <a:pt x="1618260" y="664522"/>
                  <a:pt x="1627322" y="650929"/>
                </a:cubicBezTo>
                <a:lnTo>
                  <a:pt x="1658319" y="604434"/>
                </a:lnTo>
                <a:cubicBezTo>
                  <a:pt x="1667415" y="558951"/>
                  <a:pt x="1671444" y="522148"/>
                  <a:pt x="1689315" y="480448"/>
                </a:cubicBezTo>
                <a:cubicBezTo>
                  <a:pt x="1698416" y="459212"/>
                  <a:pt x="1711731" y="439905"/>
                  <a:pt x="1720312" y="418454"/>
                </a:cubicBezTo>
                <a:cubicBezTo>
                  <a:pt x="1751502" y="340480"/>
                  <a:pt x="1736433" y="334016"/>
                  <a:pt x="1782305" y="278970"/>
                </a:cubicBezTo>
                <a:cubicBezTo>
                  <a:pt x="1818750" y="235236"/>
                  <a:pt x="1872419" y="195166"/>
                  <a:pt x="1921790" y="170481"/>
                </a:cubicBezTo>
                <a:cubicBezTo>
                  <a:pt x="1942454" y="160149"/>
                  <a:pt x="1962332" y="148065"/>
                  <a:pt x="1983783" y="139485"/>
                </a:cubicBezTo>
                <a:cubicBezTo>
                  <a:pt x="2014119" y="127350"/>
                  <a:pt x="2045776" y="118820"/>
                  <a:pt x="2076773" y="108488"/>
                </a:cubicBezTo>
                <a:lnTo>
                  <a:pt x="2123268" y="92990"/>
                </a:lnTo>
                <a:cubicBezTo>
                  <a:pt x="2138766" y="87824"/>
                  <a:pt x="2153914" y="81454"/>
                  <a:pt x="2169763" y="77492"/>
                </a:cubicBezTo>
                <a:cubicBezTo>
                  <a:pt x="2254436" y="56323"/>
                  <a:pt x="2281190" y="48589"/>
                  <a:pt x="2386739" y="30997"/>
                </a:cubicBezTo>
                <a:cubicBezTo>
                  <a:pt x="2417736" y="25831"/>
                  <a:pt x="2448353" y="17241"/>
                  <a:pt x="2479729" y="15498"/>
                </a:cubicBezTo>
                <a:cubicBezTo>
                  <a:pt x="2634559" y="6896"/>
                  <a:pt x="2789695" y="5166"/>
                  <a:pt x="2944678" y="0"/>
                </a:cubicBezTo>
                <a:lnTo>
                  <a:pt x="3626603" y="15498"/>
                </a:lnTo>
                <a:cubicBezTo>
                  <a:pt x="3658002" y="16754"/>
                  <a:pt x="3689276" y="22729"/>
                  <a:pt x="3719593" y="30997"/>
                </a:cubicBezTo>
                <a:cubicBezTo>
                  <a:pt x="3746433" y="38317"/>
                  <a:pt x="3770245" y="54673"/>
                  <a:pt x="3797085" y="61993"/>
                </a:cubicBezTo>
                <a:cubicBezTo>
                  <a:pt x="3827402" y="70261"/>
                  <a:pt x="3859797" y="69081"/>
                  <a:pt x="3890075" y="77492"/>
                </a:cubicBezTo>
                <a:cubicBezTo>
                  <a:pt x="3953037" y="94982"/>
                  <a:pt x="4011977" y="126670"/>
                  <a:pt x="4076054" y="139485"/>
                </a:cubicBezTo>
                <a:lnTo>
                  <a:pt x="4153546" y="154983"/>
                </a:lnTo>
              </a:path>
            </a:pathLst>
          </a:custGeom>
          <a:noFill/>
          <a:ln w="28575">
            <a:solidFill>
              <a:schemeClr val="accent3">
                <a:lumMod val="50000"/>
                <a:alpha val="60000"/>
              </a:schemeClr>
            </a:solidFill>
          </a:ln>
          <a:effectLst>
            <a:glow rad="381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D10712E3-8124-44FC-9695-8EE6CD7CB666}"/>
              </a:ext>
            </a:extLst>
          </p:cNvPr>
          <p:cNvSpPr/>
          <p:nvPr/>
        </p:nvSpPr>
        <p:spPr>
          <a:xfrm rot="290665">
            <a:off x="4341259" y="2141576"/>
            <a:ext cx="42929" cy="141997"/>
          </a:xfrm>
          <a:custGeom>
            <a:avLst/>
            <a:gdLst>
              <a:gd name="connsiteX0" fmla="*/ 63630 w 63630"/>
              <a:gd name="connsiteY0" fmla="*/ 945397 h 945397"/>
              <a:gd name="connsiteX1" fmla="*/ 48131 w 63630"/>
              <a:gd name="connsiteY1" fmla="*/ 774915 h 945397"/>
              <a:gd name="connsiteX2" fmla="*/ 32633 w 63630"/>
              <a:gd name="connsiteY2" fmla="*/ 728420 h 945397"/>
              <a:gd name="connsiteX3" fmla="*/ 17135 w 63630"/>
              <a:gd name="connsiteY3" fmla="*/ 216976 h 945397"/>
              <a:gd name="connsiteX4" fmla="*/ 1636 w 63630"/>
              <a:gd name="connsiteY4" fmla="*/ 154983 h 945397"/>
              <a:gd name="connsiteX5" fmla="*/ 1636 w 63630"/>
              <a:gd name="connsiteY5" fmla="*/ 0 h 94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630" h="945397">
                <a:moveTo>
                  <a:pt x="63630" y="945397"/>
                </a:moveTo>
                <a:cubicBezTo>
                  <a:pt x="58464" y="888570"/>
                  <a:pt x="56201" y="831403"/>
                  <a:pt x="48131" y="774915"/>
                </a:cubicBezTo>
                <a:cubicBezTo>
                  <a:pt x="45821" y="758743"/>
                  <a:pt x="33539" y="744731"/>
                  <a:pt x="32633" y="728420"/>
                </a:cubicBezTo>
                <a:cubicBezTo>
                  <a:pt x="23172" y="558123"/>
                  <a:pt x="26341" y="387287"/>
                  <a:pt x="17135" y="216976"/>
                </a:cubicBezTo>
                <a:cubicBezTo>
                  <a:pt x="15985" y="195707"/>
                  <a:pt x="3154" y="176229"/>
                  <a:pt x="1636" y="154983"/>
                </a:cubicBezTo>
                <a:cubicBezTo>
                  <a:pt x="-2045" y="103453"/>
                  <a:pt x="1636" y="51661"/>
                  <a:pt x="1636" y="0"/>
                </a:cubicBezTo>
              </a:path>
            </a:pathLst>
          </a:custGeom>
          <a:noFill/>
          <a:ln w="28575">
            <a:solidFill>
              <a:schemeClr val="accent3">
                <a:lumMod val="50000"/>
                <a:alpha val="60000"/>
              </a:schemeClr>
            </a:solidFill>
          </a:ln>
          <a:effectLst>
            <a:glow rad="381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775F7104-4E32-4A0E-AEF9-76BF22F5CB52}"/>
              </a:ext>
            </a:extLst>
          </p:cNvPr>
          <p:cNvSpPr/>
          <p:nvPr/>
        </p:nvSpPr>
        <p:spPr>
          <a:xfrm rot="290665">
            <a:off x="4230070" y="2185673"/>
            <a:ext cx="56138" cy="105672"/>
          </a:xfrm>
          <a:custGeom>
            <a:avLst/>
            <a:gdLst>
              <a:gd name="connsiteX0" fmla="*/ 449451 w 449451"/>
              <a:gd name="connsiteY0" fmla="*/ 619932 h 619932"/>
              <a:gd name="connsiteX1" fmla="*/ 402956 w 449451"/>
              <a:gd name="connsiteY1" fmla="*/ 495946 h 619932"/>
              <a:gd name="connsiteX2" fmla="*/ 371959 w 449451"/>
              <a:gd name="connsiteY2" fmla="*/ 402956 h 619932"/>
              <a:gd name="connsiteX3" fmla="*/ 294468 w 449451"/>
              <a:gd name="connsiteY3" fmla="*/ 309966 h 619932"/>
              <a:gd name="connsiteX4" fmla="*/ 216976 w 449451"/>
              <a:gd name="connsiteY4" fmla="*/ 232475 h 619932"/>
              <a:gd name="connsiteX5" fmla="*/ 154983 w 449451"/>
              <a:gd name="connsiteY5" fmla="*/ 154983 h 619932"/>
              <a:gd name="connsiteX6" fmla="*/ 123986 w 449451"/>
              <a:gd name="connsiteY6" fmla="*/ 108488 h 619932"/>
              <a:gd name="connsiteX7" fmla="*/ 77491 w 449451"/>
              <a:gd name="connsiteY7" fmla="*/ 77491 h 619932"/>
              <a:gd name="connsiteX8" fmla="*/ 0 w 449451"/>
              <a:gd name="connsiteY8" fmla="*/ 0 h 619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9451" h="619932">
                <a:moveTo>
                  <a:pt x="449451" y="619932"/>
                </a:moveTo>
                <a:cubicBezTo>
                  <a:pt x="412707" y="436221"/>
                  <a:pt x="461003" y="626552"/>
                  <a:pt x="402956" y="495946"/>
                </a:cubicBezTo>
                <a:cubicBezTo>
                  <a:pt x="389686" y="466089"/>
                  <a:pt x="390083" y="430142"/>
                  <a:pt x="371959" y="402956"/>
                </a:cubicBezTo>
                <a:cubicBezTo>
                  <a:pt x="294999" y="287517"/>
                  <a:pt x="393911" y="429298"/>
                  <a:pt x="294468" y="309966"/>
                </a:cubicBezTo>
                <a:cubicBezTo>
                  <a:pt x="229894" y="232477"/>
                  <a:pt x="302214" y="289299"/>
                  <a:pt x="216976" y="232475"/>
                </a:cubicBezTo>
                <a:cubicBezTo>
                  <a:pt x="186805" y="141960"/>
                  <a:pt x="225085" y="225085"/>
                  <a:pt x="154983" y="154983"/>
                </a:cubicBezTo>
                <a:cubicBezTo>
                  <a:pt x="141812" y="141812"/>
                  <a:pt x="137157" y="121659"/>
                  <a:pt x="123986" y="108488"/>
                </a:cubicBezTo>
                <a:cubicBezTo>
                  <a:pt x="110815" y="95317"/>
                  <a:pt x="91801" y="89415"/>
                  <a:pt x="77491" y="77491"/>
                </a:cubicBezTo>
                <a:cubicBezTo>
                  <a:pt x="77473" y="77476"/>
                  <a:pt x="8621" y="8621"/>
                  <a:pt x="0" y="0"/>
                </a:cubicBezTo>
              </a:path>
            </a:pathLst>
          </a:custGeom>
          <a:noFill/>
          <a:ln w="28575">
            <a:solidFill>
              <a:schemeClr val="accent3">
                <a:lumMod val="50000"/>
                <a:alpha val="60000"/>
              </a:schemeClr>
            </a:solidFill>
          </a:ln>
          <a:effectLst>
            <a:glow rad="381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7E00F674-E0F5-4FA4-954A-836BE79F1B46}"/>
              </a:ext>
            </a:extLst>
          </p:cNvPr>
          <p:cNvSpPr/>
          <p:nvPr/>
        </p:nvSpPr>
        <p:spPr>
          <a:xfrm rot="290665">
            <a:off x="4145791" y="2210036"/>
            <a:ext cx="95766" cy="105672"/>
          </a:xfrm>
          <a:custGeom>
            <a:avLst/>
            <a:gdLst>
              <a:gd name="connsiteX0" fmla="*/ 589160 w 589160"/>
              <a:gd name="connsiteY0" fmla="*/ 836908 h 836908"/>
              <a:gd name="connsiteX1" fmla="*/ 124211 w 589160"/>
              <a:gd name="connsiteY1" fmla="*/ 278969 h 836908"/>
              <a:gd name="connsiteX2" fmla="*/ 62218 w 589160"/>
              <a:gd name="connsiteY2" fmla="*/ 185979 h 836908"/>
              <a:gd name="connsiteX3" fmla="*/ 31221 w 589160"/>
              <a:gd name="connsiteY3" fmla="*/ 139484 h 836908"/>
              <a:gd name="connsiteX4" fmla="*/ 225 w 589160"/>
              <a:gd name="connsiteY4" fmla="*/ 0 h 83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9160" h="836908">
                <a:moveTo>
                  <a:pt x="589160" y="836908"/>
                </a:moveTo>
                <a:cubicBezTo>
                  <a:pt x="434177" y="650928"/>
                  <a:pt x="276534" y="467133"/>
                  <a:pt x="124211" y="278969"/>
                </a:cubicBezTo>
                <a:cubicBezTo>
                  <a:pt x="100771" y="250014"/>
                  <a:pt x="82882" y="216976"/>
                  <a:pt x="62218" y="185979"/>
                </a:cubicBezTo>
                <a:lnTo>
                  <a:pt x="31221" y="139484"/>
                </a:lnTo>
                <a:cubicBezTo>
                  <a:pt x="-4676" y="31792"/>
                  <a:pt x="225" y="79168"/>
                  <a:pt x="225" y="0"/>
                </a:cubicBezTo>
              </a:path>
            </a:pathLst>
          </a:custGeom>
          <a:noFill/>
          <a:ln w="28575">
            <a:solidFill>
              <a:schemeClr val="accent3">
                <a:lumMod val="50000"/>
                <a:alpha val="60000"/>
              </a:schemeClr>
            </a:solidFill>
          </a:ln>
          <a:effectLst>
            <a:glow rad="381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96A22311-728D-415D-A4E8-11216C6F89B5}"/>
              </a:ext>
            </a:extLst>
          </p:cNvPr>
          <p:cNvSpPr/>
          <p:nvPr/>
        </p:nvSpPr>
        <p:spPr>
          <a:xfrm rot="290665">
            <a:off x="4110984" y="2332226"/>
            <a:ext cx="105672" cy="44030"/>
          </a:xfrm>
          <a:custGeom>
            <a:avLst/>
            <a:gdLst>
              <a:gd name="connsiteX0" fmla="*/ 666427 w 666427"/>
              <a:gd name="connsiteY0" fmla="*/ 511444 h 511444"/>
              <a:gd name="connsiteX1" fmla="*/ 0 w 666427"/>
              <a:gd name="connsiteY1" fmla="*/ 0 h 511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427" h="511444">
                <a:moveTo>
                  <a:pt x="666427" y="511444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accent3">
                <a:lumMod val="50000"/>
                <a:alpha val="60000"/>
              </a:schemeClr>
            </a:solidFill>
          </a:ln>
          <a:effectLst>
            <a:glow rad="381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8CA3DA65-6952-4939-AA97-77EADEDA1CA9}"/>
              </a:ext>
            </a:extLst>
          </p:cNvPr>
          <p:cNvSpPr/>
          <p:nvPr/>
        </p:nvSpPr>
        <p:spPr>
          <a:xfrm rot="290665">
            <a:off x="4054072" y="2335971"/>
            <a:ext cx="96332" cy="114479"/>
          </a:xfrm>
          <a:custGeom>
            <a:avLst/>
            <a:gdLst>
              <a:gd name="connsiteX0" fmla="*/ 433952 w 433952"/>
              <a:gd name="connsiteY0" fmla="*/ 821410 h 821410"/>
              <a:gd name="connsiteX1" fmla="*/ 201478 w 433952"/>
              <a:gd name="connsiteY1" fmla="*/ 604434 h 821410"/>
              <a:gd name="connsiteX2" fmla="*/ 154983 w 433952"/>
              <a:gd name="connsiteY2" fmla="*/ 573437 h 821410"/>
              <a:gd name="connsiteX3" fmla="*/ 139485 w 433952"/>
              <a:gd name="connsiteY3" fmla="*/ 526942 h 821410"/>
              <a:gd name="connsiteX4" fmla="*/ 77491 w 433952"/>
              <a:gd name="connsiteY4" fmla="*/ 433952 h 821410"/>
              <a:gd name="connsiteX5" fmla="*/ 46495 w 433952"/>
              <a:gd name="connsiteY5" fmla="*/ 340963 h 821410"/>
              <a:gd name="connsiteX6" fmla="*/ 30996 w 433952"/>
              <a:gd name="connsiteY6" fmla="*/ 294468 h 821410"/>
              <a:gd name="connsiteX7" fmla="*/ 0 w 433952"/>
              <a:gd name="connsiteY7" fmla="*/ 0 h 82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3952" h="821410">
                <a:moveTo>
                  <a:pt x="433952" y="821410"/>
                </a:moveTo>
                <a:cubicBezTo>
                  <a:pt x="356461" y="749085"/>
                  <a:pt x="280703" y="674856"/>
                  <a:pt x="201478" y="604434"/>
                </a:cubicBezTo>
                <a:cubicBezTo>
                  <a:pt x="187556" y="592059"/>
                  <a:pt x="166619" y="587982"/>
                  <a:pt x="154983" y="573437"/>
                </a:cubicBezTo>
                <a:cubicBezTo>
                  <a:pt x="144778" y="560680"/>
                  <a:pt x="147419" y="541223"/>
                  <a:pt x="139485" y="526942"/>
                </a:cubicBezTo>
                <a:cubicBezTo>
                  <a:pt x="121393" y="494377"/>
                  <a:pt x="77491" y="433952"/>
                  <a:pt x="77491" y="433952"/>
                </a:cubicBezTo>
                <a:lnTo>
                  <a:pt x="46495" y="340963"/>
                </a:lnTo>
                <a:lnTo>
                  <a:pt x="30996" y="294468"/>
                </a:lnTo>
                <a:cubicBezTo>
                  <a:pt x="14820" y="19465"/>
                  <a:pt x="54841" y="109685"/>
                  <a:pt x="0" y="0"/>
                </a:cubicBezTo>
              </a:path>
            </a:pathLst>
          </a:custGeom>
          <a:noFill/>
          <a:ln w="28575">
            <a:solidFill>
              <a:schemeClr val="accent3">
                <a:lumMod val="50000"/>
                <a:alpha val="60000"/>
              </a:schemeClr>
            </a:solidFill>
          </a:ln>
          <a:effectLst>
            <a:glow rad="381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64C98E1D-5B4C-40FA-8C52-19BE1509BAAA}"/>
              </a:ext>
            </a:extLst>
          </p:cNvPr>
          <p:cNvSpPr/>
          <p:nvPr/>
        </p:nvSpPr>
        <p:spPr>
          <a:xfrm rot="290665">
            <a:off x="4471906" y="2271910"/>
            <a:ext cx="125486" cy="16517"/>
          </a:xfrm>
          <a:custGeom>
            <a:avLst/>
            <a:gdLst>
              <a:gd name="connsiteX0" fmla="*/ 0 w 588936"/>
              <a:gd name="connsiteY0" fmla="*/ 77519 h 77519"/>
              <a:gd name="connsiteX1" fmla="*/ 247973 w 588936"/>
              <a:gd name="connsiteY1" fmla="*/ 31024 h 77519"/>
              <a:gd name="connsiteX2" fmla="*/ 294468 w 588936"/>
              <a:gd name="connsiteY2" fmla="*/ 15526 h 77519"/>
              <a:gd name="connsiteX3" fmla="*/ 588936 w 588936"/>
              <a:gd name="connsiteY3" fmla="*/ 27 h 7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36" h="77519">
                <a:moveTo>
                  <a:pt x="0" y="77519"/>
                </a:moveTo>
                <a:cubicBezTo>
                  <a:pt x="56294" y="68136"/>
                  <a:pt x="210823" y="43407"/>
                  <a:pt x="247973" y="31024"/>
                </a:cubicBezTo>
                <a:cubicBezTo>
                  <a:pt x="263471" y="25858"/>
                  <a:pt x="278231" y="17330"/>
                  <a:pt x="294468" y="15526"/>
                </a:cubicBezTo>
                <a:cubicBezTo>
                  <a:pt x="446329" y="-1348"/>
                  <a:pt x="476214" y="27"/>
                  <a:pt x="588936" y="27"/>
                </a:cubicBezTo>
              </a:path>
            </a:pathLst>
          </a:custGeom>
          <a:noFill/>
          <a:ln w="28575">
            <a:solidFill>
              <a:schemeClr val="accent3">
                <a:lumMod val="50000"/>
                <a:alpha val="60000"/>
              </a:schemeClr>
            </a:solidFill>
          </a:ln>
          <a:effectLst>
            <a:glow rad="381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AD9CC0D5-9C82-4F7B-A07F-F5452C312495}"/>
              </a:ext>
            </a:extLst>
          </p:cNvPr>
          <p:cNvSpPr/>
          <p:nvPr/>
        </p:nvSpPr>
        <p:spPr>
          <a:xfrm rot="290665">
            <a:off x="4491831" y="2351594"/>
            <a:ext cx="85859" cy="89161"/>
          </a:xfrm>
          <a:custGeom>
            <a:avLst/>
            <a:gdLst>
              <a:gd name="connsiteX0" fmla="*/ 0 w 402956"/>
              <a:gd name="connsiteY0" fmla="*/ 0 h 418454"/>
              <a:gd name="connsiteX1" fmla="*/ 402956 w 402956"/>
              <a:gd name="connsiteY1" fmla="*/ 418454 h 418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2956" h="418454">
                <a:moveTo>
                  <a:pt x="0" y="0"/>
                </a:moveTo>
                <a:lnTo>
                  <a:pt x="402956" y="418454"/>
                </a:lnTo>
              </a:path>
            </a:pathLst>
          </a:custGeom>
          <a:noFill/>
          <a:ln w="28575">
            <a:solidFill>
              <a:schemeClr val="accent3">
                <a:lumMod val="50000"/>
                <a:alpha val="60000"/>
              </a:schemeClr>
            </a:solidFill>
          </a:ln>
          <a:effectLst>
            <a:glow rad="381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E60836AC-102E-4747-AD6B-A7CC7EB3FA21}"/>
              </a:ext>
            </a:extLst>
          </p:cNvPr>
          <p:cNvSpPr/>
          <p:nvPr/>
        </p:nvSpPr>
        <p:spPr>
          <a:xfrm rot="290665">
            <a:off x="4450978" y="2434328"/>
            <a:ext cx="85859" cy="105672"/>
          </a:xfrm>
          <a:custGeom>
            <a:avLst/>
            <a:gdLst>
              <a:gd name="connsiteX0" fmla="*/ 0 w 681925"/>
              <a:gd name="connsiteY0" fmla="*/ 0 h 790413"/>
              <a:gd name="connsiteX1" fmla="*/ 681925 w 681925"/>
              <a:gd name="connsiteY1" fmla="*/ 790413 h 79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1925" h="790413">
                <a:moveTo>
                  <a:pt x="0" y="0"/>
                </a:moveTo>
                <a:cubicBezTo>
                  <a:pt x="229881" y="261229"/>
                  <a:pt x="681925" y="442439"/>
                  <a:pt x="681925" y="790413"/>
                </a:cubicBezTo>
              </a:path>
            </a:pathLst>
          </a:custGeom>
          <a:noFill/>
          <a:ln w="28575">
            <a:solidFill>
              <a:schemeClr val="accent3">
                <a:lumMod val="50000"/>
                <a:alpha val="60000"/>
              </a:schemeClr>
            </a:solidFill>
          </a:ln>
          <a:effectLst>
            <a:glow rad="381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AAC8F202-D295-4D7E-A8AF-ACD1622C2586}"/>
              </a:ext>
            </a:extLst>
          </p:cNvPr>
          <p:cNvSpPr/>
          <p:nvPr/>
        </p:nvSpPr>
        <p:spPr>
          <a:xfrm rot="290665">
            <a:off x="4375488" y="2503594"/>
            <a:ext cx="72650" cy="105672"/>
          </a:xfrm>
          <a:custGeom>
            <a:avLst/>
            <a:gdLst>
              <a:gd name="connsiteX0" fmla="*/ 0 w 371960"/>
              <a:gd name="connsiteY0" fmla="*/ 0 h 883404"/>
              <a:gd name="connsiteX1" fmla="*/ 371960 w 371960"/>
              <a:gd name="connsiteY1" fmla="*/ 883404 h 88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1960" h="883404">
                <a:moveTo>
                  <a:pt x="0" y="0"/>
                </a:moveTo>
                <a:cubicBezTo>
                  <a:pt x="359237" y="874663"/>
                  <a:pt x="135312" y="646756"/>
                  <a:pt x="371960" y="883404"/>
                </a:cubicBezTo>
              </a:path>
            </a:pathLst>
          </a:custGeom>
          <a:noFill/>
          <a:ln w="28575">
            <a:solidFill>
              <a:schemeClr val="accent3">
                <a:lumMod val="50000"/>
                <a:alpha val="60000"/>
              </a:schemeClr>
            </a:solidFill>
          </a:ln>
          <a:effectLst>
            <a:glow rad="381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E00DE00C-D555-4607-B19A-0F527E7F37E0}"/>
              </a:ext>
            </a:extLst>
          </p:cNvPr>
          <p:cNvSpPr/>
          <p:nvPr/>
        </p:nvSpPr>
        <p:spPr>
          <a:xfrm rot="290665">
            <a:off x="4293808" y="2591574"/>
            <a:ext cx="42929" cy="135393"/>
          </a:xfrm>
          <a:custGeom>
            <a:avLst/>
            <a:gdLst>
              <a:gd name="connsiteX0" fmla="*/ 0 w 139484"/>
              <a:gd name="connsiteY0" fmla="*/ 0 h 635431"/>
              <a:gd name="connsiteX1" fmla="*/ 139484 w 139484"/>
              <a:gd name="connsiteY1" fmla="*/ 635431 h 63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484" h="635431">
                <a:moveTo>
                  <a:pt x="0" y="0"/>
                </a:moveTo>
                <a:lnTo>
                  <a:pt x="139484" y="635431"/>
                </a:lnTo>
              </a:path>
            </a:pathLst>
          </a:custGeom>
          <a:noFill/>
          <a:ln w="28575">
            <a:solidFill>
              <a:schemeClr val="accent3">
                <a:lumMod val="50000"/>
                <a:alpha val="60000"/>
              </a:schemeClr>
            </a:solidFill>
          </a:ln>
          <a:effectLst>
            <a:glow rad="381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22902B08-4F07-4F0B-9251-F910103D920D}"/>
              </a:ext>
            </a:extLst>
          </p:cNvPr>
          <p:cNvSpPr/>
          <p:nvPr/>
        </p:nvSpPr>
        <p:spPr>
          <a:xfrm rot="290665">
            <a:off x="4236705" y="2633016"/>
            <a:ext cx="39627" cy="148602"/>
          </a:xfrm>
          <a:custGeom>
            <a:avLst/>
            <a:gdLst>
              <a:gd name="connsiteX0" fmla="*/ 0 w 247973"/>
              <a:gd name="connsiteY0" fmla="*/ 0 h 1100380"/>
              <a:gd name="connsiteX1" fmla="*/ 170481 w 247973"/>
              <a:gd name="connsiteY1" fmla="*/ 945397 h 1100380"/>
              <a:gd name="connsiteX2" fmla="*/ 185979 w 247973"/>
              <a:gd name="connsiteY2" fmla="*/ 991892 h 1100380"/>
              <a:gd name="connsiteX3" fmla="*/ 216976 w 247973"/>
              <a:gd name="connsiteY3" fmla="*/ 1038387 h 1100380"/>
              <a:gd name="connsiteX4" fmla="*/ 247973 w 247973"/>
              <a:gd name="connsiteY4" fmla="*/ 1100380 h 110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73" h="1100380">
                <a:moveTo>
                  <a:pt x="0" y="0"/>
                </a:moveTo>
                <a:cubicBezTo>
                  <a:pt x="56827" y="315132"/>
                  <a:pt x="111469" y="630666"/>
                  <a:pt x="170481" y="945397"/>
                </a:cubicBezTo>
                <a:cubicBezTo>
                  <a:pt x="173492" y="961454"/>
                  <a:pt x="178673" y="977280"/>
                  <a:pt x="185979" y="991892"/>
                </a:cubicBezTo>
                <a:cubicBezTo>
                  <a:pt x="194309" y="1008552"/>
                  <a:pt x="206644" y="1022889"/>
                  <a:pt x="216976" y="1038387"/>
                </a:cubicBezTo>
                <a:cubicBezTo>
                  <a:pt x="234784" y="1091812"/>
                  <a:pt x="220922" y="1073329"/>
                  <a:pt x="247973" y="1100380"/>
                </a:cubicBezTo>
              </a:path>
            </a:pathLst>
          </a:custGeom>
          <a:noFill/>
          <a:ln w="28575">
            <a:solidFill>
              <a:schemeClr val="accent3">
                <a:lumMod val="50000"/>
                <a:alpha val="60000"/>
              </a:schemeClr>
            </a:solidFill>
          </a:ln>
          <a:effectLst>
            <a:glow rad="381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CE805189-2283-4A07-9B47-4DDE80199000}"/>
              </a:ext>
            </a:extLst>
          </p:cNvPr>
          <p:cNvSpPr/>
          <p:nvPr/>
        </p:nvSpPr>
        <p:spPr>
          <a:xfrm rot="290665">
            <a:off x="4156533" y="2683248"/>
            <a:ext cx="56138" cy="141997"/>
          </a:xfrm>
          <a:custGeom>
            <a:avLst/>
            <a:gdLst>
              <a:gd name="connsiteX0" fmla="*/ 0 w 263471"/>
              <a:gd name="connsiteY0" fmla="*/ 0 h 666427"/>
              <a:gd name="connsiteX1" fmla="*/ 263471 w 263471"/>
              <a:gd name="connsiteY1" fmla="*/ 666427 h 66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3471" h="666427">
                <a:moveTo>
                  <a:pt x="0" y="0"/>
                </a:moveTo>
                <a:lnTo>
                  <a:pt x="263471" y="666427"/>
                </a:lnTo>
              </a:path>
            </a:pathLst>
          </a:custGeom>
          <a:noFill/>
          <a:ln w="28575">
            <a:solidFill>
              <a:schemeClr val="accent3">
                <a:lumMod val="50000"/>
                <a:alpha val="60000"/>
              </a:schemeClr>
            </a:solidFill>
          </a:ln>
          <a:effectLst>
            <a:glow rad="381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0B062B95-CB03-4773-906B-3751205EF8C2}"/>
              </a:ext>
            </a:extLst>
          </p:cNvPr>
          <p:cNvSpPr/>
          <p:nvPr/>
        </p:nvSpPr>
        <p:spPr>
          <a:xfrm rot="290665">
            <a:off x="4103822" y="2680270"/>
            <a:ext cx="13209" cy="138695"/>
          </a:xfrm>
          <a:custGeom>
            <a:avLst/>
            <a:gdLst>
              <a:gd name="connsiteX0" fmla="*/ 0 w 61993"/>
              <a:gd name="connsiteY0" fmla="*/ 0 h 650929"/>
              <a:gd name="connsiteX1" fmla="*/ 61993 w 61993"/>
              <a:gd name="connsiteY1" fmla="*/ 650929 h 650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993" h="650929">
                <a:moveTo>
                  <a:pt x="0" y="0"/>
                </a:moveTo>
                <a:lnTo>
                  <a:pt x="61993" y="650929"/>
                </a:lnTo>
              </a:path>
            </a:pathLst>
          </a:custGeom>
          <a:noFill/>
          <a:ln w="28575">
            <a:solidFill>
              <a:schemeClr val="accent3">
                <a:lumMod val="50000"/>
                <a:alpha val="60000"/>
              </a:schemeClr>
            </a:solidFill>
          </a:ln>
          <a:effectLst>
            <a:glow rad="381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2EE8A4AA-B5F8-460E-94EE-C31CE5B90A6A}"/>
              </a:ext>
            </a:extLst>
          </p:cNvPr>
          <p:cNvSpPr/>
          <p:nvPr/>
        </p:nvSpPr>
        <p:spPr>
          <a:xfrm rot="290665">
            <a:off x="3975093" y="2730518"/>
            <a:ext cx="50100" cy="105672"/>
          </a:xfrm>
          <a:custGeom>
            <a:avLst/>
            <a:gdLst>
              <a:gd name="connsiteX0" fmla="*/ 325465 w 325465"/>
              <a:gd name="connsiteY0" fmla="*/ 0 h 588935"/>
              <a:gd name="connsiteX1" fmla="*/ 0 w 325465"/>
              <a:gd name="connsiteY1" fmla="*/ 588935 h 58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5465" h="588935">
                <a:moveTo>
                  <a:pt x="325465" y="0"/>
                </a:moveTo>
                <a:lnTo>
                  <a:pt x="0" y="588935"/>
                </a:lnTo>
              </a:path>
            </a:pathLst>
          </a:custGeom>
          <a:noFill/>
          <a:ln w="28575">
            <a:solidFill>
              <a:schemeClr val="accent3">
                <a:lumMod val="50000"/>
                <a:alpha val="60000"/>
              </a:schemeClr>
            </a:solidFill>
          </a:ln>
          <a:effectLst>
            <a:glow rad="381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C81D41AE-C50C-4B29-99A6-520481E8362C}"/>
              </a:ext>
            </a:extLst>
          </p:cNvPr>
          <p:cNvSpPr/>
          <p:nvPr/>
        </p:nvSpPr>
        <p:spPr>
          <a:xfrm rot="290665">
            <a:off x="3841082" y="2692451"/>
            <a:ext cx="125486" cy="62743"/>
          </a:xfrm>
          <a:custGeom>
            <a:avLst/>
            <a:gdLst>
              <a:gd name="connsiteX0" fmla="*/ 588936 w 588936"/>
              <a:gd name="connsiteY0" fmla="*/ 0 h 294468"/>
              <a:gd name="connsiteX1" fmla="*/ 0 w 588936"/>
              <a:gd name="connsiteY1" fmla="*/ 294468 h 294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8936" h="294468">
                <a:moveTo>
                  <a:pt x="588936" y="0"/>
                </a:moveTo>
                <a:lnTo>
                  <a:pt x="0" y="294468"/>
                </a:lnTo>
              </a:path>
            </a:pathLst>
          </a:custGeom>
          <a:noFill/>
          <a:ln w="28575">
            <a:solidFill>
              <a:schemeClr val="accent3">
                <a:lumMod val="50000"/>
                <a:alpha val="60000"/>
              </a:schemeClr>
            </a:solidFill>
          </a:ln>
          <a:effectLst>
            <a:glow rad="381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6B8DB91D-50B8-4677-AEF2-A1F73C486F3B}"/>
              </a:ext>
            </a:extLst>
          </p:cNvPr>
          <p:cNvSpPr/>
          <p:nvPr/>
        </p:nvSpPr>
        <p:spPr>
          <a:xfrm rot="290665">
            <a:off x="3765059" y="2637072"/>
            <a:ext cx="148602" cy="13323"/>
          </a:xfrm>
          <a:custGeom>
            <a:avLst/>
            <a:gdLst>
              <a:gd name="connsiteX0" fmla="*/ 898901 w 898901"/>
              <a:gd name="connsiteY0" fmla="*/ 62531 h 62531"/>
              <a:gd name="connsiteX1" fmla="*/ 495946 w 898901"/>
              <a:gd name="connsiteY1" fmla="*/ 537 h 62531"/>
              <a:gd name="connsiteX2" fmla="*/ 387457 w 898901"/>
              <a:gd name="connsiteY2" fmla="*/ 16036 h 62531"/>
              <a:gd name="connsiteX3" fmla="*/ 309966 w 898901"/>
              <a:gd name="connsiteY3" fmla="*/ 31534 h 62531"/>
              <a:gd name="connsiteX4" fmla="*/ 139485 w 898901"/>
              <a:gd name="connsiteY4" fmla="*/ 62531 h 62531"/>
              <a:gd name="connsiteX5" fmla="*/ 0 w 898901"/>
              <a:gd name="connsiteY5" fmla="*/ 47032 h 62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8901" h="62531">
                <a:moveTo>
                  <a:pt x="898901" y="62531"/>
                </a:moveTo>
                <a:cubicBezTo>
                  <a:pt x="764583" y="41866"/>
                  <a:pt x="631287" y="12841"/>
                  <a:pt x="495946" y="537"/>
                </a:cubicBezTo>
                <a:cubicBezTo>
                  <a:pt x="459566" y="-2770"/>
                  <a:pt x="423490" y="10030"/>
                  <a:pt x="387457" y="16036"/>
                </a:cubicBezTo>
                <a:cubicBezTo>
                  <a:pt x="361474" y="20367"/>
                  <a:pt x="335883" y="26822"/>
                  <a:pt x="309966" y="31534"/>
                </a:cubicBezTo>
                <a:cubicBezTo>
                  <a:pt x="91919" y="71178"/>
                  <a:pt x="330840" y="24258"/>
                  <a:pt x="139485" y="62531"/>
                </a:cubicBezTo>
                <a:cubicBezTo>
                  <a:pt x="10372" y="46391"/>
                  <a:pt x="57149" y="47032"/>
                  <a:pt x="0" y="47032"/>
                </a:cubicBezTo>
              </a:path>
            </a:pathLst>
          </a:custGeom>
          <a:noFill/>
          <a:ln w="28575">
            <a:solidFill>
              <a:schemeClr val="accent3">
                <a:lumMod val="50000"/>
                <a:alpha val="60000"/>
              </a:schemeClr>
            </a:solidFill>
          </a:ln>
          <a:effectLst>
            <a:glow rad="381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3D092C90-F6CA-416E-971F-4AEE50436625}"/>
              </a:ext>
            </a:extLst>
          </p:cNvPr>
          <p:cNvSpPr/>
          <p:nvPr/>
        </p:nvSpPr>
        <p:spPr>
          <a:xfrm rot="290665">
            <a:off x="3799313" y="2538016"/>
            <a:ext cx="140865" cy="55226"/>
          </a:xfrm>
          <a:custGeom>
            <a:avLst/>
            <a:gdLst>
              <a:gd name="connsiteX0" fmla="*/ 697423 w 697423"/>
              <a:gd name="connsiteY0" fmla="*/ 340963 h 340963"/>
              <a:gd name="connsiteX1" fmla="*/ 185979 w 697423"/>
              <a:gd name="connsiteY1" fmla="*/ 92990 h 340963"/>
              <a:gd name="connsiteX2" fmla="*/ 92989 w 697423"/>
              <a:gd name="connsiteY2" fmla="*/ 61994 h 340963"/>
              <a:gd name="connsiteX3" fmla="*/ 46495 w 697423"/>
              <a:gd name="connsiteY3" fmla="*/ 46495 h 340963"/>
              <a:gd name="connsiteX4" fmla="*/ 0 w 697423"/>
              <a:gd name="connsiteY4" fmla="*/ 0 h 34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423" h="340963">
                <a:moveTo>
                  <a:pt x="697423" y="340963"/>
                </a:moveTo>
                <a:cubicBezTo>
                  <a:pt x="526942" y="258305"/>
                  <a:pt x="358004" y="172386"/>
                  <a:pt x="185979" y="92990"/>
                </a:cubicBezTo>
                <a:cubicBezTo>
                  <a:pt x="156313" y="79298"/>
                  <a:pt x="123986" y="72326"/>
                  <a:pt x="92989" y="61994"/>
                </a:cubicBezTo>
                <a:lnTo>
                  <a:pt x="46495" y="46495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accent3">
                <a:lumMod val="50000"/>
                <a:alpha val="60000"/>
              </a:schemeClr>
            </a:solidFill>
          </a:ln>
          <a:effectLst>
            <a:glow rad="381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3C02060C-FF71-4976-904A-9D47A1A6ECF3}"/>
              </a:ext>
            </a:extLst>
          </p:cNvPr>
          <p:cNvSpPr/>
          <p:nvPr/>
        </p:nvSpPr>
        <p:spPr>
          <a:xfrm rot="290665">
            <a:off x="3866279" y="2424916"/>
            <a:ext cx="95765" cy="80166"/>
          </a:xfrm>
          <a:custGeom>
            <a:avLst/>
            <a:gdLst>
              <a:gd name="connsiteX0" fmla="*/ 743918 w 743918"/>
              <a:gd name="connsiteY0" fmla="*/ 666427 h 666427"/>
              <a:gd name="connsiteX1" fmla="*/ 123986 w 743918"/>
              <a:gd name="connsiteY1" fmla="*/ 170482 h 666427"/>
              <a:gd name="connsiteX2" fmla="*/ 92990 w 743918"/>
              <a:gd name="connsiteY2" fmla="*/ 123987 h 666427"/>
              <a:gd name="connsiteX3" fmla="*/ 46495 w 743918"/>
              <a:gd name="connsiteY3" fmla="*/ 77492 h 666427"/>
              <a:gd name="connsiteX4" fmla="*/ 0 w 743918"/>
              <a:gd name="connsiteY4" fmla="*/ 0 h 66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918" h="666427">
                <a:moveTo>
                  <a:pt x="743918" y="666427"/>
                </a:moveTo>
                <a:cubicBezTo>
                  <a:pt x="537274" y="501112"/>
                  <a:pt x="327283" y="339896"/>
                  <a:pt x="123986" y="170482"/>
                </a:cubicBezTo>
                <a:cubicBezTo>
                  <a:pt x="109677" y="158558"/>
                  <a:pt x="104914" y="138296"/>
                  <a:pt x="92990" y="123987"/>
                </a:cubicBezTo>
                <a:cubicBezTo>
                  <a:pt x="78959" y="107149"/>
                  <a:pt x="60527" y="94330"/>
                  <a:pt x="46495" y="77492"/>
                </a:cubicBezTo>
                <a:cubicBezTo>
                  <a:pt x="23115" y="49436"/>
                  <a:pt x="15130" y="30261"/>
                  <a:pt x="0" y="0"/>
                </a:cubicBezTo>
              </a:path>
            </a:pathLst>
          </a:custGeom>
          <a:noFill/>
          <a:ln w="28575">
            <a:solidFill>
              <a:schemeClr val="accent3">
                <a:lumMod val="50000"/>
                <a:alpha val="60000"/>
              </a:schemeClr>
            </a:solidFill>
          </a:ln>
          <a:effectLst>
            <a:glow rad="381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A84C3D58-8036-4289-AC72-528A28DEA732}"/>
              </a:ext>
            </a:extLst>
          </p:cNvPr>
          <p:cNvSpPr/>
          <p:nvPr/>
        </p:nvSpPr>
        <p:spPr>
          <a:xfrm rot="290665">
            <a:off x="3976825" y="2398576"/>
            <a:ext cx="112277" cy="105672"/>
          </a:xfrm>
          <a:custGeom>
            <a:avLst/>
            <a:gdLst>
              <a:gd name="connsiteX0" fmla="*/ 526942 w 526942"/>
              <a:gd name="connsiteY0" fmla="*/ 495946 h 495946"/>
              <a:gd name="connsiteX1" fmla="*/ 0 w 526942"/>
              <a:gd name="connsiteY1" fmla="*/ 0 h 49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6942" h="495946">
                <a:moveTo>
                  <a:pt x="526942" y="495946"/>
                </a:moveTo>
                <a:cubicBezTo>
                  <a:pt x="11789" y="-3596"/>
                  <a:pt x="252970" y="0"/>
                  <a:pt x="0" y="0"/>
                </a:cubicBezTo>
              </a:path>
            </a:pathLst>
          </a:custGeom>
          <a:noFill/>
          <a:ln w="28575">
            <a:solidFill>
              <a:schemeClr val="accent3">
                <a:lumMod val="50000"/>
                <a:alpha val="60000"/>
              </a:schemeClr>
            </a:solidFill>
          </a:ln>
          <a:effectLst>
            <a:glow rad="381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4E0304F6-6592-4C90-B801-4326BDC2EE74}"/>
              </a:ext>
            </a:extLst>
          </p:cNvPr>
          <p:cNvSpPr/>
          <p:nvPr/>
        </p:nvSpPr>
        <p:spPr>
          <a:xfrm rot="290665">
            <a:off x="3952667" y="2000394"/>
            <a:ext cx="72650" cy="62743"/>
          </a:xfrm>
          <a:custGeom>
            <a:avLst/>
            <a:gdLst>
              <a:gd name="connsiteX0" fmla="*/ 340963 w 340963"/>
              <a:gd name="connsiteY0" fmla="*/ 0 h 294467"/>
              <a:gd name="connsiteX1" fmla="*/ 0 w 340963"/>
              <a:gd name="connsiteY1" fmla="*/ 294467 h 29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0963" h="294467">
                <a:moveTo>
                  <a:pt x="340963" y="0"/>
                </a:moveTo>
                <a:lnTo>
                  <a:pt x="0" y="294467"/>
                </a:lnTo>
              </a:path>
            </a:pathLst>
          </a:custGeom>
          <a:noFill/>
          <a:ln w="28575">
            <a:solidFill>
              <a:schemeClr val="accent3">
                <a:lumMod val="50000"/>
                <a:alpha val="60000"/>
              </a:schemeClr>
            </a:solidFill>
          </a:ln>
          <a:effectLst>
            <a:glow rad="381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1FF277A9-0CA7-4B90-AD2C-BDF845C76693}"/>
              </a:ext>
            </a:extLst>
          </p:cNvPr>
          <p:cNvSpPr/>
          <p:nvPr/>
        </p:nvSpPr>
        <p:spPr>
          <a:xfrm rot="290665">
            <a:off x="4044815" y="2039689"/>
            <a:ext cx="33023" cy="75952"/>
          </a:xfrm>
          <a:custGeom>
            <a:avLst/>
            <a:gdLst>
              <a:gd name="connsiteX0" fmla="*/ 154983 w 154983"/>
              <a:gd name="connsiteY0" fmla="*/ 0 h 356461"/>
              <a:gd name="connsiteX1" fmla="*/ 0 w 154983"/>
              <a:gd name="connsiteY1" fmla="*/ 356461 h 35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983" h="356461">
                <a:moveTo>
                  <a:pt x="154983" y="0"/>
                </a:moveTo>
                <a:lnTo>
                  <a:pt x="0" y="356461"/>
                </a:lnTo>
              </a:path>
            </a:pathLst>
          </a:custGeom>
          <a:noFill/>
          <a:ln w="28575">
            <a:solidFill>
              <a:schemeClr val="accent3">
                <a:lumMod val="50000"/>
                <a:alpha val="60000"/>
              </a:schemeClr>
            </a:solidFill>
          </a:ln>
          <a:effectLst>
            <a:glow rad="381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203C4035-348B-438F-B733-F8C88522A95E}"/>
              </a:ext>
            </a:extLst>
          </p:cNvPr>
          <p:cNvSpPr/>
          <p:nvPr/>
        </p:nvSpPr>
        <p:spPr>
          <a:xfrm rot="290665">
            <a:off x="3960137" y="1877828"/>
            <a:ext cx="59441" cy="52836"/>
          </a:xfrm>
          <a:custGeom>
            <a:avLst/>
            <a:gdLst>
              <a:gd name="connsiteX0" fmla="*/ 278969 w 278969"/>
              <a:gd name="connsiteY0" fmla="*/ 247973 h 247973"/>
              <a:gd name="connsiteX1" fmla="*/ 0 w 278969"/>
              <a:gd name="connsiteY1" fmla="*/ 0 h 24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969" h="247973">
                <a:moveTo>
                  <a:pt x="278969" y="247973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accent3">
                <a:lumMod val="50000"/>
                <a:alpha val="60000"/>
              </a:schemeClr>
            </a:solidFill>
          </a:ln>
          <a:effectLst>
            <a:glow rad="381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FF220AB6-5CAB-45EA-9165-F5866E02ABB9}"/>
              </a:ext>
            </a:extLst>
          </p:cNvPr>
          <p:cNvSpPr/>
          <p:nvPr/>
        </p:nvSpPr>
        <p:spPr>
          <a:xfrm rot="290665">
            <a:off x="4080011" y="1860951"/>
            <a:ext cx="46232" cy="72650"/>
          </a:xfrm>
          <a:custGeom>
            <a:avLst/>
            <a:gdLst>
              <a:gd name="connsiteX0" fmla="*/ 216976 w 216976"/>
              <a:gd name="connsiteY0" fmla="*/ 340963 h 340963"/>
              <a:gd name="connsiteX1" fmla="*/ 0 w 216976"/>
              <a:gd name="connsiteY1" fmla="*/ 0 h 34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6976" h="340963">
                <a:moveTo>
                  <a:pt x="216976" y="340963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accent3">
                <a:lumMod val="50000"/>
                <a:alpha val="60000"/>
              </a:schemeClr>
            </a:solidFill>
          </a:ln>
          <a:effectLst>
            <a:glow rad="381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62AE8A62-A44E-4E02-956E-2AFBFA276C31}"/>
              </a:ext>
            </a:extLst>
          </p:cNvPr>
          <p:cNvSpPr/>
          <p:nvPr/>
        </p:nvSpPr>
        <p:spPr>
          <a:xfrm rot="290665">
            <a:off x="4163738" y="1846495"/>
            <a:ext cx="6604" cy="79254"/>
          </a:xfrm>
          <a:custGeom>
            <a:avLst/>
            <a:gdLst>
              <a:gd name="connsiteX0" fmla="*/ 30996 w 30996"/>
              <a:gd name="connsiteY0" fmla="*/ 371959 h 371959"/>
              <a:gd name="connsiteX1" fmla="*/ 0 w 30996"/>
              <a:gd name="connsiteY1" fmla="*/ 0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996" h="371959">
                <a:moveTo>
                  <a:pt x="30996" y="371959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accent3">
                <a:lumMod val="50000"/>
                <a:alpha val="60000"/>
              </a:schemeClr>
            </a:solidFill>
          </a:ln>
          <a:effectLst>
            <a:glow rad="381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84E0393E-15E6-4CCB-B7F5-0FF67F2723E7}"/>
              </a:ext>
            </a:extLst>
          </p:cNvPr>
          <p:cNvSpPr/>
          <p:nvPr/>
        </p:nvSpPr>
        <p:spPr>
          <a:xfrm rot="290665">
            <a:off x="4188412" y="1794333"/>
            <a:ext cx="56139" cy="72649"/>
          </a:xfrm>
          <a:custGeom>
            <a:avLst/>
            <a:gdLst>
              <a:gd name="connsiteX0" fmla="*/ 263472 w 263472"/>
              <a:gd name="connsiteY0" fmla="*/ 340962 h 340962"/>
              <a:gd name="connsiteX1" fmla="*/ 0 w 263472"/>
              <a:gd name="connsiteY1" fmla="*/ 0 h 34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3472" h="340962">
                <a:moveTo>
                  <a:pt x="263472" y="340962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accent3">
                <a:lumMod val="50000"/>
                <a:alpha val="60000"/>
              </a:schemeClr>
            </a:solidFill>
          </a:ln>
          <a:effectLst>
            <a:glow rad="381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E9324AD6-EC4A-4F14-8F16-7BD5476DA241}"/>
              </a:ext>
            </a:extLst>
          </p:cNvPr>
          <p:cNvSpPr/>
          <p:nvPr/>
        </p:nvSpPr>
        <p:spPr>
          <a:xfrm rot="290665">
            <a:off x="4322623" y="1767318"/>
            <a:ext cx="9907" cy="85859"/>
          </a:xfrm>
          <a:custGeom>
            <a:avLst/>
            <a:gdLst>
              <a:gd name="connsiteX0" fmla="*/ 0 w 46495"/>
              <a:gd name="connsiteY0" fmla="*/ 402956 h 402956"/>
              <a:gd name="connsiteX1" fmla="*/ 46495 w 46495"/>
              <a:gd name="connsiteY1" fmla="*/ 0 h 40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95" h="402956">
                <a:moveTo>
                  <a:pt x="0" y="402956"/>
                </a:moveTo>
                <a:lnTo>
                  <a:pt x="46495" y="0"/>
                </a:lnTo>
              </a:path>
            </a:pathLst>
          </a:custGeom>
          <a:noFill/>
          <a:ln w="28575">
            <a:solidFill>
              <a:schemeClr val="accent3">
                <a:lumMod val="50000"/>
                <a:alpha val="60000"/>
              </a:schemeClr>
            </a:solidFill>
          </a:ln>
          <a:effectLst>
            <a:glow rad="381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D159CA96-7954-41AC-8FAD-36D0A56087FD}"/>
              </a:ext>
            </a:extLst>
          </p:cNvPr>
          <p:cNvSpPr/>
          <p:nvPr/>
        </p:nvSpPr>
        <p:spPr>
          <a:xfrm rot="290665">
            <a:off x="4390855" y="1915604"/>
            <a:ext cx="89161" cy="59441"/>
          </a:xfrm>
          <a:custGeom>
            <a:avLst/>
            <a:gdLst>
              <a:gd name="connsiteX0" fmla="*/ 0 w 418454"/>
              <a:gd name="connsiteY0" fmla="*/ 0 h 278970"/>
              <a:gd name="connsiteX1" fmla="*/ 263471 w 418454"/>
              <a:gd name="connsiteY1" fmla="*/ 123987 h 278970"/>
              <a:gd name="connsiteX2" fmla="*/ 356461 w 418454"/>
              <a:gd name="connsiteY2" fmla="*/ 216977 h 278970"/>
              <a:gd name="connsiteX3" fmla="*/ 418454 w 418454"/>
              <a:gd name="connsiteY3" fmla="*/ 278970 h 2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454" h="278970">
                <a:moveTo>
                  <a:pt x="0" y="0"/>
                </a:moveTo>
                <a:cubicBezTo>
                  <a:pt x="87824" y="41329"/>
                  <a:pt x="180561" y="73520"/>
                  <a:pt x="263471" y="123987"/>
                </a:cubicBezTo>
                <a:cubicBezTo>
                  <a:pt x="300916" y="146779"/>
                  <a:pt x="325464" y="185980"/>
                  <a:pt x="356461" y="216977"/>
                </a:cubicBezTo>
                <a:lnTo>
                  <a:pt x="418454" y="278970"/>
                </a:lnTo>
              </a:path>
            </a:pathLst>
          </a:custGeom>
          <a:noFill/>
          <a:ln w="28575">
            <a:solidFill>
              <a:schemeClr val="accent3">
                <a:lumMod val="50000"/>
                <a:alpha val="60000"/>
              </a:schemeClr>
            </a:solidFill>
          </a:ln>
          <a:effectLst>
            <a:glow rad="381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67AC366B-7512-4B9F-9613-5EED78B268A1}"/>
              </a:ext>
            </a:extLst>
          </p:cNvPr>
          <p:cNvSpPr/>
          <p:nvPr/>
        </p:nvSpPr>
        <p:spPr>
          <a:xfrm rot="290665">
            <a:off x="4357811" y="1956666"/>
            <a:ext cx="26418" cy="128788"/>
          </a:xfrm>
          <a:custGeom>
            <a:avLst/>
            <a:gdLst>
              <a:gd name="connsiteX0" fmla="*/ 0 w 154984"/>
              <a:gd name="connsiteY0" fmla="*/ 0 h 666427"/>
              <a:gd name="connsiteX1" fmla="*/ 154984 w 154984"/>
              <a:gd name="connsiteY1" fmla="*/ 666427 h 66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984" h="666427">
                <a:moveTo>
                  <a:pt x="0" y="0"/>
                </a:moveTo>
                <a:lnTo>
                  <a:pt x="154984" y="666427"/>
                </a:lnTo>
              </a:path>
            </a:pathLst>
          </a:custGeom>
          <a:noFill/>
          <a:ln w="28575">
            <a:solidFill>
              <a:schemeClr val="accent3">
                <a:lumMod val="50000"/>
                <a:alpha val="60000"/>
              </a:schemeClr>
            </a:solidFill>
          </a:ln>
          <a:effectLst>
            <a:glow rad="381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3095F017-CB88-4F05-8C9E-F961C84234B8}"/>
              </a:ext>
            </a:extLst>
          </p:cNvPr>
          <p:cNvSpPr/>
          <p:nvPr/>
        </p:nvSpPr>
        <p:spPr>
          <a:xfrm rot="290665">
            <a:off x="4133838" y="2046249"/>
            <a:ext cx="9907" cy="72649"/>
          </a:xfrm>
          <a:custGeom>
            <a:avLst/>
            <a:gdLst>
              <a:gd name="connsiteX0" fmla="*/ 0 w 46495"/>
              <a:gd name="connsiteY0" fmla="*/ 0 h 340962"/>
              <a:gd name="connsiteX1" fmla="*/ 46495 w 46495"/>
              <a:gd name="connsiteY1" fmla="*/ 340962 h 34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95" h="340962">
                <a:moveTo>
                  <a:pt x="0" y="0"/>
                </a:moveTo>
                <a:lnTo>
                  <a:pt x="46495" y="340962"/>
                </a:lnTo>
              </a:path>
            </a:pathLst>
          </a:custGeom>
          <a:noFill/>
          <a:ln w="28575">
            <a:solidFill>
              <a:schemeClr val="accent3">
                <a:lumMod val="50000"/>
                <a:alpha val="60000"/>
              </a:schemeClr>
            </a:solidFill>
          </a:ln>
          <a:effectLst>
            <a:glow rad="381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03834DC7-5D81-4E76-A5E3-4FF028B8E1F5}"/>
              </a:ext>
            </a:extLst>
          </p:cNvPr>
          <p:cNvSpPr/>
          <p:nvPr/>
        </p:nvSpPr>
        <p:spPr>
          <a:xfrm rot="290665">
            <a:off x="4191256" y="2032496"/>
            <a:ext cx="39627" cy="75952"/>
          </a:xfrm>
          <a:custGeom>
            <a:avLst/>
            <a:gdLst>
              <a:gd name="connsiteX0" fmla="*/ 0 w 185979"/>
              <a:gd name="connsiteY0" fmla="*/ 0 h 356461"/>
              <a:gd name="connsiteX1" fmla="*/ 185979 w 185979"/>
              <a:gd name="connsiteY1" fmla="*/ 356461 h 35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979" h="356461">
                <a:moveTo>
                  <a:pt x="0" y="0"/>
                </a:moveTo>
                <a:lnTo>
                  <a:pt x="185979" y="356461"/>
                </a:lnTo>
              </a:path>
            </a:pathLst>
          </a:custGeom>
          <a:noFill/>
          <a:ln w="28575">
            <a:solidFill>
              <a:schemeClr val="accent3">
                <a:lumMod val="50000"/>
                <a:alpha val="60000"/>
              </a:schemeClr>
            </a:solidFill>
          </a:ln>
          <a:effectLst>
            <a:glow rad="381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92E95408-9DB1-4912-BD27-4937FA6D1166}"/>
              </a:ext>
            </a:extLst>
          </p:cNvPr>
          <p:cNvSpPr/>
          <p:nvPr/>
        </p:nvSpPr>
        <p:spPr>
          <a:xfrm rot="290665">
            <a:off x="4285522" y="1999790"/>
            <a:ext cx="16511" cy="105672"/>
          </a:xfrm>
          <a:custGeom>
            <a:avLst/>
            <a:gdLst>
              <a:gd name="connsiteX0" fmla="*/ 77492 w 77492"/>
              <a:gd name="connsiteY0" fmla="*/ 0 h 495946"/>
              <a:gd name="connsiteX1" fmla="*/ 0 w 77492"/>
              <a:gd name="connsiteY1" fmla="*/ 495946 h 49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492" h="495946">
                <a:moveTo>
                  <a:pt x="77492" y="0"/>
                </a:moveTo>
                <a:cubicBezTo>
                  <a:pt x="-823" y="485548"/>
                  <a:pt x="0" y="318229"/>
                  <a:pt x="0" y="495946"/>
                </a:cubicBezTo>
              </a:path>
            </a:pathLst>
          </a:custGeom>
          <a:noFill/>
          <a:ln w="28575">
            <a:solidFill>
              <a:schemeClr val="accent3">
                <a:lumMod val="50000"/>
                <a:alpha val="60000"/>
              </a:schemeClr>
            </a:solidFill>
          </a:ln>
          <a:effectLst>
            <a:glow rad="381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283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7C72C-72CE-46C4-89F0-3B82E5B8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Deinococcus</a:t>
            </a:r>
            <a:r>
              <a:rPr lang="en-US" altLang="zh-CN" dirty="0"/>
              <a:t>-Thermus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089B1-4552-4E77-A4FB-55D9F1EEE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1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91A9C8EC-F6B8-4E15-B5BF-D1C8BDE66AB1}"/>
              </a:ext>
            </a:extLst>
          </p:cNvPr>
          <p:cNvGrpSpPr/>
          <p:nvPr/>
        </p:nvGrpSpPr>
        <p:grpSpPr>
          <a:xfrm>
            <a:off x="4622368" y="929895"/>
            <a:ext cx="1588494" cy="1131380"/>
            <a:chOff x="4622368" y="929895"/>
            <a:chExt cx="1588494" cy="113138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8E7AADA-F56E-4F1F-BFC8-9EA08D4430F0}"/>
                </a:ext>
              </a:extLst>
            </p:cNvPr>
            <p:cNvSpPr/>
            <p:nvPr/>
          </p:nvSpPr>
          <p:spPr>
            <a:xfrm>
              <a:off x="4710962" y="1028791"/>
              <a:ext cx="695009" cy="695009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722418B-EDBC-40C5-933E-445DDD5CCE68}"/>
                </a:ext>
              </a:extLst>
            </p:cNvPr>
            <p:cNvSpPr/>
            <p:nvPr/>
          </p:nvSpPr>
          <p:spPr>
            <a:xfrm>
              <a:off x="5734245" y="1584658"/>
              <a:ext cx="476617" cy="476617"/>
            </a:xfrm>
            <a:prstGeom prst="ellipse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流程图: 手动操作 6">
              <a:extLst>
                <a:ext uri="{FF2B5EF4-FFF2-40B4-BE49-F238E27FC236}">
                  <a16:creationId xmlns:a16="http://schemas.microsoft.com/office/drawing/2014/main" id="{6BFD7E40-8515-4220-A379-B9E3AABE504B}"/>
                </a:ext>
              </a:extLst>
            </p:cNvPr>
            <p:cNvSpPr/>
            <p:nvPr/>
          </p:nvSpPr>
          <p:spPr>
            <a:xfrm>
              <a:off x="4984295" y="929895"/>
              <a:ext cx="117801" cy="111257"/>
            </a:xfrm>
            <a:prstGeom prst="flowChartManualOperation">
              <a:avLst/>
            </a:prstGeom>
            <a:solidFill>
              <a:schemeClr val="accent3">
                <a:lumMod val="75000"/>
                <a:alpha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手动操作 9">
              <a:extLst>
                <a:ext uri="{FF2B5EF4-FFF2-40B4-BE49-F238E27FC236}">
                  <a16:creationId xmlns:a16="http://schemas.microsoft.com/office/drawing/2014/main" id="{A1CCF6E2-2E12-4330-9AED-ACD49414C3B2}"/>
                </a:ext>
              </a:extLst>
            </p:cNvPr>
            <p:cNvSpPr/>
            <p:nvPr/>
          </p:nvSpPr>
          <p:spPr>
            <a:xfrm rot="3274110">
              <a:off x="5308246" y="1059695"/>
              <a:ext cx="117801" cy="111257"/>
            </a:xfrm>
            <a:prstGeom prst="flowChartManualOperation">
              <a:avLst/>
            </a:prstGeom>
            <a:solidFill>
              <a:schemeClr val="accent3">
                <a:lumMod val="75000"/>
                <a:alpha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手动操作 10">
              <a:extLst>
                <a:ext uri="{FF2B5EF4-FFF2-40B4-BE49-F238E27FC236}">
                  <a16:creationId xmlns:a16="http://schemas.microsoft.com/office/drawing/2014/main" id="{524CC224-5413-480F-ADBB-49F0023F172B}"/>
                </a:ext>
              </a:extLst>
            </p:cNvPr>
            <p:cNvSpPr/>
            <p:nvPr/>
          </p:nvSpPr>
          <p:spPr>
            <a:xfrm rot="6420777">
              <a:off x="5400617" y="1397187"/>
              <a:ext cx="117801" cy="111257"/>
            </a:xfrm>
            <a:prstGeom prst="flowChartManualOperation">
              <a:avLst/>
            </a:prstGeom>
            <a:solidFill>
              <a:schemeClr val="accent3">
                <a:lumMod val="75000"/>
                <a:alpha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手动操作 11">
              <a:extLst>
                <a:ext uri="{FF2B5EF4-FFF2-40B4-BE49-F238E27FC236}">
                  <a16:creationId xmlns:a16="http://schemas.microsoft.com/office/drawing/2014/main" id="{0667F930-28A1-4725-BA05-5944C92D9911}"/>
                </a:ext>
              </a:extLst>
            </p:cNvPr>
            <p:cNvSpPr/>
            <p:nvPr/>
          </p:nvSpPr>
          <p:spPr>
            <a:xfrm rot="17909183">
              <a:off x="4660858" y="1104913"/>
              <a:ext cx="117801" cy="111257"/>
            </a:xfrm>
            <a:prstGeom prst="flowChartManualOperation">
              <a:avLst/>
            </a:prstGeom>
            <a:solidFill>
              <a:schemeClr val="accent3">
                <a:lumMod val="75000"/>
                <a:alpha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手动操作 12">
              <a:extLst>
                <a:ext uri="{FF2B5EF4-FFF2-40B4-BE49-F238E27FC236}">
                  <a16:creationId xmlns:a16="http://schemas.microsoft.com/office/drawing/2014/main" id="{26CE7C47-0879-479D-B43B-FB3240C7E92A}"/>
                </a:ext>
              </a:extLst>
            </p:cNvPr>
            <p:cNvSpPr/>
            <p:nvPr/>
          </p:nvSpPr>
          <p:spPr>
            <a:xfrm rot="12714119">
              <a:off x="4859467" y="1693582"/>
              <a:ext cx="117801" cy="111257"/>
            </a:xfrm>
            <a:prstGeom prst="flowChartManualOperation">
              <a:avLst/>
            </a:prstGeom>
            <a:solidFill>
              <a:schemeClr val="accent3">
                <a:lumMod val="75000"/>
                <a:alpha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手动操作 13">
              <a:extLst>
                <a:ext uri="{FF2B5EF4-FFF2-40B4-BE49-F238E27FC236}">
                  <a16:creationId xmlns:a16="http://schemas.microsoft.com/office/drawing/2014/main" id="{AAD6D79E-81A4-4053-98DA-EBA51E212943}"/>
                </a:ext>
              </a:extLst>
            </p:cNvPr>
            <p:cNvSpPr/>
            <p:nvPr/>
          </p:nvSpPr>
          <p:spPr>
            <a:xfrm rot="15036802">
              <a:off x="4619096" y="1455004"/>
              <a:ext cx="117801" cy="111257"/>
            </a:xfrm>
            <a:prstGeom prst="flowChartManualOperation">
              <a:avLst/>
            </a:prstGeom>
            <a:solidFill>
              <a:schemeClr val="accent3">
                <a:lumMod val="75000"/>
                <a:alpha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手动操作 14">
              <a:extLst>
                <a:ext uri="{FF2B5EF4-FFF2-40B4-BE49-F238E27FC236}">
                  <a16:creationId xmlns:a16="http://schemas.microsoft.com/office/drawing/2014/main" id="{45861D2C-771F-48CE-818D-09B134816D91}"/>
                </a:ext>
              </a:extLst>
            </p:cNvPr>
            <p:cNvSpPr/>
            <p:nvPr/>
          </p:nvSpPr>
          <p:spPr>
            <a:xfrm rot="8534887">
              <a:off x="5212914" y="1663602"/>
              <a:ext cx="117801" cy="111257"/>
            </a:xfrm>
            <a:prstGeom prst="flowChartManualOperation">
              <a:avLst/>
            </a:prstGeom>
            <a:solidFill>
              <a:schemeClr val="accent3">
                <a:lumMod val="75000"/>
                <a:alpha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8103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BEF99-C9F3-4263-B13C-2DC9BE22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Cyanobacteria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804F6-AC7C-4D95-906B-B2D027AB2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80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>
            <a:extLst>
              <a:ext uri="{FF2B5EF4-FFF2-40B4-BE49-F238E27FC236}">
                <a16:creationId xmlns:a16="http://schemas.microsoft.com/office/drawing/2014/main" id="{FDC3D157-A839-4EA0-9350-8848D6ECC392}"/>
              </a:ext>
            </a:extLst>
          </p:cNvPr>
          <p:cNvGrpSpPr/>
          <p:nvPr/>
        </p:nvGrpSpPr>
        <p:grpSpPr>
          <a:xfrm>
            <a:off x="5235134" y="1454978"/>
            <a:ext cx="1553124" cy="1267294"/>
            <a:chOff x="5235134" y="1454978"/>
            <a:chExt cx="1553124" cy="1267294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3B6761B4-2453-45F5-B78B-55D43D44537A}"/>
                </a:ext>
              </a:extLst>
            </p:cNvPr>
            <p:cNvSpPr/>
            <p:nvPr/>
          </p:nvSpPr>
          <p:spPr>
            <a:xfrm rot="18583174">
              <a:off x="5252677" y="1457697"/>
              <a:ext cx="152388" cy="146950"/>
            </a:xfrm>
            <a:custGeom>
              <a:avLst/>
              <a:gdLst>
                <a:gd name="connsiteX0" fmla="*/ 77491 w 495946"/>
                <a:gd name="connsiteY0" fmla="*/ 6302 h 455753"/>
                <a:gd name="connsiteX1" fmla="*/ 30996 w 495946"/>
                <a:gd name="connsiteY1" fmla="*/ 145787 h 455753"/>
                <a:gd name="connsiteX2" fmla="*/ 0 w 495946"/>
                <a:gd name="connsiteY2" fmla="*/ 238776 h 455753"/>
                <a:gd name="connsiteX3" fmla="*/ 46495 w 495946"/>
                <a:gd name="connsiteY3" fmla="*/ 440254 h 455753"/>
                <a:gd name="connsiteX4" fmla="*/ 92990 w 495946"/>
                <a:gd name="connsiteY4" fmla="*/ 455753 h 455753"/>
                <a:gd name="connsiteX5" fmla="*/ 325464 w 495946"/>
                <a:gd name="connsiteY5" fmla="*/ 440254 h 455753"/>
                <a:gd name="connsiteX6" fmla="*/ 418454 w 495946"/>
                <a:gd name="connsiteY6" fmla="*/ 378261 h 455753"/>
                <a:gd name="connsiteX7" fmla="*/ 495946 w 495946"/>
                <a:gd name="connsiteY7" fmla="*/ 238776 h 455753"/>
                <a:gd name="connsiteX8" fmla="*/ 480447 w 495946"/>
                <a:gd name="connsiteY8" fmla="*/ 37298 h 455753"/>
                <a:gd name="connsiteX9" fmla="*/ 433952 w 495946"/>
                <a:gd name="connsiteY9" fmla="*/ 6302 h 455753"/>
                <a:gd name="connsiteX10" fmla="*/ 108488 w 495946"/>
                <a:gd name="connsiteY10" fmla="*/ 21800 h 455753"/>
                <a:gd name="connsiteX11" fmla="*/ 77491 w 495946"/>
                <a:gd name="connsiteY11" fmla="*/ 6302 h 455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5946" h="455753">
                  <a:moveTo>
                    <a:pt x="77491" y="6302"/>
                  </a:moveTo>
                  <a:cubicBezTo>
                    <a:pt x="64576" y="26966"/>
                    <a:pt x="89110" y="15032"/>
                    <a:pt x="30996" y="145787"/>
                  </a:cubicBezTo>
                  <a:cubicBezTo>
                    <a:pt x="17726" y="175644"/>
                    <a:pt x="0" y="238776"/>
                    <a:pt x="0" y="238776"/>
                  </a:cubicBezTo>
                  <a:cubicBezTo>
                    <a:pt x="4670" y="285482"/>
                    <a:pt x="-8752" y="396056"/>
                    <a:pt x="46495" y="440254"/>
                  </a:cubicBezTo>
                  <a:cubicBezTo>
                    <a:pt x="59252" y="450460"/>
                    <a:pt x="77492" y="450587"/>
                    <a:pt x="92990" y="455753"/>
                  </a:cubicBezTo>
                  <a:cubicBezTo>
                    <a:pt x="170481" y="450587"/>
                    <a:pt x="248276" y="448831"/>
                    <a:pt x="325464" y="440254"/>
                  </a:cubicBezTo>
                  <a:cubicBezTo>
                    <a:pt x="369498" y="435361"/>
                    <a:pt x="391606" y="412780"/>
                    <a:pt x="418454" y="378261"/>
                  </a:cubicBezTo>
                  <a:cubicBezTo>
                    <a:pt x="480626" y="298325"/>
                    <a:pt x="472561" y="308927"/>
                    <a:pt x="495946" y="238776"/>
                  </a:cubicBezTo>
                  <a:cubicBezTo>
                    <a:pt x="490780" y="171617"/>
                    <a:pt x="497803" y="102381"/>
                    <a:pt x="480447" y="37298"/>
                  </a:cubicBezTo>
                  <a:cubicBezTo>
                    <a:pt x="475648" y="19300"/>
                    <a:pt x="452562" y="7077"/>
                    <a:pt x="433952" y="6302"/>
                  </a:cubicBezTo>
                  <a:cubicBezTo>
                    <a:pt x="325435" y="1781"/>
                    <a:pt x="216653" y="11967"/>
                    <a:pt x="108488" y="21800"/>
                  </a:cubicBezTo>
                  <a:cubicBezTo>
                    <a:pt x="101212" y="22461"/>
                    <a:pt x="90406" y="-14362"/>
                    <a:pt x="77491" y="6302"/>
                  </a:cubicBezTo>
                  <a:close/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503AE2A8-5075-42D6-A4B4-1CB5EFDC6909}"/>
                </a:ext>
              </a:extLst>
            </p:cNvPr>
            <p:cNvSpPr/>
            <p:nvPr/>
          </p:nvSpPr>
          <p:spPr>
            <a:xfrm rot="16049166">
              <a:off x="5395616" y="1463610"/>
              <a:ext cx="152388" cy="146950"/>
            </a:xfrm>
            <a:custGeom>
              <a:avLst/>
              <a:gdLst>
                <a:gd name="connsiteX0" fmla="*/ 77491 w 495946"/>
                <a:gd name="connsiteY0" fmla="*/ 6302 h 455753"/>
                <a:gd name="connsiteX1" fmla="*/ 30996 w 495946"/>
                <a:gd name="connsiteY1" fmla="*/ 145787 h 455753"/>
                <a:gd name="connsiteX2" fmla="*/ 0 w 495946"/>
                <a:gd name="connsiteY2" fmla="*/ 238776 h 455753"/>
                <a:gd name="connsiteX3" fmla="*/ 46495 w 495946"/>
                <a:gd name="connsiteY3" fmla="*/ 440254 h 455753"/>
                <a:gd name="connsiteX4" fmla="*/ 92990 w 495946"/>
                <a:gd name="connsiteY4" fmla="*/ 455753 h 455753"/>
                <a:gd name="connsiteX5" fmla="*/ 325464 w 495946"/>
                <a:gd name="connsiteY5" fmla="*/ 440254 h 455753"/>
                <a:gd name="connsiteX6" fmla="*/ 418454 w 495946"/>
                <a:gd name="connsiteY6" fmla="*/ 378261 h 455753"/>
                <a:gd name="connsiteX7" fmla="*/ 495946 w 495946"/>
                <a:gd name="connsiteY7" fmla="*/ 238776 h 455753"/>
                <a:gd name="connsiteX8" fmla="*/ 480447 w 495946"/>
                <a:gd name="connsiteY8" fmla="*/ 37298 h 455753"/>
                <a:gd name="connsiteX9" fmla="*/ 433952 w 495946"/>
                <a:gd name="connsiteY9" fmla="*/ 6302 h 455753"/>
                <a:gd name="connsiteX10" fmla="*/ 108488 w 495946"/>
                <a:gd name="connsiteY10" fmla="*/ 21800 h 455753"/>
                <a:gd name="connsiteX11" fmla="*/ 77491 w 495946"/>
                <a:gd name="connsiteY11" fmla="*/ 6302 h 455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5946" h="455753">
                  <a:moveTo>
                    <a:pt x="77491" y="6302"/>
                  </a:moveTo>
                  <a:cubicBezTo>
                    <a:pt x="64576" y="26966"/>
                    <a:pt x="89110" y="15032"/>
                    <a:pt x="30996" y="145787"/>
                  </a:cubicBezTo>
                  <a:cubicBezTo>
                    <a:pt x="17726" y="175644"/>
                    <a:pt x="0" y="238776"/>
                    <a:pt x="0" y="238776"/>
                  </a:cubicBezTo>
                  <a:cubicBezTo>
                    <a:pt x="4670" y="285482"/>
                    <a:pt x="-8752" y="396056"/>
                    <a:pt x="46495" y="440254"/>
                  </a:cubicBezTo>
                  <a:cubicBezTo>
                    <a:pt x="59252" y="450460"/>
                    <a:pt x="77492" y="450587"/>
                    <a:pt x="92990" y="455753"/>
                  </a:cubicBezTo>
                  <a:cubicBezTo>
                    <a:pt x="170481" y="450587"/>
                    <a:pt x="248276" y="448831"/>
                    <a:pt x="325464" y="440254"/>
                  </a:cubicBezTo>
                  <a:cubicBezTo>
                    <a:pt x="369498" y="435361"/>
                    <a:pt x="391606" y="412780"/>
                    <a:pt x="418454" y="378261"/>
                  </a:cubicBezTo>
                  <a:cubicBezTo>
                    <a:pt x="480626" y="298325"/>
                    <a:pt x="472561" y="308927"/>
                    <a:pt x="495946" y="238776"/>
                  </a:cubicBezTo>
                  <a:cubicBezTo>
                    <a:pt x="490780" y="171617"/>
                    <a:pt x="497803" y="102381"/>
                    <a:pt x="480447" y="37298"/>
                  </a:cubicBezTo>
                  <a:cubicBezTo>
                    <a:pt x="475648" y="19300"/>
                    <a:pt x="452562" y="7077"/>
                    <a:pt x="433952" y="6302"/>
                  </a:cubicBezTo>
                  <a:cubicBezTo>
                    <a:pt x="325435" y="1781"/>
                    <a:pt x="216653" y="11967"/>
                    <a:pt x="108488" y="21800"/>
                  </a:cubicBezTo>
                  <a:cubicBezTo>
                    <a:pt x="101212" y="22461"/>
                    <a:pt x="90406" y="-14362"/>
                    <a:pt x="77491" y="6302"/>
                  </a:cubicBezTo>
                  <a:close/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905C2827-90B2-42F7-BC2C-D90C4534D883}"/>
                </a:ext>
              </a:extLst>
            </p:cNvPr>
            <p:cNvSpPr/>
            <p:nvPr/>
          </p:nvSpPr>
          <p:spPr>
            <a:xfrm>
              <a:off x="5541024" y="1479361"/>
              <a:ext cx="159910" cy="133339"/>
            </a:xfrm>
            <a:custGeom>
              <a:avLst/>
              <a:gdLst>
                <a:gd name="connsiteX0" fmla="*/ 0 w 495945"/>
                <a:gd name="connsiteY0" fmla="*/ 46495 h 433953"/>
                <a:gd name="connsiteX1" fmla="*/ 77491 w 495945"/>
                <a:gd name="connsiteY1" fmla="*/ 30997 h 433953"/>
                <a:gd name="connsiteX2" fmla="*/ 123986 w 495945"/>
                <a:gd name="connsiteY2" fmla="*/ 0 h 433953"/>
                <a:gd name="connsiteX3" fmla="*/ 387457 w 495945"/>
                <a:gd name="connsiteY3" fmla="*/ 15499 h 433953"/>
                <a:gd name="connsiteX4" fmla="*/ 433952 w 495945"/>
                <a:gd name="connsiteY4" fmla="*/ 30997 h 433953"/>
                <a:gd name="connsiteX5" fmla="*/ 449451 w 495945"/>
                <a:gd name="connsiteY5" fmla="*/ 77492 h 433953"/>
                <a:gd name="connsiteX6" fmla="*/ 495945 w 495945"/>
                <a:gd name="connsiteY6" fmla="*/ 170482 h 433953"/>
                <a:gd name="connsiteX7" fmla="*/ 433952 w 495945"/>
                <a:gd name="connsiteY7" fmla="*/ 387458 h 433953"/>
                <a:gd name="connsiteX8" fmla="*/ 340962 w 495945"/>
                <a:gd name="connsiteY8" fmla="*/ 418454 h 433953"/>
                <a:gd name="connsiteX9" fmla="*/ 294468 w 495945"/>
                <a:gd name="connsiteY9" fmla="*/ 433953 h 433953"/>
                <a:gd name="connsiteX10" fmla="*/ 154983 w 495945"/>
                <a:gd name="connsiteY10" fmla="*/ 418454 h 433953"/>
                <a:gd name="connsiteX11" fmla="*/ 61993 w 495945"/>
                <a:gd name="connsiteY11" fmla="*/ 387458 h 433953"/>
                <a:gd name="connsiteX12" fmla="*/ 30996 w 495945"/>
                <a:gd name="connsiteY12" fmla="*/ 340963 h 433953"/>
                <a:gd name="connsiteX13" fmla="*/ 15498 w 495945"/>
                <a:gd name="connsiteY13" fmla="*/ 185980 h 433953"/>
                <a:gd name="connsiteX14" fmla="*/ 0 w 495945"/>
                <a:gd name="connsiteY14" fmla="*/ 139485 h 433953"/>
                <a:gd name="connsiteX15" fmla="*/ 0 w 495945"/>
                <a:gd name="connsiteY15" fmla="*/ 46495 h 43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5945" h="433953">
                  <a:moveTo>
                    <a:pt x="0" y="46495"/>
                  </a:moveTo>
                  <a:cubicBezTo>
                    <a:pt x="25830" y="41329"/>
                    <a:pt x="52826" y="40246"/>
                    <a:pt x="77491" y="30997"/>
                  </a:cubicBezTo>
                  <a:cubicBezTo>
                    <a:pt x="94932" y="24457"/>
                    <a:pt x="105382" y="930"/>
                    <a:pt x="123986" y="0"/>
                  </a:cubicBezTo>
                  <a:lnTo>
                    <a:pt x="387457" y="15499"/>
                  </a:lnTo>
                  <a:cubicBezTo>
                    <a:pt x="402955" y="20665"/>
                    <a:pt x="422400" y="19445"/>
                    <a:pt x="433952" y="30997"/>
                  </a:cubicBezTo>
                  <a:cubicBezTo>
                    <a:pt x="445504" y="42549"/>
                    <a:pt x="442145" y="62880"/>
                    <a:pt x="449451" y="77492"/>
                  </a:cubicBezTo>
                  <a:cubicBezTo>
                    <a:pt x="509535" y="197660"/>
                    <a:pt x="456993" y="53622"/>
                    <a:pt x="495945" y="170482"/>
                  </a:cubicBezTo>
                  <a:cubicBezTo>
                    <a:pt x="488083" y="256961"/>
                    <a:pt x="517100" y="341265"/>
                    <a:pt x="433952" y="387458"/>
                  </a:cubicBezTo>
                  <a:cubicBezTo>
                    <a:pt x="405390" y="403325"/>
                    <a:pt x="371959" y="408122"/>
                    <a:pt x="340962" y="418454"/>
                  </a:cubicBezTo>
                  <a:lnTo>
                    <a:pt x="294468" y="433953"/>
                  </a:lnTo>
                  <a:cubicBezTo>
                    <a:pt x="247973" y="428787"/>
                    <a:pt x="200856" y="427629"/>
                    <a:pt x="154983" y="418454"/>
                  </a:cubicBezTo>
                  <a:cubicBezTo>
                    <a:pt x="122944" y="412046"/>
                    <a:pt x="61993" y="387458"/>
                    <a:pt x="61993" y="387458"/>
                  </a:cubicBezTo>
                  <a:cubicBezTo>
                    <a:pt x="51661" y="371960"/>
                    <a:pt x="35184" y="359113"/>
                    <a:pt x="30996" y="340963"/>
                  </a:cubicBezTo>
                  <a:cubicBezTo>
                    <a:pt x="19322" y="290374"/>
                    <a:pt x="23392" y="237295"/>
                    <a:pt x="15498" y="185980"/>
                  </a:cubicBezTo>
                  <a:cubicBezTo>
                    <a:pt x="13014" y="169833"/>
                    <a:pt x="5166" y="154983"/>
                    <a:pt x="0" y="139485"/>
                  </a:cubicBezTo>
                  <a:lnTo>
                    <a:pt x="0" y="46495"/>
                  </a:lnTo>
                  <a:close/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8E16F693-888A-40A6-9F0D-0D072B33CFEF}"/>
                </a:ext>
              </a:extLst>
            </p:cNvPr>
            <p:cNvSpPr/>
            <p:nvPr/>
          </p:nvSpPr>
          <p:spPr>
            <a:xfrm>
              <a:off x="5700934" y="1484390"/>
              <a:ext cx="167270" cy="133072"/>
            </a:xfrm>
            <a:custGeom>
              <a:avLst/>
              <a:gdLst>
                <a:gd name="connsiteX0" fmla="*/ 0 w 518771"/>
                <a:gd name="connsiteY0" fmla="*/ 123118 h 433084"/>
                <a:gd name="connsiteX1" fmla="*/ 433953 w 518771"/>
                <a:gd name="connsiteY1" fmla="*/ 30128 h 433084"/>
                <a:gd name="connsiteX2" fmla="*/ 449451 w 518771"/>
                <a:gd name="connsiteY2" fmla="*/ 76623 h 433084"/>
                <a:gd name="connsiteX3" fmla="*/ 480448 w 518771"/>
                <a:gd name="connsiteY3" fmla="*/ 123118 h 433084"/>
                <a:gd name="connsiteX4" fmla="*/ 495946 w 518771"/>
                <a:gd name="connsiteY4" fmla="*/ 355593 h 433084"/>
                <a:gd name="connsiteX5" fmla="*/ 356462 w 518771"/>
                <a:gd name="connsiteY5" fmla="*/ 433084 h 433084"/>
                <a:gd name="connsiteX6" fmla="*/ 201478 w 518771"/>
                <a:gd name="connsiteY6" fmla="*/ 417586 h 433084"/>
                <a:gd name="connsiteX7" fmla="*/ 123987 w 518771"/>
                <a:gd name="connsiteY7" fmla="*/ 340094 h 433084"/>
                <a:gd name="connsiteX8" fmla="*/ 77492 w 518771"/>
                <a:gd name="connsiteY8" fmla="*/ 324596 h 433084"/>
                <a:gd name="connsiteX9" fmla="*/ 15499 w 518771"/>
                <a:gd name="connsiteY9" fmla="*/ 185111 h 433084"/>
                <a:gd name="connsiteX10" fmla="*/ 0 w 518771"/>
                <a:gd name="connsiteY10" fmla="*/ 123118 h 433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8771" h="433084">
                  <a:moveTo>
                    <a:pt x="0" y="123118"/>
                  </a:moveTo>
                  <a:cubicBezTo>
                    <a:pt x="196515" y="-1936"/>
                    <a:pt x="166179" y="-29377"/>
                    <a:pt x="433953" y="30128"/>
                  </a:cubicBezTo>
                  <a:cubicBezTo>
                    <a:pt x="449901" y="33672"/>
                    <a:pt x="442145" y="62011"/>
                    <a:pt x="449451" y="76623"/>
                  </a:cubicBezTo>
                  <a:cubicBezTo>
                    <a:pt x="457781" y="93283"/>
                    <a:pt x="470116" y="107620"/>
                    <a:pt x="480448" y="123118"/>
                  </a:cubicBezTo>
                  <a:cubicBezTo>
                    <a:pt x="506614" y="201616"/>
                    <a:pt x="543151" y="267927"/>
                    <a:pt x="495946" y="355593"/>
                  </a:cubicBezTo>
                  <a:cubicBezTo>
                    <a:pt x="472631" y="398892"/>
                    <a:pt x="401783" y="417977"/>
                    <a:pt x="356462" y="433084"/>
                  </a:cubicBezTo>
                  <a:cubicBezTo>
                    <a:pt x="304801" y="427918"/>
                    <a:pt x="252067" y="429260"/>
                    <a:pt x="201478" y="417586"/>
                  </a:cubicBezTo>
                  <a:cubicBezTo>
                    <a:pt x="136137" y="402507"/>
                    <a:pt x="168665" y="375836"/>
                    <a:pt x="123987" y="340094"/>
                  </a:cubicBezTo>
                  <a:cubicBezTo>
                    <a:pt x="111230" y="329889"/>
                    <a:pt x="92990" y="329762"/>
                    <a:pt x="77492" y="324596"/>
                  </a:cubicBezTo>
                  <a:cubicBezTo>
                    <a:pt x="49399" y="282458"/>
                    <a:pt x="15499" y="240443"/>
                    <a:pt x="15499" y="185111"/>
                  </a:cubicBezTo>
                  <a:lnTo>
                    <a:pt x="0" y="123118"/>
                  </a:lnTo>
                  <a:close/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FD827FAF-95D8-4438-BF7A-D09DEBEC274C}"/>
                </a:ext>
              </a:extLst>
            </p:cNvPr>
            <p:cNvSpPr/>
            <p:nvPr/>
          </p:nvSpPr>
          <p:spPr>
            <a:xfrm>
              <a:off x="5855847" y="1479361"/>
              <a:ext cx="169904" cy="133339"/>
            </a:xfrm>
            <a:custGeom>
              <a:avLst/>
              <a:gdLst>
                <a:gd name="connsiteX0" fmla="*/ 0 w 526942"/>
                <a:gd name="connsiteY0" fmla="*/ 108488 h 433953"/>
                <a:gd name="connsiteX1" fmla="*/ 139485 w 526942"/>
                <a:gd name="connsiteY1" fmla="*/ 46495 h 433953"/>
                <a:gd name="connsiteX2" fmla="*/ 232475 w 526942"/>
                <a:gd name="connsiteY2" fmla="*/ 0 h 433953"/>
                <a:gd name="connsiteX3" fmla="*/ 371959 w 526942"/>
                <a:gd name="connsiteY3" fmla="*/ 30997 h 433953"/>
                <a:gd name="connsiteX4" fmla="*/ 418454 w 526942"/>
                <a:gd name="connsiteY4" fmla="*/ 61993 h 433953"/>
                <a:gd name="connsiteX5" fmla="*/ 480447 w 526942"/>
                <a:gd name="connsiteY5" fmla="*/ 154983 h 433953"/>
                <a:gd name="connsiteX6" fmla="*/ 526942 w 526942"/>
                <a:gd name="connsiteY6" fmla="*/ 247973 h 433953"/>
                <a:gd name="connsiteX7" fmla="*/ 511444 w 526942"/>
                <a:gd name="connsiteY7" fmla="*/ 340963 h 433953"/>
                <a:gd name="connsiteX8" fmla="*/ 371959 w 526942"/>
                <a:gd name="connsiteY8" fmla="*/ 418454 h 433953"/>
                <a:gd name="connsiteX9" fmla="*/ 247973 w 526942"/>
                <a:gd name="connsiteY9" fmla="*/ 433953 h 433953"/>
                <a:gd name="connsiteX10" fmla="*/ 139485 w 526942"/>
                <a:gd name="connsiteY10" fmla="*/ 418454 h 433953"/>
                <a:gd name="connsiteX11" fmla="*/ 92990 w 526942"/>
                <a:gd name="connsiteY11" fmla="*/ 402956 h 433953"/>
                <a:gd name="connsiteX12" fmla="*/ 61993 w 526942"/>
                <a:gd name="connsiteY12" fmla="*/ 356461 h 433953"/>
                <a:gd name="connsiteX13" fmla="*/ 30997 w 526942"/>
                <a:gd name="connsiteY13" fmla="*/ 263471 h 433953"/>
                <a:gd name="connsiteX14" fmla="*/ 15498 w 526942"/>
                <a:gd name="connsiteY14" fmla="*/ 216976 h 433953"/>
                <a:gd name="connsiteX15" fmla="*/ 0 w 526942"/>
                <a:gd name="connsiteY15" fmla="*/ 108488 h 43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6942" h="433953">
                  <a:moveTo>
                    <a:pt x="0" y="108488"/>
                  </a:moveTo>
                  <a:cubicBezTo>
                    <a:pt x="46495" y="87824"/>
                    <a:pt x="93976" y="69249"/>
                    <a:pt x="139485" y="46495"/>
                  </a:cubicBezTo>
                  <a:cubicBezTo>
                    <a:pt x="259665" y="-13594"/>
                    <a:pt x="115605" y="38958"/>
                    <a:pt x="232475" y="0"/>
                  </a:cubicBezTo>
                  <a:cubicBezTo>
                    <a:pt x="268187" y="5952"/>
                    <a:pt x="333807" y="11922"/>
                    <a:pt x="371959" y="30997"/>
                  </a:cubicBezTo>
                  <a:cubicBezTo>
                    <a:pt x="388619" y="39327"/>
                    <a:pt x="402956" y="51661"/>
                    <a:pt x="418454" y="61993"/>
                  </a:cubicBezTo>
                  <a:cubicBezTo>
                    <a:pt x="439118" y="92990"/>
                    <a:pt x="468666" y="119642"/>
                    <a:pt x="480447" y="154983"/>
                  </a:cubicBezTo>
                  <a:cubicBezTo>
                    <a:pt x="501836" y="219149"/>
                    <a:pt x="486884" y="187885"/>
                    <a:pt x="526942" y="247973"/>
                  </a:cubicBezTo>
                  <a:cubicBezTo>
                    <a:pt x="521776" y="278970"/>
                    <a:pt x="529465" y="315219"/>
                    <a:pt x="511444" y="340963"/>
                  </a:cubicBezTo>
                  <a:cubicBezTo>
                    <a:pt x="492673" y="367778"/>
                    <a:pt x="415288" y="410576"/>
                    <a:pt x="371959" y="418454"/>
                  </a:cubicBezTo>
                  <a:cubicBezTo>
                    <a:pt x="330981" y="425905"/>
                    <a:pt x="289302" y="428787"/>
                    <a:pt x="247973" y="433953"/>
                  </a:cubicBezTo>
                  <a:cubicBezTo>
                    <a:pt x="211810" y="428787"/>
                    <a:pt x="175305" y="425618"/>
                    <a:pt x="139485" y="418454"/>
                  </a:cubicBezTo>
                  <a:cubicBezTo>
                    <a:pt x="123466" y="415250"/>
                    <a:pt x="105747" y="413161"/>
                    <a:pt x="92990" y="402956"/>
                  </a:cubicBezTo>
                  <a:cubicBezTo>
                    <a:pt x="78445" y="391320"/>
                    <a:pt x="72325" y="371959"/>
                    <a:pt x="61993" y="356461"/>
                  </a:cubicBezTo>
                  <a:lnTo>
                    <a:pt x="30997" y="263471"/>
                  </a:lnTo>
                  <a:cubicBezTo>
                    <a:pt x="25831" y="247973"/>
                    <a:pt x="19460" y="232825"/>
                    <a:pt x="15498" y="216976"/>
                  </a:cubicBezTo>
                  <a:lnTo>
                    <a:pt x="0" y="108488"/>
                  </a:lnTo>
                  <a:close/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F257671C-4B8C-49F8-BF70-6D0F56D07B58}"/>
                </a:ext>
              </a:extLst>
            </p:cNvPr>
            <p:cNvSpPr/>
            <p:nvPr/>
          </p:nvSpPr>
          <p:spPr>
            <a:xfrm>
              <a:off x="6010759" y="1512696"/>
              <a:ext cx="139921" cy="123815"/>
            </a:xfrm>
            <a:custGeom>
              <a:avLst/>
              <a:gdLst>
                <a:gd name="connsiteX0" fmla="*/ 0 w 433953"/>
                <a:gd name="connsiteY0" fmla="*/ 0 h 402956"/>
                <a:gd name="connsiteX1" fmla="*/ 356461 w 433953"/>
                <a:gd name="connsiteY1" fmla="*/ 46495 h 402956"/>
                <a:gd name="connsiteX2" fmla="*/ 402956 w 433953"/>
                <a:gd name="connsiteY2" fmla="*/ 77492 h 402956"/>
                <a:gd name="connsiteX3" fmla="*/ 433953 w 433953"/>
                <a:gd name="connsiteY3" fmla="*/ 170482 h 402956"/>
                <a:gd name="connsiteX4" fmla="*/ 418455 w 433953"/>
                <a:gd name="connsiteY4" fmla="*/ 278970 h 402956"/>
                <a:gd name="connsiteX5" fmla="*/ 402956 w 433953"/>
                <a:gd name="connsiteY5" fmla="*/ 325465 h 402956"/>
                <a:gd name="connsiteX6" fmla="*/ 216977 w 433953"/>
                <a:gd name="connsiteY6" fmla="*/ 402956 h 402956"/>
                <a:gd name="connsiteX7" fmla="*/ 154983 w 433953"/>
                <a:gd name="connsiteY7" fmla="*/ 387458 h 402956"/>
                <a:gd name="connsiteX8" fmla="*/ 108489 w 433953"/>
                <a:gd name="connsiteY8" fmla="*/ 356461 h 402956"/>
                <a:gd name="connsiteX9" fmla="*/ 77492 w 433953"/>
                <a:gd name="connsiteY9" fmla="*/ 232475 h 402956"/>
                <a:gd name="connsiteX10" fmla="*/ 46495 w 433953"/>
                <a:gd name="connsiteY10" fmla="*/ 139485 h 402956"/>
                <a:gd name="connsiteX11" fmla="*/ 30997 w 433953"/>
                <a:gd name="connsiteY11" fmla="*/ 92990 h 402956"/>
                <a:gd name="connsiteX12" fmla="*/ 0 w 433953"/>
                <a:gd name="connsiteY12" fmla="*/ 0 h 40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3953" h="402956">
                  <a:moveTo>
                    <a:pt x="0" y="0"/>
                  </a:moveTo>
                  <a:cubicBezTo>
                    <a:pt x="118820" y="15498"/>
                    <a:pt x="238790" y="23866"/>
                    <a:pt x="356461" y="46495"/>
                  </a:cubicBezTo>
                  <a:cubicBezTo>
                    <a:pt x="374753" y="50013"/>
                    <a:pt x="393084" y="61697"/>
                    <a:pt x="402956" y="77492"/>
                  </a:cubicBezTo>
                  <a:cubicBezTo>
                    <a:pt x="420273" y="105199"/>
                    <a:pt x="433953" y="170482"/>
                    <a:pt x="433953" y="170482"/>
                  </a:cubicBezTo>
                  <a:cubicBezTo>
                    <a:pt x="428787" y="206645"/>
                    <a:pt x="425619" y="243150"/>
                    <a:pt x="418455" y="278970"/>
                  </a:cubicBezTo>
                  <a:cubicBezTo>
                    <a:pt x="415251" y="294989"/>
                    <a:pt x="414508" y="313913"/>
                    <a:pt x="402956" y="325465"/>
                  </a:cubicBezTo>
                  <a:cubicBezTo>
                    <a:pt x="331474" y="396947"/>
                    <a:pt x="306516" y="388033"/>
                    <a:pt x="216977" y="402956"/>
                  </a:cubicBezTo>
                  <a:cubicBezTo>
                    <a:pt x="196312" y="397790"/>
                    <a:pt x="174561" y="395849"/>
                    <a:pt x="154983" y="387458"/>
                  </a:cubicBezTo>
                  <a:cubicBezTo>
                    <a:pt x="137863" y="380121"/>
                    <a:pt x="120125" y="371006"/>
                    <a:pt x="108489" y="356461"/>
                  </a:cubicBezTo>
                  <a:cubicBezTo>
                    <a:pt x="95515" y="340243"/>
                    <a:pt x="78691" y="236872"/>
                    <a:pt x="77492" y="232475"/>
                  </a:cubicBezTo>
                  <a:cubicBezTo>
                    <a:pt x="68895" y="200953"/>
                    <a:pt x="56827" y="170482"/>
                    <a:pt x="46495" y="139485"/>
                  </a:cubicBezTo>
                  <a:cubicBezTo>
                    <a:pt x="41329" y="123987"/>
                    <a:pt x="30997" y="109327"/>
                    <a:pt x="30997" y="9299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1B5BA4A7-F635-4EB3-A372-DBF4DE9963A5}"/>
                </a:ext>
              </a:extLst>
            </p:cNvPr>
            <p:cNvSpPr/>
            <p:nvPr/>
          </p:nvSpPr>
          <p:spPr>
            <a:xfrm>
              <a:off x="6140686" y="1536507"/>
              <a:ext cx="154913" cy="123815"/>
            </a:xfrm>
            <a:custGeom>
              <a:avLst/>
              <a:gdLst>
                <a:gd name="connsiteX0" fmla="*/ 46495 w 480448"/>
                <a:gd name="connsiteY0" fmla="*/ 46495 h 402956"/>
                <a:gd name="connsiteX1" fmla="*/ 371960 w 480448"/>
                <a:gd name="connsiteY1" fmla="*/ 15498 h 402956"/>
                <a:gd name="connsiteX2" fmla="*/ 418455 w 480448"/>
                <a:gd name="connsiteY2" fmla="*/ 46495 h 402956"/>
                <a:gd name="connsiteX3" fmla="*/ 464949 w 480448"/>
                <a:gd name="connsiteY3" fmla="*/ 185980 h 402956"/>
                <a:gd name="connsiteX4" fmla="*/ 480448 w 480448"/>
                <a:gd name="connsiteY4" fmla="*/ 232474 h 402956"/>
                <a:gd name="connsiteX5" fmla="*/ 464949 w 480448"/>
                <a:gd name="connsiteY5" fmla="*/ 325464 h 402956"/>
                <a:gd name="connsiteX6" fmla="*/ 309966 w 480448"/>
                <a:gd name="connsiteY6" fmla="*/ 402956 h 402956"/>
                <a:gd name="connsiteX7" fmla="*/ 123987 w 480448"/>
                <a:gd name="connsiteY7" fmla="*/ 387457 h 402956"/>
                <a:gd name="connsiteX8" fmla="*/ 92990 w 480448"/>
                <a:gd name="connsiteY8" fmla="*/ 340963 h 402956"/>
                <a:gd name="connsiteX9" fmla="*/ 46495 w 480448"/>
                <a:gd name="connsiteY9" fmla="*/ 309966 h 402956"/>
                <a:gd name="connsiteX10" fmla="*/ 46495 w 480448"/>
                <a:gd name="connsiteY10" fmla="*/ 139485 h 402956"/>
                <a:gd name="connsiteX11" fmla="*/ 61994 w 480448"/>
                <a:gd name="connsiteY11" fmla="*/ 92990 h 402956"/>
                <a:gd name="connsiteX12" fmla="*/ 0 w 480448"/>
                <a:gd name="connsiteY12" fmla="*/ 170481 h 40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0448" h="402956">
                  <a:moveTo>
                    <a:pt x="46495" y="46495"/>
                  </a:moveTo>
                  <a:cubicBezTo>
                    <a:pt x="175442" y="20706"/>
                    <a:pt x="254439" y="-23676"/>
                    <a:pt x="371960" y="15498"/>
                  </a:cubicBezTo>
                  <a:cubicBezTo>
                    <a:pt x="389631" y="21388"/>
                    <a:pt x="402957" y="36163"/>
                    <a:pt x="418455" y="46495"/>
                  </a:cubicBezTo>
                  <a:lnTo>
                    <a:pt x="464949" y="185980"/>
                  </a:lnTo>
                  <a:lnTo>
                    <a:pt x="480448" y="232474"/>
                  </a:lnTo>
                  <a:cubicBezTo>
                    <a:pt x="475282" y="263471"/>
                    <a:pt x="482970" y="299720"/>
                    <a:pt x="464949" y="325464"/>
                  </a:cubicBezTo>
                  <a:cubicBezTo>
                    <a:pt x="425809" y="381379"/>
                    <a:pt x="367177" y="388653"/>
                    <a:pt x="309966" y="402956"/>
                  </a:cubicBezTo>
                  <a:cubicBezTo>
                    <a:pt x="247973" y="397790"/>
                    <a:pt x="183801" y="404547"/>
                    <a:pt x="123987" y="387457"/>
                  </a:cubicBezTo>
                  <a:cubicBezTo>
                    <a:pt x="106077" y="382340"/>
                    <a:pt x="106161" y="354134"/>
                    <a:pt x="92990" y="340963"/>
                  </a:cubicBezTo>
                  <a:cubicBezTo>
                    <a:pt x="79819" y="327792"/>
                    <a:pt x="61993" y="320298"/>
                    <a:pt x="46495" y="309966"/>
                  </a:cubicBezTo>
                  <a:cubicBezTo>
                    <a:pt x="19848" y="230024"/>
                    <a:pt x="23816" y="264217"/>
                    <a:pt x="46495" y="139485"/>
                  </a:cubicBezTo>
                  <a:cubicBezTo>
                    <a:pt x="49417" y="123412"/>
                    <a:pt x="75587" y="83928"/>
                    <a:pt x="61994" y="92990"/>
                  </a:cubicBezTo>
                  <a:cubicBezTo>
                    <a:pt x="34470" y="111339"/>
                    <a:pt x="0" y="170481"/>
                    <a:pt x="0" y="170481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9EAFB122-19AB-4FB0-85F0-4643DBDAF30C}"/>
                </a:ext>
              </a:extLst>
            </p:cNvPr>
            <p:cNvSpPr/>
            <p:nvPr/>
          </p:nvSpPr>
          <p:spPr>
            <a:xfrm>
              <a:off x="6290602" y="1560317"/>
              <a:ext cx="121105" cy="119053"/>
            </a:xfrm>
            <a:custGeom>
              <a:avLst/>
              <a:gdLst>
                <a:gd name="connsiteX0" fmla="*/ 0 w 375597"/>
                <a:gd name="connsiteY0" fmla="*/ 0 h 387458"/>
                <a:gd name="connsiteX1" fmla="*/ 201478 w 375597"/>
                <a:gd name="connsiteY1" fmla="*/ 15499 h 387458"/>
                <a:gd name="connsiteX2" fmla="*/ 247973 w 375597"/>
                <a:gd name="connsiteY2" fmla="*/ 30997 h 387458"/>
                <a:gd name="connsiteX3" fmla="*/ 294468 w 375597"/>
                <a:gd name="connsiteY3" fmla="*/ 77492 h 387458"/>
                <a:gd name="connsiteX4" fmla="*/ 356462 w 375597"/>
                <a:gd name="connsiteY4" fmla="*/ 170482 h 387458"/>
                <a:gd name="connsiteX5" fmla="*/ 356462 w 375597"/>
                <a:gd name="connsiteY5" fmla="*/ 325465 h 387458"/>
                <a:gd name="connsiteX6" fmla="*/ 263472 w 375597"/>
                <a:gd name="connsiteY6" fmla="*/ 356461 h 387458"/>
                <a:gd name="connsiteX7" fmla="*/ 216977 w 375597"/>
                <a:gd name="connsiteY7" fmla="*/ 371960 h 387458"/>
                <a:gd name="connsiteX8" fmla="*/ 170482 w 375597"/>
                <a:gd name="connsiteY8" fmla="*/ 387458 h 387458"/>
                <a:gd name="connsiteX9" fmla="*/ 61994 w 375597"/>
                <a:gd name="connsiteY9" fmla="*/ 371960 h 387458"/>
                <a:gd name="connsiteX10" fmla="*/ 30997 w 375597"/>
                <a:gd name="connsiteY10" fmla="*/ 139485 h 387458"/>
                <a:gd name="connsiteX11" fmla="*/ 61994 w 375597"/>
                <a:gd name="connsiteY11" fmla="*/ 46495 h 387458"/>
                <a:gd name="connsiteX12" fmla="*/ 61994 w 375597"/>
                <a:gd name="connsiteY12" fmla="*/ 30997 h 38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5597" h="387458">
                  <a:moveTo>
                    <a:pt x="0" y="0"/>
                  </a:moveTo>
                  <a:cubicBezTo>
                    <a:pt x="67159" y="5166"/>
                    <a:pt x="134640" y="7144"/>
                    <a:pt x="201478" y="15499"/>
                  </a:cubicBezTo>
                  <a:cubicBezTo>
                    <a:pt x="217688" y="17525"/>
                    <a:pt x="234380" y="21935"/>
                    <a:pt x="247973" y="30997"/>
                  </a:cubicBezTo>
                  <a:cubicBezTo>
                    <a:pt x="266210" y="43155"/>
                    <a:pt x="281012" y="60191"/>
                    <a:pt x="294468" y="77492"/>
                  </a:cubicBezTo>
                  <a:cubicBezTo>
                    <a:pt x="317340" y="106898"/>
                    <a:pt x="356462" y="170482"/>
                    <a:pt x="356462" y="170482"/>
                  </a:cubicBezTo>
                  <a:cubicBezTo>
                    <a:pt x="367418" y="214307"/>
                    <a:pt x="393406" y="283243"/>
                    <a:pt x="356462" y="325465"/>
                  </a:cubicBezTo>
                  <a:cubicBezTo>
                    <a:pt x="334946" y="350054"/>
                    <a:pt x="294469" y="346129"/>
                    <a:pt x="263472" y="356461"/>
                  </a:cubicBezTo>
                  <a:lnTo>
                    <a:pt x="216977" y="371960"/>
                  </a:lnTo>
                  <a:lnTo>
                    <a:pt x="170482" y="387458"/>
                  </a:lnTo>
                  <a:cubicBezTo>
                    <a:pt x="134319" y="382292"/>
                    <a:pt x="96983" y="382457"/>
                    <a:pt x="61994" y="371960"/>
                  </a:cubicBezTo>
                  <a:cubicBezTo>
                    <a:pt x="-41509" y="340909"/>
                    <a:pt x="17555" y="224617"/>
                    <a:pt x="30997" y="139485"/>
                  </a:cubicBezTo>
                  <a:cubicBezTo>
                    <a:pt x="36093" y="107211"/>
                    <a:pt x="61994" y="79168"/>
                    <a:pt x="61994" y="46495"/>
                  </a:cubicBezTo>
                  <a:lnTo>
                    <a:pt x="61994" y="30997"/>
                  </a:ln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0D6ED498-14E1-45A1-AE04-A0D1FC69E583}"/>
                </a:ext>
              </a:extLst>
            </p:cNvPr>
            <p:cNvSpPr/>
            <p:nvPr/>
          </p:nvSpPr>
          <p:spPr>
            <a:xfrm>
              <a:off x="6400171" y="1584128"/>
              <a:ext cx="148056" cy="147625"/>
            </a:xfrm>
            <a:custGeom>
              <a:avLst/>
              <a:gdLst>
                <a:gd name="connsiteX0" fmla="*/ 1143 w 459181"/>
                <a:gd name="connsiteY0" fmla="*/ 77491 h 480447"/>
                <a:gd name="connsiteX1" fmla="*/ 78635 w 459181"/>
                <a:gd name="connsiteY1" fmla="*/ 30997 h 480447"/>
                <a:gd name="connsiteX2" fmla="*/ 171625 w 459181"/>
                <a:gd name="connsiteY2" fmla="*/ 0 h 480447"/>
                <a:gd name="connsiteX3" fmla="*/ 295611 w 459181"/>
                <a:gd name="connsiteY3" fmla="*/ 15498 h 480447"/>
                <a:gd name="connsiteX4" fmla="*/ 373103 w 459181"/>
                <a:gd name="connsiteY4" fmla="*/ 92990 h 480447"/>
                <a:gd name="connsiteX5" fmla="*/ 419597 w 459181"/>
                <a:gd name="connsiteY5" fmla="*/ 123986 h 480447"/>
                <a:gd name="connsiteX6" fmla="*/ 435096 w 459181"/>
                <a:gd name="connsiteY6" fmla="*/ 371959 h 480447"/>
                <a:gd name="connsiteX7" fmla="*/ 249116 w 459181"/>
                <a:gd name="connsiteY7" fmla="*/ 464949 h 480447"/>
                <a:gd name="connsiteX8" fmla="*/ 202621 w 459181"/>
                <a:gd name="connsiteY8" fmla="*/ 480447 h 480447"/>
                <a:gd name="connsiteX9" fmla="*/ 63136 w 459181"/>
                <a:gd name="connsiteY9" fmla="*/ 464949 h 480447"/>
                <a:gd name="connsiteX10" fmla="*/ 32140 w 459181"/>
                <a:gd name="connsiteY10" fmla="*/ 418454 h 480447"/>
                <a:gd name="connsiteX11" fmla="*/ 1143 w 459181"/>
                <a:gd name="connsiteY11" fmla="*/ 77491 h 48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9181" h="480447">
                  <a:moveTo>
                    <a:pt x="1143" y="77491"/>
                  </a:moveTo>
                  <a:cubicBezTo>
                    <a:pt x="8892" y="12915"/>
                    <a:pt x="51212" y="43462"/>
                    <a:pt x="78635" y="30997"/>
                  </a:cubicBezTo>
                  <a:cubicBezTo>
                    <a:pt x="108380" y="17477"/>
                    <a:pt x="171625" y="0"/>
                    <a:pt x="171625" y="0"/>
                  </a:cubicBezTo>
                  <a:cubicBezTo>
                    <a:pt x="212954" y="5166"/>
                    <a:pt x="255428" y="4539"/>
                    <a:pt x="295611" y="15498"/>
                  </a:cubicBezTo>
                  <a:cubicBezTo>
                    <a:pt x="352437" y="30996"/>
                    <a:pt x="336941" y="56828"/>
                    <a:pt x="373103" y="92990"/>
                  </a:cubicBezTo>
                  <a:cubicBezTo>
                    <a:pt x="386274" y="106161"/>
                    <a:pt x="404099" y="113654"/>
                    <a:pt x="419597" y="123986"/>
                  </a:cubicBezTo>
                  <a:cubicBezTo>
                    <a:pt x="448133" y="209593"/>
                    <a:pt x="483844" y="274462"/>
                    <a:pt x="435096" y="371959"/>
                  </a:cubicBezTo>
                  <a:cubicBezTo>
                    <a:pt x="411061" y="420028"/>
                    <a:pt x="293126" y="450279"/>
                    <a:pt x="249116" y="464949"/>
                  </a:cubicBezTo>
                  <a:lnTo>
                    <a:pt x="202621" y="480447"/>
                  </a:lnTo>
                  <a:cubicBezTo>
                    <a:pt x="156126" y="475281"/>
                    <a:pt x="107101" y="480936"/>
                    <a:pt x="63136" y="464949"/>
                  </a:cubicBezTo>
                  <a:cubicBezTo>
                    <a:pt x="45631" y="458584"/>
                    <a:pt x="32884" y="437066"/>
                    <a:pt x="32140" y="418454"/>
                  </a:cubicBezTo>
                  <a:cubicBezTo>
                    <a:pt x="27387" y="299616"/>
                    <a:pt x="-6606" y="142067"/>
                    <a:pt x="1143" y="77491"/>
                  </a:cubicBezTo>
                  <a:close/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E5EBDB6A-6F3B-4E7F-8A60-6BF237D325BA}"/>
                </a:ext>
              </a:extLst>
            </p:cNvPr>
            <p:cNvSpPr/>
            <p:nvPr/>
          </p:nvSpPr>
          <p:spPr>
            <a:xfrm>
              <a:off x="6515475" y="1665062"/>
              <a:ext cx="146450" cy="147647"/>
            </a:xfrm>
            <a:custGeom>
              <a:avLst/>
              <a:gdLst>
                <a:gd name="connsiteX0" fmla="*/ 123987 w 454201"/>
                <a:gd name="connsiteY0" fmla="*/ 31068 h 480519"/>
                <a:gd name="connsiteX1" fmla="*/ 201478 w 454201"/>
                <a:gd name="connsiteY1" fmla="*/ 71 h 480519"/>
                <a:gd name="connsiteX2" fmla="*/ 309966 w 454201"/>
                <a:gd name="connsiteY2" fmla="*/ 31068 h 480519"/>
                <a:gd name="connsiteX3" fmla="*/ 418454 w 454201"/>
                <a:gd name="connsiteY3" fmla="*/ 155054 h 480519"/>
                <a:gd name="connsiteX4" fmla="*/ 433953 w 454201"/>
                <a:gd name="connsiteY4" fmla="*/ 356532 h 480519"/>
                <a:gd name="connsiteX5" fmla="*/ 247973 w 454201"/>
                <a:gd name="connsiteY5" fmla="*/ 449522 h 480519"/>
                <a:gd name="connsiteX6" fmla="*/ 201478 w 454201"/>
                <a:gd name="connsiteY6" fmla="*/ 465020 h 480519"/>
                <a:gd name="connsiteX7" fmla="*/ 154983 w 454201"/>
                <a:gd name="connsiteY7" fmla="*/ 480519 h 480519"/>
                <a:gd name="connsiteX8" fmla="*/ 46495 w 454201"/>
                <a:gd name="connsiteY8" fmla="*/ 465020 h 480519"/>
                <a:gd name="connsiteX9" fmla="*/ 0 w 454201"/>
                <a:gd name="connsiteY9" fmla="*/ 372030 h 480519"/>
                <a:gd name="connsiteX10" fmla="*/ 15499 w 454201"/>
                <a:gd name="connsiteY10" fmla="*/ 232546 h 480519"/>
                <a:gd name="connsiteX11" fmla="*/ 30997 w 454201"/>
                <a:gd name="connsiteY11" fmla="*/ 186051 h 480519"/>
                <a:gd name="connsiteX12" fmla="*/ 77492 w 454201"/>
                <a:gd name="connsiteY12" fmla="*/ 170552 h 480519"/>
                <a:gd name="connsiteX13" fmla="*/ 139485 w 454201"/>
                <a:gd name="connsiteY13" fmla="*/ 77563 h 480519"/>
                <a:gd name="connsiteX14" fmla="*/ 123987 w 454201"/>
                <a:gd name="connsiteY14" fmla="*/ 31068 h 48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4201" h="480519">
                  <a:moveTo>
                    <a:pt x="123987" y="31068"/>
                  </a:moveTo>
                  <a:cubicBezTo>
                    <a:pt x="134319" y="18153"/>
                    <a:pt x="173828" y="3143"/>
                    <a:pt x="201478" y="71"/>
                  </a:cubicBezTo>
                  <a:cubicBezTo>
                    <a:pt x="216076" y="-1551"/>
                    <a:pt x="291770" y="25003"/>
                    <a:pt x="309966" y="31068"/>
                  </a:cubicBezTo>
                  <a:cubicBezTo>
                    <a:pt x="382292" y="139556"/>
                    <a:pt x="340963" y="103393"/>
                    <a:pt x="418454" y="155054"/>
                  </a:cubicBezTo>
                  <a:cubicBezTo>
                    <a:pt x="439633" y="218592"/>
                    <a:pt x="477963" y="287373"/>
                    <a:pt x="433953" y="356532"/>
                  </a:cubicBezTo>
                  <a:cubicBezTo>
                    <a:pt x="401599" y="407374"/>
                    <a:pt x="299280" y="432420"/>
                    <a:pt x="247973" y="449522"/>
                  </a:cubicBezTo>
                  <a:lnTo>
                    <a:pt x="201478" y="465020"/>
                  </a:lnTo>
                  <a:lnTo>
                    <a:pt x="154983" y="480519"/>
                  </a:lnTo>
                  <a:cubicBezTo>
                    <a:pt x="118820" y="475353"/>
                    <a:pt x="79876" y="479856"/>
                    <a:pt x="46495" y="465020"/>
                  </a:cubicBezTo>
                  <a:cubicBezTo>
                    <a:pt x="22984" y="454570"/>
                    <a:pt x="6877" y="392659"/>
                    <a:pt x="0" y="372030"/>
                  </a:cubicBezTo>
                  <a:cubicBezTo>
                    <a:pt x="5166" y="325535"/>
                    <a:pt x="7808" y="278690"/>
                    <a:pt x="15499" y="232546"/>
                  </a:cubicBezTo>
                  <a:cubicBezTo>
                    <a:pt x="18185" y="216432"/>
                    <a:pt x="19445" y="197603"/>
                    <a:pt x="30997" y="186051"/>
                  </a:cubicBezTo>
                  <a:cubicBezTo>
                    <a:pt x="42549" y="174499"/>
                    <a:pt x="61994" y="175718"/>
                    <a:pt x="77492" y="170552"/>
                  </a:cubicBezTo>
                  <a:cubicBezTo>
                    <a:pt x="125508" y="122537"/>
                    <a:pt x="124533" y="137375"/>
                    <a:pt x="139485" y="77563"/>
                  </a:cubicBezTo>
                  <a:cubicBezTo>
                    <a:pt x="140738" y="72551"/>
                    <a:pt x="113655" y="43983"/>
                    <a:pt x="123987" y="31068"/>
                  </a:cubicBezTo>
                  <a:close/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E048D745-CD26-47CC-B9ED-19B54574F1B9}"/>
                </a:ext>
              </a:extLst>
            </p:cNvPr>
            <p:cNvSpPr/>
            <p:nvPr/>
          </p:nvSpPr>
          <p:spPr>
            <a:xfrm>
              <a:off x="6570444" y="1791455"/>
              <a:ext cx="165220" cy="145069"/>
            </a:xfrm>
            <a:custGeom>
              <a:avLst/>
              <a:gdLst>
                <a:gd name="connsiteX0" fmla="*/ 232474 w 512413"/>
                <a:gd name="connsiteY0" fmla="*/ 7178 h 472127"/>
                <a:gd name="connsiteX1" fmla="*/ 356461 w 512413"/>
                <a:gd name="connsiteY1" fmla="*/ 38175 h 472127"/>
                <a:gd name="connsiteX2" fmla="*/ 402956 w 512413"/>
                <a:gd name="connsiteY2" fmla="*/ 53673 h 472127"/>
                <a:gd name="connsiteX3" fmla="*/ 433952 w 512413"/>
                <a:gd name="connsiteY3" fmla="*/ 100168 h 472127"/>
                <a:gd name="connsiteX4" fmla="*/ 480447 w 512413"/>
                <a:gd name="connsiteY4" fmla="*/ 131165 h 472127"/>
                <a:gd name="connsiteX5" fmla="*/ 511444 w 512413"/>
                <a:gd name="connsiteY5" fmla="*/ 224155 h 472127"/>
                <a:gd name="connsiteX6" fmla="*/ 495945 w 512413"/>
                <a:gd name="connsiteY6" fmla="*/ 301646 h 472127"/>
                <a:gd name="connsiteX7" fmla="*/ 371959 w 512413"/>
                <a:gd name="connsiteY7" fmla="*/ 410134 h 472127"/>
                <a:gd name="connsiteX8" fmla="*/ 325464 w 512413"/>
                <a:gd name="connsiteY8" fmla="*/ 441131 h 472127"/>
                <a:gd name="connsiteX9" fmla="*/ 216976 w 512413"/>
                <a:gd name="connsiteY9" fmla="*/ 472127 h 472127"/>
                <a:gd name="connsiteX10" fmla="*/ 92989 w 512413"/>
                <a:gd name="connsiteY10" fmla="*/ 456629 h 472127"/>
                <a:gd name="connsiteX11" fmla="*/ 30996 w 512413"/>
                <a:gd name="connsiteY11" fmla="*/ 348141 h 472127"/>
                <a:gd name="connsiteX12" fmla="*/ 0 w 512413"/>
                <a:gd name="connsiteY12" fmla="*/ 239653 h 472127"/>
                <a:gd name="connsiteX13" fmla="*/ 15498 w 512413"/>
                <a:gd name="connsiteY13" fmla="*/ 146663 h 472127"/>
                <a:gd name="connsiteX14" fmla="*/ 92989 w 512413"/>
                <a:gd name="connsiteY14" fmla="*/ 69172 h 472127"/>
                <a:gd name="connsiteX15" fmla="*/ 139484 w 512413"/>
                <a:gd name="connsiteY15" fmla="*/ 53673 h 472127"/>
                <a:gd name="connsiteX16" fmla="*/ 170481 w 512413"/>
                <a:gd name="connsiteY16" fmla="*/ 7178 h 472127"/>
                <a:gd name="connsiteX17" fmla="*/ 232474 w 512413"/>
                <a:gd name="connsiteY17" fmla="*/ 7178 h 47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2413" h="472127">
                  <a:moveTo>
                    <a:pt x="232474" y="7178"/>
                  </a:moveTo>
                  <a:cubicBezTo>
                    <a:pt x="263471" y="12344"/>
                    <a:pt x="315361" y="26966"/>
                    <a:pt x="356461" y="38175"/>
                  </a:cubicBezTo>
                  <a:cubicBezTo>
                    <a:pt x="372222" y="42473"/>
                    <a:pt x="390199" y="43468"/>
                    <a:pt x="402956" y="53673"/>
                  </a:cubicBezTo>
                  <a:cubicBezTo>
                    <a:pt x="417501" y="65309"/>
                    <a:pt x="420781" y="86997"/>
                    <a:pt x="433952" y="100168"/>
                  </a:cubicBezTo>
                  <a:cubicBezTo>
                    <a:pt x="447123" y="113339"/>
                    <a:pt x="464949" y="120833"/>
                    <a:pt x="480447" y="131165"/>
                  </a:cubicBezTo>
                  <a:cubicBezTo>
                    <a:pt x="490779" y="162162"/>
                    <a:pt x="517852" y="192116"/>
                    <a:pt x="511444" y="224155"/>
                  </a:cubicBezTo>
                  <a:cubicBezTo>
                    <a:pt x="506278" y="249985"/>
                    <a:pt x="505194" y="276981"/>
                    <a:pt x="495945" y="301646"/>
                  </a:cubicBezTo>
                  <a:cubicBezTo>
                    <a:pt x="474419" y="359049"/>
                    <a:pt x="420179" y="377987"/>
                    <a:pt x="371959" y="410134"/>
                  </a:cubicBezTo>
                  <a:cubicBezTo>
                    <a:pt x="356461" y="420466"/>
                    <a:pt x="343535" y="436613"/>
                    <a:pt x="325464" y="441131"/>
                  </a:cubicBezTo>
                  <a:cubicBezTo>
                    <a:pt x="247622" y="460591"/>
                    <a:pt x="283678" y="449893"/>
                    <a:pt x="216976" y="472127"/>
                  </a:cubicBezTo>
                  <a:cubicBezTo>
                    <a:pt x="175647" y="466961"/>
                    <a:pt x="133172" y="467588"/>
                    <a:pt x="92989" y="456629"/>
                  </a:cubicBezTo>
                  <a:cubicBezTo>
                    <a:pt x="29349" y="439273"/>
                    <a:pt x="43396" y="403943"/>
                    <a:pt x="30996" y="348141"/>
                  </a:cubicBezTo>
                  <a:cubicBezTo>
                    <a:pt x="18023" y="289761"/>
                    <a:pt x="17258" y="291429"/>
                    <a:pt x="0" y="239653"/>
                  </a:cubicBezTo>
                  <a:cubicBezTo>
                    <a:pt x="5166" y="208656"/>
                    <a:pt x="5561" y="176475"/>
                    <a:pt x="15498" y="146663"/>
                  </a:cubicBezTo>
                  <a:cubicBezTo>
                    <a:pt x="27897" y="109466"/>
                    <a:pt x="59925" y="85704"/>
                    <a:pt x="92989" y="69172"/>
                  </a:cubicBezTo>
                  <a:cubicBezTo>
                    <a:pt x="107601" y="61866"/>
                    <a:pt x="123986" y="58839"/>
                    <a:pt x="139484" y="53673"/>
                  </a:cubicBezTo>
                  <a:cubicBezTo>
                    <a:pt x="149816" y="38175"/>
                    <a:pt x="157310" y="20349"/>
                    <a:pt x="170481" y="7178"/>
                  </a:cubicBezTo>
                  <a:cubicBezTo>
                    <a:pt x="183652" y="-5993"/>
                    <a:pt x="201477" y="2012"/>
                    <a:pt x="232474" y="7178"/>
                  </a:cubicBezTo>
                  <a:close/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C124AEDC-D9FD-4403-A1ED-BC179C7A56EA}"/>
                </a:ext>
              </a:extLst>
            </p:cNvPr>
            <p:cNvSpPr/>
            <p:nvPr/>
          </p:nvSpPr>
          <p:spPr>
            <a:xfrm>
              <a:off x="6610422" y="1917162"/>
              <a:ext cx="167370" cy="157463"/>
            </a:xfrm>
            <a:custGeom>
              <a:avLst/>
              <a:gdLst>
                <a:gd name="connsiteX0" fmla="*/ 247973 w 519081"/>
                <a:gd name="connsiteY0" fmla="*/ 1021 h 512465"/>
                <a:gd name="connsiteX1" fmla="*/ 449451 w 519081"/>
                <a:gd name="connsiteY1" fmla="*/ 16520 h 512465"/>
                <a:gd name="connsiteX2" fmla="*/ 480447 w 519081"/>
                <a:gd name="connsiteY2" fmla="*/ 109509 h 512465"/>
                <a:gd name="connsiteX3" fmla="*/ 511444 w 519081"/>
                <a:gd name="connsiteY3" fmla="*/ 156004 h 512465"/>
                <a:gd name="connsiteX4" fmla="*/ 449451 w 519081"/>
                <a:gd name="connsiteY4" fmla="*/ 434974 h 512465"/>
                <a:gd name="connsiteX5" fmla="*/ 402956 w 519081"/>
                <a:gd name="connsiteY5" fmla="*/ 450472 h 512465"/>
                <a:gd name="connsiteX6" fmla="*/ 356461 w 519081"/>
                <a:gd name="connsiteY6" fmla="*/ 481469 h 512465"/>
                <a:gd name="connsiteX7" fmla="*/ 154983 w 519081"/>
                <a:gd name="connsiteY7" fmla="*/ 512465 h 512465"/>
                <a:gd name="connsiteX8" fmla="*/ 77492 w 519081"/>
                <a:gd name="connsiteY8" fmla="*/ 496967 h 512465"/>
                <a:gd name="connsiteX9" fmla="*/ 46495 w 519081"/>
                <a:gd name="connsiteY9" fmla="*/ 403977 h 512465"/>
                <a:gd name="connsiteX10" fmla="*/ 30997 w 519081"/>
                <a:gd name="connsiteY10" fmla="*/ 357482 h 512465"/>
                <a:gd name="connsiteX11" fmla="*/ 15498 w 519081"/>
                <a:gd name="connsiteY11" fmla="*/ 310987 h 512465"/>
                <a:gd name="connsiteX12" fmla="*/ 0 w 519081"/>
                <a:gd name="connsiteY12" fmla="*/ 248994 h 512465"/>
                <a:gd name="connsiteX13" fmla="*/ 46495 w 519081"/>
                <a:gd name="connsiteY13" fmla="*/ 109509 h 512465"/>
                <a:gd name="connsiteX14" fmla="*/ 139485 w 519081"/>
                <a:gd name="connsiteY14" fmla="*/ 78513 h 512465"/>
                <a:gd name="connsiteX15" fmla="*/ 247973 w 519081"/>
                <a:gd name="connsiteY15" fmla="*/ 1021 h 512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9081" h="512465">
                  <a:moveTo>
                    <a:pt x="247973" y="1021"/>
                  </a:moveTo>
                  <a:cubicBezTo>
                    <a:pt x="315132" y="6187"/>
                    <a:pt x="388413" y="-11965"/>
                    <a:pt x="449451" y="16520"/>
                  </a:cubicBezTo>
                  <a:cubicBezTo>
                    <a:pt x="479059" y="30337"/>
                    <a:pt x="462323" y="82324"/>
                    <a:pt x="480447" y="109509"/>
                  </a:cubicBezTo>
                  <a:lnTo>
                    <a:pt x="511444" y="156004"/>
                  </a:lnTo>
                  <a:cubicBezTo>
                    <a:pt x="500302" y="334286"/>
                    <a:pt x="563614" y="377892"/>
                    <a:pt x="449451" y="434974"/>
                  </a:cubicBezTo>
                  <a:cubicBezTo>
                    <a:pt x="434839" y="442280"/>
                    <a:pt x="418454" y="445306"/>
                    <a:pt x="402956" y="450472"/>
                  </a:cubicBezTo>
                  <a:cubicBezTo>
                    <a:pt x="387458" y="460804"/>
                    <a:pt x="373582" y="474132"/>
                    <a:pt x="356461" y="481469"/>
                  </a:cubicBezTo>
                  <a:cubicBezTo>
                    <a:pt x="309484" y="501602"/>
                    <a:pt x="182982" y="509354"/>
                    <a:pt x="154983" y="512465"/>
                  </a:cubicBezTo>
                  <a:cubicBezTo>
                    <a:pt x="129153" y="507299"/>
                    <a:pt x="96119" y="515594"/>
                    <a:pt x="77492" y="496967"/>
                  </a:cubicBezTo>
                  <a:cubicBezTo>
                    <a:pt x="54388" y="473863"/>
                    <a:pt x="56827" y="434974"/>
                    <a:pt x="46495" y="403977"/>
                  </a:cubicBezTo>
                  <a:lnTo>
                    <a:pt x="30997" y="357482"/>
                  </a:lnTo>
                  <a:cubicBezTo>
                    <a:pt x="25831" y="341984"/>
                    <a:pt x="19460" y="326836"/>
                    <a:pt x="15498" y="310987"/>
                  </a:cubicBezTo>
                  <a:lnTo>
                    <a:pt x="0" y="248994"/>
                  </a:lnTo>
                  <a:cubicBezTo>
                    <a:pt x="5261" y="217430"/>
                    <a:pt x="5950" y="134849"/>
                    <a:pt x="46495" y="109509"/>
                  </a:cubicBezTo>
                  <a:cubicBezTo>
                    <a:pt x="74202" y="92192"/>
                    <a:pt x="139485" y="78513"/>
                    <a:pt x="139485" y="78513"/>
                  </a:cubicBezTo>
                  <a:lnTo>
                    <a:pt x="247973" y="1021"/>
                  </a:lnTo>
                  <a:close/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C237EF1A-6286-4EE7-910D-C8C7BC43BBAD}"/>
                </a:ext>
              </a:extLst>
            </p:cNvPr>
            <p:cNvSpPr/>
            <p:nvPr/>
          </p:nvSpPr>
          <p:spPr>
            <a:xfrm>
              <a:off x="6605322" y="2064866"/>
              <a:ext cx="182936" cy="147919"/>
            </a:xfrm>
            <a:custGeom>
              <a:avLst/>
              <a:gdLst>
                <a:gd name="connsiteX0" fmla="*/ 387775 w 567359"/>
                <a:gd name="connsiteY0" fmla="*/ 763 h 481402"/>
                <a:gd name="connsiteX1" fmla="*/ 558257 w 567359"/>
                <a:gd name="connsiteY1" fmla="*/ 264234 h 481402"/>
                <a:gd name="connsiteX2" fmla="*/ 542758 w 567359"/>
                <a:gd name="connsiteY2" fmla="*/ 403719 h 481402"/>
                <a:gd name="connsiteX3" fmla="*/ 449769 w 567359"/>
                <a:gd name="connsiteY3" fmla="*/ 434715 h 481402"/>
                <a:gd name="connsiteX4" fmla="*/ 403274 w 567359"/>
                <a:gd name="connsiteY4" fmla="*/ 465712 h 481402"/>
                <a:gd name="connsiteX5" fmla="*/ 170799 w 567359"/>
                <a:gd name="connsiteY5" fmla="*/ 465712 h 481402"/>
                <a:gd name="connsiteX6" fmla="*/ 124304 w 567359"/>
                <a:gd name="connsiteY6" fmla="*/ 434715 h 481402"/>
                <a:gd name="connsiteX7" fmla="*/ 93308 w 567359"/>
                <a:gd name="connsiteY7" fmla="*/ 388220 h 481402"/>
                <a:gd name="connsiteX8" fmla="*/ 46813 w 567359"/>
                <a:gd name="connsiteY8" fmla="*/ 372722 h 481402"/>
                <a:gd name="connsiteX9" fmla="*/ 318 w 567359"/>
                <a:gd name="connsiteY9" fmla="*/ 279732 h 481402"/>
                <a:gd name="connsiteX10" fmla="*/ 31314 w 567359"/>
                <a:gd name="connsiteY10" fmla="*/ 233237 h 481402"/>
                <a:gd name="connsiteX11" fmla="*/ 124304 w 567359"/>
                <a:gd name="connsiteY11" fmla="*/ 171244 h 481402"/>
                <a:gd name="connsiteX12" fmla="*/ 186297 w 567359"/>
                <a:gd name="connsiteY12" fmla="*/ 78254 h 481402"/>
                <a:gd name="connsiteX13" fmla="*/ 263789 w 567359"/>
                <a:gd name="connsiteY13" fmla="*/ 16261 h 481402"/>
                <a:gd name="connsiteX14" fmla="*/ 418772 w 567359"/>
                <a:gd name="connsiteY14" fmla="*/ 763 h 481402"/>
                <a:gd name="connsiteX15" fmla="*/ 496263 w 567359"/>
                <a:gd name="connsiteY15" fmla="*/ 763 h 481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67359" h="481402">
                  <a:moveTo>
                    <a:pt x="387775" y="763"/>
                  </a:moveTo>
                  <a:cubicBezTo>
                    <a:pt x="444602" y="88587"/>
                    <a:pt x="520706" y="166601"/>
                    <a:pt x="558257" y="264234"/>
                  </a:cubicBezTo>
                  <a:cubicBezTo>
                    <a:pt x="575050" y="307897"/>
                    <a:pt x="567874" y="364252"/>
                    <a:pt x="542758" y="403719"/>
                  </a:cubicBezTo>
                  <a:cubicBezTo>
                    <a:pt x="525217" y="431284"/>
                    <a:pt x="449769" y="434715"/>
                    <a:pt x="449769" y="434715"/>
                  </a:cubicBezTo>
                  <a:cubicBezTo>
                    <a:pt x="434271" y="445047"/>
                    <a:pt x="420715" y="459172"/>
                    <a:pt x="403274" y="465712"/>
                  </a:cubicBezTo>
                  <a:cubicBezTo>
                    <a:pt x="322179" y="496123"/>
                    <a:pt x="258753" y="474507"/>
                    <a:pt x="170799" y="465712"/>
                  </a:cubicBezTo>
                  <a:cubicBezTo>
                    <a:pt x="155301" y="455380"/>
                    <a:pt x="137475" y="447886"/>
                    <a:pt x="124304" y="434715"/>
                  </a:cubicBezTo>
                  <a:cubicBezTo>
                    <a:pt x="111133" y="421544"/>
                    <a:pt x="107853" y="399856"/>
                    <a:pt x="93308" y="388220"/>
                  </a:cubicBezTo>
                  <a:cubicBezTo>
                    <a:pt x="80551" y="378015"/>
                    <a:pt x="62311" y="377888"/>
                    <a:pt x="46813" y="372722"/>
                  </a:cubicBezTo>
                  <a:cubicBezTo>
                    <a:pt x="36018" y="356529"/>
                    <a:pt x="-3960" y="305399"/>
                    <a:pt x="318" y="279732"/>
                  </a:cubicBezTo>
                  <a:cubicBezTo>
                    <a:pt x="3380" y="261359"/>
                    <a:pt x="17296" y="245503"/>
                    <a:pt x="31314" y="233237"/>
                  </a:cubicBezTo>
                  <a:cubicBezTo>
                    <a:pt x="59350" y="208706"/>
                    <a:pt x="124304" y="171244"/>
                    <a:pt x="124304" y="171244"/>
                  </a:cubicBezTo>
                  <a:lnTo>
                    <a:pt x="186297" y="78254"/>
                  </a:lnTo>
                  <a:cubicBezTo>
                    <a:pt x="216601" y="32798"/>
                    <a:pt x="208179" y="24816"/>
                    <a:pt x="263789" y="16261"/>
                  </a:cubicBezTo>
                  <a:cubicBezTo>
                    <a:pt x="315104" y="8367"/>
                    <a:pt x="366968" y="4217"/>
                    <a:pt x="418772" y="763"/>
                  </a:cubicBezTo>
                  <a:cubicBezTo>
                    <a:pt x="444545" y="-955"/>
                    <a:pt x="470433" y="763"/>
                    <a:pt x="496263" y="763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F6993DB3-8D69-4983-B2A1-29346E27E9AF}"/>
                </a:ext>
              </a:extLst>
            </p:cNvPr>
            <p:cNvSpPr/>
            <p:nvPr/>
          </p:nvSpPr>
          <p:spPr>
            <a:xfrm>
              <a:off x="6585122" y="2198313"/>
              <a:ext cx="185713" cy="119179"/>
            </a:xfrm>
            <a:custGeom>
              <a:avLst/>
              <a:gdLst>
                <a:gd name="connsiteX0" fmla="*/ 465921 w 575972"/>
                <a:gd name="connsiteY0" fmla="*/ 15911 h 387870"/>
                <a:gd name="connsiteX1" fmla="*/ 558910 w 575972"/>
                <a:gd name="connsiteY1" fmla="*/ 263883 h 387870"/>
                <a:gd name="connsiteX2" fmla="*/ 512416 w 575972"/>
                <a:gd name="connsiteY2" fmla="*/ 294880 h 387870"/>
                <a:gd name="connsiteX3" fmla="*/ 388429 w 575972"/>
                <a:gd name="connsiteY3" fmla="*/ 372372 h 387870"/>
                <a:gd name="connsiteX4" fmla="*/ 341934 w 575972"/>
                <a:gd name="connsiteY4" fmla="*/ 387870 h 387870"/>
                <a:gd name="connsiteX5" fmla="*/ 109460 w 575972"/>
                <a:gd name="connsiteY5" fmla="*/ 372372 h 387870"/>
                <a:gd name="connsiteX6" fmla="*/ 62965 w 575972"/>
                <a:gd name="connsiteY6" fmla="*/ 356873 h 387870"/>
                <a:gd name="connsiteX7" fmla="*/ 971 w 575972"/>
                <a:gd name="connsiteY7" fmla="*/ 263883 h 387870"/>
                <a:gd name="connsiteX8" fmla="*/ 62965 w 575972"/>
                <a:gd name="connsiteY8" fmla="*/ 46907 h 387870"/>
                <a:gd name="connsiteX9" fmla="*/ 109460 w 575972"/>
                <a:gd name="connsiteY9" fmla="*/ 31409 h 387870"/>
                <a:gd name="connsiteX10" fmla="*/ 155955 w 575972"/>
                <a:gd name="connsiteY10" fmla="*/ 412 h 387870"/>
                <a:gd name="connsiteX11" fmla="*/ 217948 w 575972"/>
                <a:gd name="connsiteY11" fmla="*/ 15911 h 387870"/>
                <a:gd name="connsiteX12" fmla="*/ 233446 w 575972"/>
                <a:gd name="connsiteY12" fmla="*/ 15911 h 38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5972" h="387870">
                  <a:moveTo>
                    <a:pt x="465921" y="15911"/>
                  </a:moveTo>
                  <a:cubicBezTo>
                    <a:pt x="516724" y="95744"/>
                    <a:pt x="615709" y="164484"/>
                    <a:pt x="558910" y="263883"/>
                  </a:cubicBezTo>
                  <a:cubicBezTo>
                    <a:pt x="549669" y="280055"/>
                    <a:pt x="527914" y="284548"/>
                    <a:pt x="512416" y="294880"/>
                  </a:cubicBezTo>
                  <a:cubicBezTo>
                    <a:pt x="463295" y="368561"/>
                    <a:pt x="499090" y="335485"/>
                    <a:pt x="388429" y="372372"/>
                  </a:cubicBezTo>
                  <a:lnTo>
                    <a:pt x="341934" y="387870"/>
                  </a:lnTo>
                  <a:cubicBezTo>
                    <a:pt x="264443" y="382704"/>
                    <a:pt x="186648" y="380949"/>
                    <a:pt x="109460" y="372372"/>
                  </a:cubicBezTo>
                  <a:cubicBezTo>
                    <a:pt x="93223" y="370568"/>
                    <a:pt x="74517" y="368425"/>
                    <a:pt x="62965" y="356873"/>
                  </a:cubicBezTo>
                  <a:cubicBezTo>
                    <a:pt x="36623" y="330531"/>
                    <a:pt x="971" y="263883"/>
                    <a:pt x="971" y="263883"/>
                  </a:cubicBezTo>
                  <a:cubicBezTo>
                    <a:pt x="13261" y="116413"/>
                    <a:pt x="-33866" y="95322"/>
                    <a:pt x="62965" y="46907"/>
                  </a:cubicBezTo>
                  <a:cubicBezTo>
                    <a:pt x="77577" y="39601"/>
                    <a:pt x="93962" y="36575"/>
                    <a:pt x="109460" y="31409"/>
                  </a:cubicBezTo>
                  <a:cubicBezTo>
                    <a:pt x="124958" y="21077"/>
                    <a:pt x="137515" y="3046"/>
                    <a:pt x="155955" y="412"/>
                  </a:cubicBezTo>
                  <a:cubicBezTo>
                    <a:pt x="177041" y="-2600"/>
                    <a:pt x="197061" y="11733"/>
                    <a:pt x="217948" y="15911"/>
                  </a:cubicBezTo>
                  <a:cubicBezTo>
                    <a:pt x="223014" y="16924"/>
                    <a:pt x="228280" y="15911"/>
                    <a:pt x="233446" y="15911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E91F3F57-47FE-4998-B0E8-F0B5AC064C2D}"/>
                </a:ext>
              </a:extLst>
            </p:cNvPr>
            <p:cNvSpPr/>
            <p:nvPr/>
          </p:nvSpPr>
          <p:spPr>
            <a:xfrm>
              <a:off x="6465503" y="2250823"/>
              <a:ext cx="174902" cy="152387"/>
            </a:xfrm>
            <a:custGeom>
              <a:avLst/>
              <a:gdLst>
                <a:gd name="connsiteX0" fmla="*/ 371959 w 542441"/>
                <a:gd name="connsiteY0" fmla="*/ 0 h 495945"/>
                <a:gd name="connsiteX1" fmla="*/ 232475 w 542441"/>
                <a:gd name="connsiteY1" fmla="*/ 15498 h 495945"/>
                <a:gd name="connsiteX2" fmla="*/ 139485 w 542441"/>
                <a:gd name="connsiteY2" fmla="*/ 61993 h 495945"/>
                <a:gd name="connsiteX3" fmla="*/ 15498 w 542441"/>
                <a:gd name="connsiteY3" fmla="*/ 201478 h 495945"/>
                <a:gd name="connsiteX4" fmla="*/ 0 w 542441"/>
                <a:gd name="connsiteY4" fmla="*/ 247973 h 495945"/>
                <a:gd name="connsiteX5" fmla="*/ 15498 w 542441"/>
                <a:gd name="connsiteY5" fmla="*/ 325464 h 495945"/>
                <a:gd name="connsiteX6" fmla="*/ 108488 w 542441"/>
                <a:gd name="connsiteY6" fmla="*/ 371959 h 495945"/>
                <a:gd name="connsiteX7" fmla="*/ 154983 w 542441"/>
                <a:gd name="connsiteY7" fmla="*/ 402956 h 495945"/>
                <a:gd name="connsiteX8" fmla="*/ 247973 w 542441"/>
                <a:gd name="connsiteY8" fmla="*/ 480447 h 495945"/>
                <a:gd name="connsiteX9" fmla="*/ 294468 w 542441"/>
                <a:gd name="connsiteY9" fmla="*/ 495945 h 495945"/>
                <a:gd name="connsiteX10" fmla="*/ 387458 w 542441"/>
                <a:gd name="connsiteY10" fmla="*/ 464949 h 495945"/>
                <a:gd name="connsiteX11" fmla="*/ 433953 w 542441"/>
                <a:gd name="connsiteY11" fmla="*/ 449450 h 495945"/>
                <a:gd name="connsiteX12" fmla="*/ 480448 w 542441"/>
                <a:gd name="connsiteY12" fmla="*/ 402956 h 495945"/>
                <a:gd name="connsiteX13" fmla="*/ 542441 w 542441"/>
                <a:gd name="connsiteY13" fmla="*/ 309966 h 495945"/>
                <a:gd name="connsiteX14" fmla="*/ 495946 w 542441"/>
                <a:gd name="connsiteY14" fmla="*/ 185979 h 495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42441" h="495945">
                  <a:moveTo>
                    <a:pt x="371959" y="0"/>
                  </a:moveTo>
                  <a:cubicBezTo>
                    <a:pt x="325464" y="5166"/>
                    <a:pt x="278619" y="7807"/>
                    <a:pt x="232475" y="15498"/>
                  </a:cubicBezTo>
                  <a:cubicBezTo>
                    <a:pt x="199331" y="21022"/>
                    <a:pt x="164202" y="40022"/>
                    <a:pt x="139485" y="61993"/>
                  </a:cubicBezTo>
                  <a:cubicBezTo>
                    <a:pt x="52626" y="139201"/>
                    <a:pt x="62609" y="130812"/>
                    <a:pt x="15498" y="201478"/>
                  </a:cubicBezTo>
                  <a:cubicBezTo>
                    <a:pt x="10332" y="216976"/>
                    <a:pt x="0" y="231636"/>
                    <a:pt x="0" y="247973"/>
                  </a:cubicBezTo>
                  <a:cubicBezTo>
                    <a:pt x="0" y="274315"/>
                    <a:pt x="2429" y="302593"/>
                    <a:pt x="15498" y="325464"/>
                  </a:cubicBezTo>
                  <a:cubicBezTo>
                    <a:pt x="29637" y="350207"/>
                    <a:pt x="84622" y="364004"/>
                    <a:pt x="108488" y="371959"/>
                  </a:cubicBezTo>
                  <a:cubicBezTo>
                    <a:pt x="123986" y="382291"/>
                    <a:pt x="140673" y="391032"/>
                    <a:pt x="154983" y="402956"/>
                  </a:cubicBezTo>
                  <a:cubicBezTo>
                    <a:pt x="206394" y="445798"/>
                    <a:pt x="190257" y="451589"/>
                    <a:pt x="247973" y="480447"/>
                  </a:cubicBezTo>
                  <a:cubicBezTo>
                    <a:pt x="262585" y="487753"/>
                    <a:pt x="278970" y="490779"/>
                    <a:pt x="294468" y="495945"/>
                  </a:cubicBezTo>
                  <a:lnTo>
                    <a:pt x="387458" y="464949"/>
                  </a:lnTo>
                  <a:lnTo>
                    <a:pt x="433953" y="449450"/>
                  </a:lnTo>
                  <a:cubicBezTo>
                    <a:pt x="449451" y="433952"/>
                    <a:pt x="466992" y="420257"/>
                    <a:pt x="480448" y="402956"/>
                  </a:cubicBezTo>
                  <a:cubicBezTo>
                    <a:pt x="503319" y="373550"/>
                    <a:pt x="542441" y="309966"/>
                    <a:pt x="542441" y="309966"/>
                  </a:cubicBezTo>
                  <a:cubicBezTo>
                    <a:pt x="507791" y="206017"/>
                    <a:pt x="526056" y="246200"/>
                    <a:pt x="495946" y="185979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E8797E99-07A6-4252-BAD5-A31FF12EC1FD}"/>
                </a:ext>
              </a:extLst>
            </p:cNvPr>
            <p:cNvSpPr/>
            <p:nvPr/>
          </p:nvSpPr>
          <p:spPr>
            <a:xfrm>
              <a:off x="6345571" y="2284158"/>
              <a:ext cx="189893" cy="161912"/>
            </a:xfrm>
            <a:custGeom>
              <a:avLst/>
              <a:gdLst>
                <a:gd name="connsiteX0" fmla="*/ 402956 w 588935"/>
                <a:gd name="connsiteY0" fmla="*/ 77492 h 526943"/>
                <a:gd name="connsiteX1" fmla="*/ 247973 w 588935"/>
                <a:gd name="connsiteY1" fmla="*/ 15499 h 526943"/>
                <a:gd name="connsiteX2" fmla="*/ 108488 w 588935"/>
                <a:gd name="connsiteY2" fmla="*/ 108489 h 526943"/>
                <a:gd name="connsiteX3" fmla="*/ 61993 w 588935"/>
                <a:gd name="connsiteY3" fmla="*/ 139486 h 526943"/>
                <a:gd name="connsiteX4" fmla="*/ 15498 w 588935"/>
                <a:gd name="connsiteY4" fmla="*/ 278970 h 526943"/>
                <a:gd name="connsiteX5" fmla="*/ 0 w 588935"/>
                <a:gd name="connsiteY5" fmla="*/ 325465 h 526943"/>
                <a:gd name="connsiteX6" fmla="*/ 30996 w 588935"/>
                <a:gd name="connsiteY6" fmla="*/ 433953 h 526943"/>
                <a:gd name="connsiteX7" fmla="*/ 77491 w 588935"/>
                <a:gd name="connsiteY7" fmla="*/ 464950 h 526943"/>
                <a:gd name="connsiteX8" fmla="*/ 170481 w 588935"/>
                <a:gd name="connsiteY8" fmla="*/ 526943 h 526943"/>
                <a:gd name="connsiteX9" fmla="*/ 340963 w 588935"/>
                <a:gd name="connsiteY9" fmla="*/ 511445 h 526943"/>
                <a:gd name="connsiteX10" fmla="*/ 402956 w 588935"/>
                <a:gd name="connsiteY10" fmla="*/ 480448 h 526943"/>
                <a:gd name="connsiteX11" fmla="*/ 449451 w 588935"/>
                <a:gd name="connsiteY11" fmla="*/ 464950 h 526943"/>
                <a:gd name="connsiteX12" fmla="*/ 573437 w 588935"/>
                <a:gd name="connsiteY12" fmla="*/ 356462 h 526943"/>
                <a:gd name="connsiteX13" fmla="*/ 588935 w 588935"/>
                <a:gd name="connsiteY13" fmla="*/ 309967 h 526943"/>
                <a:gd name="connsiteX14" fmla="*/ 573437 w 588935"/>
                <a:gd name="connsiteY14" fmla="*/ 263472 h 526943"/>
                <a:gd name="connsiteX15" fmla="*/ 526942 w 588935"/>
                <a:gd name="connsiteY15" fmla="*/ 232475 h 526943"/>
                <a:gd name="connsiteX16" fmla="*/ 495946 w 588935"/>
                <a:gd name="connsiteY16" fmla="*/ 201479 h 52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8935" h="526943">
                  <a:moveTo>
                    <a:pt x="402956" y="77492"/>
                  </a:moveTo>
                  <a:cubicBezTo>
                    <a:pt x="323379" y="20652"/>
                    <a:pt x="321113" y="-25134"/>
                    <a:pt x="247973" y="15499"/>
                  </a:cubicBezTo>
                  <a:cubicBezTo>
                    <a:pt x="247963" y="15505"/>
                    <a:pt x="131740" y="92987"/>
                    <a:pt x="108488" y="108489"/>
                  </a:cubicBezTo>
                  <a:lnTo>
                    <a:pt x="61993" y="139486"/>
                  </a:lnTo>
                  <a:lnTo>
                    <a:pt x="15498" y="278970"/>
                  </a:lnTo>
                  <a:lnTo>
                    <a:pt x="0" y="325465"/>
                  </a:lnTo>
                  <a:cubicBezTo>
                    <a:pt x="1012" y="329515"/>
                    <a:pt x="22911" y="423847"/>
                    <a:pt x="30996" y="433953"/>
                  </a:cubicBezTo>
                  <a:cubicBezTo>
                    <a:pt x="42632" y="448498"/>
                    <a:pt x="63182" y="453025"/>
                    <a:pt x="77491" y="464950"/>
                  </a:cubicBezTo>
                  <a:cubicBezTo>
                    <a:pt x="154886" y="529446"/>
                    <a:pt x="88772" y="499707"/>
                    <a:pt x="170481" y="526943"/>
                  </a:cubicBezTo>
                  <a:cubicBezTo>
                    <a:pt x="227308" y="521777"/>
                    <a:pt x="285009" y="522636"/>
                    <a:pt x="340963" y="511445"/>
                  </a:cubicBezTo>
                  <a:cubicBezTo>
                    <a:pt x="363618" y="506914"/>
                    <a:pt x="381721" y="489549"/>
                    <a:pt x="402956" y="480448"/>
                  </a:cubicBezTo>
                  <a:cubicBezTo>
                    <a:pt x="417972" y="474013"/>
                    <a:pt x="433953" y="470116"/>
                    <a:pt x="449451" y="464950"/>
                  </a:cubicBezTo>
                  <a:cubicBezTo>
                    <a:pt x="519195" y="418455"/>
                    <a:pt x="541149" y="421039"/>
                    <a:pt x="573437" y="356462"/>
                  </a:cubicBezTo>
                  <a:cubicBezTo>
                    <a:pt x="580743" y="341850"/>
                    <a:pt x="583769" y="325465"/>
                    <a:pt x="588935" y="309967"/>
                  </a:cubicBezTo>
                  <a:cubicBezTo>
                    <a:pt x="583769" y="294469"/>
                    <a:pt x="583642" y="276229"/>
                    <a:pt x="573437" y="263472"/>
                  </a:cubicBezTo>
                  <a:cubicBezTo>
                    <a:pt x="561801" y="248927"/>
                    <a:pt x="541487" y="244111"/>
                    <a:pt x="526942" y="232475"/>
                  </a:cubicBezTo>
                  <a:cubicBezTo>
                    <a:pt x="515532" y="223347"/>
                    <a:pt x="506278" y="211811"/>
                    <a:pt x="495946" y="201479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FAA14C81-2FB1-47CB-9C10-3B8431620543}"/>
                </a:ext>
              </a:extLst>
            </p:cNvPr>
            <p:cNvSpPr/>
            <p:nvPr/>
          </p:nvSpPr>
          <p:spPr>
            <a:xfrm>
              <a:off x="6230636" y="2360352"/>
              <a:ext cx="139921" cy="128731"/>
            </a:xfrm>
            <a:custGeom>
              <a:avLst/>
              <a:gdLst>
                <a:gd name="connsiteX0" fmla="*/ 402956 w 433952"/>
                <a:gd name="connsiteY0" fmla="*/ 0 h 418955"/>
                <a:gd name="connsiteX1" fmla="*/ 154983 w 433952"/>
                <a:gd name="connsiteY1" fmla="*/ 30996 h 418955"/>
                <a:gd name="connsiteX2" fmla="*/ 61993 w 433952"/>
                <a:gd name="connsiteY2" fmla="*/ 92989 h 418955"/>
                <a:gd name="connsiteX3" fmla="*/ 30996 w 433952"/>
                <a:gd name="connsiteY3" fmla="*/ 139484 h 418955"/>
                <a:gd name="connsiteX4" fmla="*/ 0 w 433952"/>
                <a:gd name="connsiteY4" fmla="*/ 232474 h 418955"/>
                <a:gd name="connsiteX5" fmla="*/ 15498 w 433952"/>
                <a:gd name="connsiteY5" fmla="*/ 294467 h 418955"/>
                <a:gd name="connsiteX6" fmla="*/ 92990 w 433952"/>
                <a:gd name="connsiteY6" fmla="*/ 387457 h 418955"/>
                <a:gd name="connsiteX7" fmla="*/ 216976 w 433952"/>
                <a:gd name="connsiteY7" fmla="*/ 418454 h 418955"/>
                <a:gd name="connsiteX8" fmla="*/ 418454 w 433952"/>
                <a:gd name="connsiteY8" fmla="*/ 356461 h 418955"/>
                <a:gd name="connsiteX9" fmla="*/ 433952 w 433952"/>
                <a:gd name="connsiteY9" fmla="*/ 278969 h 418955"/>
                <a:gd name="connsiteX10" fmla="*/ 418454 w 433952"/>
                <a:gd name="connsiteY10" fmla="*/ 170481 h 4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3952" h="418955">
                  <a:moveTo>
                    <a:pt x="402956" y="0"/>
                  </a:moveTo>
                  <a:cubicBezTo>
                    <a:pt x="396525" y="495"/>
                    <a:pt x="214123" y="-1859"/>
                    <a:pt x="154983" y="30996"/>
                  </a:cubicBezTo>
                  <a:cubicBezTo>
                    <a:pt x="122418" y="49088"/>
                    <a:pt x="61993" y="92989"/>
                    <a:pt x="61993" y="92989"/>
                  </a:cubicBezTo>
                  <a:cubicBezTo>
                    <a:pt x="51661" y="108487"/>
                    <a:pt x="38561" y="122463"/>
                    <a:pt x="30996" y="139484"/>
                  </a:cubicBezTo>
                  <a:cubicBezTo>
                    <a:pt x="17726" y="169341"/>
                    <a:pt x="0" y="232474"/>
                    <a:pt x="0" y="232474"/>
                  </a:cubicBezTo>
                  <a:cubicBezTo>
                    <a:pt x="5166" y="253138"/>
                    <a:pt x="7107" y="274889"/>
                    <a:pt x="15498" y="294467"/>
                  </a:cubicBezTo>
                  <a:cubicBezTo>
                    <a:pt x="26934" y="321151"/>
                    <a:pt x="70648" y="372562"/>
                    <a:pt x="92990" y="387457"/>
                  </a:cubicBezTo>
                  <a:cubicBezTo>
                    <a:pt x="113416" y="401075"/>
                    <a:pt x="205794" y="416218"/>
                    <a:pt x="216976" y="418454"/>
                  </a:cubicBezTo>
                  <a:cubicBezTo>
                    <a:pt x="319077" y="409172"/>
                    <a:pt x="384182" y="447854"/>
                    <a:pt x="418454" y="356461"/>
                  </a:cubicBezTo>
                  <a:cubicBezTo>
                    <a:pt x="427703" y="331796"/>
                    <a:pt x="428786" y="304800"/>
                    <a:pt x="433952" y="278969"/>
                  </a:cubicBezTo>
                  <a:cubicBezTo>
                    <a:pt x="417605" y="180883"/>
                    <a:pt x="418454" y="217403"/>
                    <a:pt x="418454" y="170481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89B7A650-53E9-4ADE-B2FE-D7D933824981}"/>
                </a:ext>
              </a:extLst>
            </p:cNvPr>
            <p:cNvSpPr/>
            <p:nvPr/>
          </p:nvSpPr>
          <p:spPr>
            <a:xfrm>
              <a:off x="6115700" y="2388924"/>
              <a:ext cx="125891" cy="147626"/>
            </a:xfrm>
            <a:custGeom>
              <a:avLst/>
              <a:gdLst>
                <a:gd name="connsiteX0" fmla="*/ 371959 w 390440"/>
                <a:gd name="connsiteY0" fmla="*/ 30997 h 480448"/>
                <a:gd name="connsiteX1" fmla="*/ 201478 w 390440"/>
                <a:gd name="connsiteY1" fmla="*/ 0 h 480448"/>
                <a:gd name="connsiteX2" fmla="*/ 154983 w 390440"/>
                <a:gd name="connsiteY2" fmla="*/ 30997 h 480448"/>
                <a:gd name="connsiteX3" fmla="*/ 108488 w 390440"/>
                <a:gd name="connsiteY3" fmla="*/ 46495 h 480448"/>
                <a:gd name="connsiteX4" fmla="*/ 61993 w 390440"/>
                <a:gd name="connsiteY4" fmla="*/ 92990 h 480448"/>
                <a:gd name="connsiteX5" fmla="*/ 15498 w 390440"/>
                <a:gd name="connsiteY5" fmla="*/ 108489 h 480448"/>
                <a:gd name="connsiteX6" fmla="*/ 0 w 390440"/>
                <a:gd name="connsiteY6" fmla="*/ 154984 h 480448"/>
                <a:gd name="connsiteX7" fmla="*/ 46495 w 390440"/>
                <a:gd name="connsiteY7" fmla="*/ 418455 h 480448"/>
                <a:gd name="connsiteX8" fmla="*/ 77491 w 390440"/>
                <a:gd name="connsiteY8" fmla="*/ 464950 h 480448"/>
                <a:gd name="connsiteX9" fmla="*/ 123986 w 390440"/>
                <a:gd name="connsiteY9" fmla="*/ 480448 h 480448"/>
                <a:gd name="connsiteX10" fmla="*/ 232474 w 390440"/>
                <a:gd name="connsiteY10" fmla="*/ 464950 h 480448"/>
                <a:gd name="connsiteX11" fmla="*/ 325464 w 390440"/>
                <a:gd name="connsiteY11" fmla="*/ 433953 h 480448"/>
                <a:gd name="connsiteX12" fmla="*/ 371959 w 390440"/>
                <a:gd name="connsiteY12" fmla="*/ 387458 h 480448"/>
                <a:gd name="connsiteX13" fmla="*/ 387457 w 390440"/>
                <a:gd name="connsiteY13" fmla="*/ 216977 h 480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440" h="480448">
                  <a:moveTo>
                    <a:pt x="371959" y="30997"/>
                  </a:moveTo>
                  <a:cubicBezTo>
                    <a:pt x="315132" y="20665"/>
                    <a:pt x="259237" y="0"/>
                    <a:pt x="201478" y="0"/>
                  </a:cubicBezTo>
                  <a:cubicBezTo>
                    <a:pt x="182851" y="0"/>
                    <a:pt x="171643" y="22667"/>
                    <a:pt x="154983" y="30997"/>
                  </a:cubicBezTo>
                  <a:cubicBezTo>
                    <a:pt x="140371" y="38303"/>
                    <a:pt x="123986" y="41329"/>
                    <a:pt x="108488" y="46495"/>
                  </a:cubicBezTo>
                  <a:cubicBezTo>
                    <a:pt x="92990" y="61993"/>
                    <a:pt x="80230" y="80832"/>
                    <a:pt x="61993" y="92990"/>
                  </a:cubicBezTo>
                  <a:cubicBezTo>
                    <a:pt x="48400" y="102052"/>
                    <a:pt x="27050" y="96937"/>
                    <a:pt x="15498" y="108489"/>
                  </a:cubicBezTo>
                  <a:cubicBezTo>
                    <a:pt x="3946" y="120041"/>
                    <a:pt x="5166" y="139486"/>
                    <a:pt x="0" y="154984"/>
                  </a:cubicBezTo>
                  <a:cubicBezTo>
                    <a:pt x="4934" y="209255"/>
                    <a:pt x="5196" y="356506"/>
                    <a:pt x="46495" y="418455"/>
                  </a:cubicBezTo>
                  <a:cubicBezTo>
                    <a:pt x="56827" y="433953"/>
                    <a:pt x="62946" y="453314"/>
                    <a:pt x="77491" y="464950"/>
                  </a:cubicBezTo>
                  <a:cubicBezTo>
                    <a:pt x="90248" y="475155"/>
                    <a:pt x="108488" y="475282"/>
                    <a:pt x="123986" y="480448"/>
                  </a:cubicBezTo>
                  <a:cubicBezTo>
                    <a:pt x="160149" y="475282"/>
                    <a:pt x="196880" y="473164"/>
                    <a:pt x="232474" y="464950"/>
                  </a:cubicBezTo>
                  <a:cubicBezTo>
                    <a:pt x="264311" y="457603"/>
                    <a:pt x="325464" y="433953"/>
                    <a:pt x="325464" y="433953"/>
                  </a:cubicBezTo>
                  <a:cubicBezTo>
                    <a:pt x="340962" y="418455"/>
                    <a:pt x="359801" y="405695"/>
                    <a:pt x="371959" y="387458"/>
                  </a:cubicBezTo>
                  <a:cubicBezTo>
                    <a:pt x="400526" y="344607"/>
                    <a:pt x="387457" y="248892"/>
                    <a:pt x="387457" y="216977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6070084B-3BD7-4FB3-A471-4BF619F3AAFE}"/>
                </a:ext>
              </a:extLst>
            </p:cNvPr>
            <p:cNvSpPr/>
            <p:nvPr/>
          </p:nvSpPr>
          <p:spPr>
            <a:xfrm>
              <a:off x="5985774" y="2431783"/>
              <a:ext cx="160460" cy="152388"/>
            </a:xfrm>
            <a:custGeom>
              <a:avLst/>
              <a:gdLst>
                <a:gd name="connsiteX0" fmla="*/ 418454 w 497651"/>
                <a:gd name="connsiteY0" fmla="*/ 0 h 495946"/>
                <a:gd name="connsiteX1" fmla="*/ 154983 w 497651"/>
                <a:gd name="connsiteY1" fmla="*/ 15499 h 495946"/>
                <a:gd name="connsiteX2" fmla="*/ 61993 w 497651"/>
                <a:gd name="connsiteY2" fmla="*/ 77492 h 495946"/>
                <a:gd name="connsiteX3" fmla="*/ 30996 w 497651"/>
                <a:gd name="connsiteY3" fmla="*/ 123987 h 495946"/>
                <a:gd name="connsiteX4" fmla="*/ 0 w 497651"/>
                <a:gd name="connsiteY4" fmla="*/ 247973 h 495946"/>
                <a:gd name="connsiteX5" fmla="*/ 46495 w 497651"/>
                <a:gd name="connsiteY5" fmla="*/ 464949 h 495946"/>
                <a:gd name="connsiteX6" fmla="*/ 92990 w 497651"/>
                <a:gd name="connsiteY6" fmla="*/ 495946 h 495946"/>
                <a:gd name="connsiteX7" fmla="*/ 263471 w 497651"/>
                <a:gd name="connsiteY7" fmla="*/ 480448 h 495946"/>
                <a:gd name="connsiteX8" fmla="*/ 371959 w 497651"/>
                <a:gd name="connsiteY8" fmla="*/ 449451 h 495946"/>
                <a:gd name="connsiteX9" fmla="*/ 464949 w 497651"/>
                <a:gd name="connsiteY9" fmla="*/ 371960 h 495946"/>
                <a:gd name="connsiteX10" fmla="*/ 495946 w 497651"/>
                <a:gd name="connsiteY10" fmla="*/ 325465 h 495946"/>
                <a:gd name="connsiteX11" fmla="*/ 495946 w 497651"/>
                <a:gd name="connsiteY11" fmla="*/ 294468 h 49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7651" h="495946">
                  <a:moveTo>
                    <a:pt x="418454" y="0"/>
                  </a:moveTo>
                  <a:cubicBezTo>
                    <a:pt x="330630" y="5166"/>
                    <a:pt x="240951" y="-3190"/>
                    <a:pt x="154983" y="15499"/>
                  </a:cubicBezTo>
                  <a:cubicBezTo>
                    <a:pt x="118580" y="23413"/>
                    <a:pt x="61993" y="77492"/>
                    <a:pt x="61993" y="77492"/>
                  </a:cubicBezTo>
                  <a:cubicBezTo>
                    <a:pt x="51661" y="92990"/>
                    <a:pt x="37362" y="106482"/>
                    <a:pt x="30996" y="123987"/>
                  </a:cubicBezTo>
                  <a:cubicBezTo>
                    <a:pt x="16438" y="164023"/>
                    <a:pt x="0" y="247973"/>
                    <a:pt x="0" y="247973"/>
                  </a:cubicBezTo>
                  <a:cubicBezTo>
                    <a:pt x="7589" y="331452"/>
                    <a:pt x="-13022" y="405432"/>
                    <a:pt x="46495" y="464949"/>
                  </a:cubicBezTo>
                  <a:cubicBezTo>
                    <a:pt x="59666" y="478120"/>
                    <a:pt x="77492" y="485614"/>
                    <a:pt x="92990" y="495946"/>
                  </a:cubicBezTo>
                  <a:cubicBezTo>
                    <a:pt x="149817" y="490780"/>
                    <a:pt x="206910" y="487990"/>
                    <a:pt x="263471" y="480448"/>
                  </a:cubicBezTo>
                  <a:cubicBezTo>
                    <a:pt x="295899" y="476124"/>
                    <a:pt x="340087" y="460075"/>
                    <a:pt x="371959" y="449451"/>
                  </a:cubicBezTo>
                  <a:cubicBezTo>
                    <a:pt x="417674" y="418974"/>
                    <a:pt x="427659" y="416707"/>
                    <a:pt x="464949" y="371960"/>
                  </a:cubicBezTo>
                  <a:cubicBezTo>
                    <a:pt x="476874" y="357651"/>
                    <a:pt x="489028" y="342759"/>
                    <a:pt x="495946" y="325465"/>
                  </a:cubicBezTo>
                  <a:cubicBezTo>
                    <a:pt x="499783" y="315872"/>
                    <a:pt x="495946" y="304800"/>
                    <a:pt x="495946" y="294468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47ED05EF-FED7-42F7-BA0D-A08CD92824D1}"/>
                </a:ext>
              </a:extLst>
            </p:cNvPr>
            <p:cNvSpPr/>
            <p:nvPr/>
          </p:nvSpPr>
          <p:spPr>
            <a:xfrm>
              <a:off x="5865467" y="2441145"/>
              <a:ext cx="150290" cy="147788"/>
            </a:xfrm>
            <a:custGeom>
              <a:avLst/>
              <a:gdLst>
                <a:gd name="connsiteX0" fmla="*/ 450611 w 466110"/>
                <a:gd name="connsiteY0" fmla="*/ 78019 h 480975"/>
                <a:gd name="connsiteX1" fmla="*/ 202639 w 466110"/>
                <a:gd name="connsiteY1" fmla="*/ 528 h 480975"/>
                <a:gd name="connsiteX2" fmla="*/ 109649 w 466110"/>
                <a:gd name="connsiteY2" fmla="*/ 47023 h 480975"/>
                <a:gd name="connsiteX3" fmla="*/ 63154 w 466110"/>
                <a:gd name="connsiteY3" fmla="*/ 62521 h 480975"/>
                <a:gd name="connsiteX4" fmla="*/ 16659 w 466110"/>
                <a:gd name="connsiteY4" fmla="*/ 109016 h 480975"/>
                <a:gd name="connsiteX5" fmla="*/ 16659 w 466110"/>
                <a:gd name="connsiteY5" fmla="*/ 341491 h 480975"/>
                <a:gd name="connsiteX6" fmla="*/ 63154 w 466110"/>
                <a:gd name="connsiteY6" fmla="*/ 372487 h 480975"/>
                <a:gd name="connsiteX7" fmla="*/ 109649 w 466110"/>
                <a:gd name="connsiteY7" fmla="*/ 465477 h 480975"/>
                <a:gd name="connsiteX8" fmla="*/ 156144 w 466110"/>
                <a:gd name="connsiteY8" fmla="*/ 480975 h 480975"/>
                <a:gd name="connsiteX9" fmla="*/ 311127 w 466110"/>
                <a:gd name="connsiteY9" fmla="*/ 465477 h 480975"/>
                <a:gd name="connsiteX10" fmla="*/ 357622 w 466110"/>
                <a:gd name="connsiteY10" fmla="*/ 449979 h 480975"/>
                <a:gd name="connsiteX11" fmla="*/ 466110 w 466110"/>
                <a:gd name="connsiteY11" fmla="*/ 418982 h 480975"/>
                <a:gd name="connsiteX12" fmla="*/ 435113 w 466110"/>
                <a:gd name="connsiteY12" fmla="*/ 341491 h 480975"/>
                <a:gd name="connsiteX13" fmla="*/ 342123 w 466110"/>
                <a:gd name="connsiteY13" fmla="*/ 248501 h 4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110" h="480975">
                  <a:moveTo>
                    <a:pt x="450611" y="78019"/>
                  </a:moveTo>
                  <a:cubicBezTo>
                    <a:pt x="367954" y="52189"/>
                    <a:pt x="287381" y="18368"/>
                    <a:pt x="202639" y="528"/>
                  </a:cubicBezTo>
                  <a:cubicBezTo>
                    <a:pt x="175225" y="-5243"/>
                    <a:pt x="127833" y="37931"/>
                    <a:pt x="109649" y="47023"/>
                  </a:cubicBezTo>
                  <a:cubicBezTo>
                    <a:pt x="95037" y="54329"/>
                    <a:pt x="78652" y="57355"/>
                    <a:pt x="63154" y="62521"/>
                  </a:cubicBezTo>
                  <a:cubicBezTo>
                    <a:pt x="47656" y="78019"/>
                    <a:pt x="27533" y="89986"/>
                    <a:pt x="16659" y="109016"/>
                  </a:cubicBezTo>
                  <a:cubicBezTo>
                    <a:pt x="-15797" y="165815"/>
                    <a:pt x="7588" y="312011"/>
                    <a:pt x="16659" y="341491"/>
                  </a:cubicBezTo>
                  <a:cubicBezTo>
                    <a:pt x="22137" y="359294"/>
                    <a:pt x="47656" y="362155"/>
                    <a:pt x="63154" y="372487"/>
                  </a:cubicBezTo>
                  <a:cubicBezTo>
                    <a:pt x="73364" y="403117"/>
                    <a:pt x="82335" y="443626"/>
                    <a:pt x="109649" y="465477"/>
                  </a:cubicBezTo>
                  <a:cubicBezTo>
                    <a:pt x="122406" y="475682"/>
                    <a:pt x="140646" y="475809"/>
                    <a:pt x="156144" y="480975"/>
                  </a:cubicBezTo>
                  <a:cubicBezTo>
                    <a:pt x="207805" y="475809"/>
                    <a:pt x="259812" y="473371"/>
                    <a:pt x="311127" y="465477"/>
                  </a:cubicBezTo>
                  <a:cubicBezTo>
                    <a:pt x="327274" y="462993"/>
                    <a:pt x="341914" y="454467"/>
                    <a:pt x="357622" y="449979"/>
                  </a:cubicBezTo>
                  <a:cubicBezTo>
                    <a:pt x="493846" y="411057"/>
                    <a:pt x="354631" y="456141"/>
                    <a:pt x="466110" y="418982"/>
                  </a:cubicBezTo>
                  <a:cubicBezTo>
                    <a:pt x="455778" y="393152"/>
                    <a:pt x="451476" y="363990"/>
                    <a:pt x="435113" y="341491"/>
                  </a:cubicBezTo>
                  <a:cubicBezTo>
                    <a:pt x="409330" y="306039"/>
                    <a:pt x="342123" y="248501"/>
                    <a:pt x="342123" y="248501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6F182120-4EC3-4920-A1B8-73679F8856DA}"/>
                </a:ext>
              </a:extLst>
            </p:cNvPr>
            <p:cNvSpPr/>
            <p:nvPr/>
          </p:nvSpPr>
          <p:spPr>
            <a:xfrm>
              <a:off x="5739793" y="2431783"/>
              <a:ext cx="161029" cy="171436"/>
            </a:xfrm>
            <a:custGeom>
              <a:avLst/>
              <a:gdLst>
                <a:gd name="connsiteX0" fmla="*/ 499416 w 499416"/>
                <a:gd name="connsiteY0" fmla="*/ 92990 h 557939"/>
                <a:gd name="connsiteX1" fmla="*/ 297938 w 499416"/>
                <a:gd name="connsiteY1" fmla="*/ 15499 h 557939"/>
                <a:gd name="connsiteX2" fmla="*/ 251443 w 499416"/>
                <a:gd name="connsiteY2" fmla="*/ 0 h 557939"/>
                <a:gd name="connsiteX3" fmla="*/ 173951 w 499416"/>
                <a:gd name="connsiteY3" fmla="*/ 15499 h 557939"/>
                <a:gd name="connsiteX4" fmla="*/ 49965 w 499416"/>
                <a:gd name="connsiteY4" fmla="*/ 123987 h 557939"/>
                <a:gd name="connsiteX5" fmla="*/ 18968 w 499416"/>
                <a:gd name="connsiteY5" fmla="*/ 216976 h 557939"/>
                <a:gd name="connsiteX6" fmla="*/ 18968 w 499416"/>
                <a:gd name="connsiteY6" fmla="*/ 511444 h 557939"/>
                <a:gd name="connsiteX7" fmla="*/ 127456 w 499416"/>
                <a:gd name="connsiteY7" fmla="*/ 557939 h 557939"/>
                <a:gd name="connsiteX8" fmla="*/ 359931 w 499416"/>
                <a:gd name="connsiteY8" fmla="*/ 526943 h 557939"/>
                <a:gd name="connsiteX9" fmla="*/ 406426 w 499416"/>
                <a:gd name="connsiteY9" fmla="*/ 495946 h 557939"/>
                <a:gd name="connsiteX10" fmla="*/ 452921 w 499416"/>
                <a:gd name="connsiteY10" fmla="*/ 433953 h 55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9416" h="557939">
                  <a:moveTo>
                    <a:pt x="499416" y="92990"/>
                  </a:moveTo>
                  <a:lnTo>
                    <a:pt x="297938" y="15499"/>
                  </a:lnTo>
                  <a:cubicBezTo>
                    <a:pt x="282641" y="9763"/>
                    <a:pt x="267780" y="0"/>
                    <a:pt x="251443" y="0"/>
                  </a:cubicBezTo>
                  <a:cubicBezTo>
                    <a:pt x="225101" y="0"/>
                    <a:pt x="199782" y="10333"/>
                    <a:pt x="173951" y="15499"/>
                  </a:cubicBezTo>
                  <a:cubicBezTo>
                    <a:pt x="114402" y="55198"/>
                    <a:pt x="77156" y="62808"/>
                    <a:pt x="49965" y="123987"/>
                  </a:cubicBezTo>
                  <a:cubicBezTo>
                    <a:pt x="36695" y="153844"/>
                    <a:pt x="18968" y="216976"/>
                    <a:pt x="18968" y="216976"/>
                  </a:cubicBezTo>
                  <a:cubicBezTo>
                    <a:pt x="3482" y="325380"/>
                    <a:pt x="-14565" y="394077"/>
                    <a:pt x="18968" y="511444"/>
                  </a:cubicBezTo>
                  <a:cubicBezTo>
                    <a:pt x="27201" y="540260"/>
                    <a:pt x="111413" y="553928"/>
                    <a:pt x="127456" y="557939"/>
                  </a:cubicBezTo>
                  <a:cubicBezTo>
                    <a:pt x="147601" y="555925"/>
                    <a:pt x="313241" y="544452"/>
                    <a:pt x="359931" y="526943"/>
                  </a:cubicBezTo>
                  <a:cubicBezTo>
                    <a:pt x="377372" y="520403"/>
                    <a:pt x="390928" y="506278"/>
                    <a:pt x="406426" y="495946"/>
                  </a:cubicBezTo>
                  <a:cubicBezTo>
                    <a:pt x="441475" y="443372"/>
                    <a:pt x="424251" y="462622"/>
                    <a:pt x="452921" y="433953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5D774415-9715-465B-AA4B-906B6497A5B0}"/>
                </a:ext>
              </a:extLst>
            </p:cNvPr>
            <p:cNvSpPr/>
            <p:nvPr/>
          </p:nvSpPr>
          <p:spPr>
            <a:xfrm>
              <a:off x="5625198" y="2446070"/>
              <a:ext cx="140700" cy="142863"/>
            </a:xfrm>
            <a:custGeom>
              <a:avLst/>
              <a:gdLst>
                <a:gd name="connsiteX0" fmla="*/ 436367 w 436367"/>
                <a:gd name="connsiteY0" fmla="*/ 92990 h 464949"/>
                <a:gd name="connsiteX1" fmla="*/ 296883 w 436367"/>
                <a:gd name="connsiteY1" fmla="*/ 30997 h 464949"/>
                <a:gd name="connsiteX2" fmla="*/ 203893 w 436367"/>
                <a:gd name="connsiteY2" fmla="*/ 0 h 464949"/>
                <a:gd name="connsiteX3" fmla="*/ 126401 w 436367"/>
                <a:gd name="connsiteY3" fmla="*/ 15498 h 464949"/>
                <a:gd name="connsiteX4" fmla="*/ 33412 w 436367"/>
                <a:gd name="connsiteY4" fmla="*/ 77492 h 464949"/>
                <a:gd name="connsiteX5" fmla="*/ 33412 w 436367"/>
                <a:gd name="connsiteY5" fmla="*/ 433953 h 464949"/>
                <a:gd name="connsiteX6" fmla="*/ 79906 w 436367"/>
                <a:gd name="connsiteY6" fmla="*/ 449451 h 464949"/>
                <a:gd name="connsiteX7" fmla="*/ 157398 w 436367"/>
                <a:gd name="connsiteY7" fmla="*/ 464949 h 464949"/>
                <a:gd name="connsiteX8" fmla="*/ 281384 w 436367"/>
                <a:gd name="connsiteY8" fmla="*/ 449451 h 464949"/>
                <a:gd name="connsiteX9" fmla="*/ 327879 w 436367"/>
                <a:gd name="connsiteY9" fmla="*/ 433953 h 464949"/>
                <a:gd name="connsiteX10" fmla="*/ 358876 w 436367"/>
                <a:gd name="connsiteY10" fmla="*/ 387458 h 46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6367" h="464949">
                  <a:moveTo>
                    <a:pt x="436367" y="92990"/>
                  </a:moveTo>
                  <a:cubicBezTo>
                    <a:pt x="389872" y="72326"/>
                    <a:pt x="344124" y="49893"/>
                    <a:pt x="296883" y="30997"/>
                  </a:cubicBezTo>
                  <a:cubicBezTo>
                    <a:pt x="266547" y="18862"/>
                    <a:pt x="203893" y="0"/>
                    <a:pt x="203893" y="0"/>
                  </a:cubicBezTo>
                  <a:cubicBezTo>
                    <a:pt x="178062" y="5166"/>
                    <a:pt x="150382" y="4597"/>
                    <a:pt x="126401" y="15498"/>
                  </a:cubicBezTo>
                  <a:cubicBezTo>
                    <a:pt x="92487" y="30914"/>
                    <a:pt x="33412" y="77492"/>
                    <a:pt x="33412" y="77492"/>
                  </a:cubicBezTo>
                  <a:cubicBezTo>
                    <a:pt x="-10196" y="208311"/>
                    <a:pt x="-12070" y="195170"/>
                    <a:pt x="33412" y="433953"/>
                  </a:cubicBezTo>
                  <a:cubicBezTo>
                    <a:pt x="36469" y="450001"/>
                    <a:pt x="64057" y="445489"/>
                    <a:pt x="79906" y="449451"/>
                  </a:cubicBezTo>
                  <a:cubicBezTo>
                    <a:pt x="105462" y="455840"/>
                    <a:pt x="131567" y="459783"/>
                    <a:pt x="157398" y="464949"/>
                  </a:cubicBezTo>
                  <a:cubicBezTo>
                    <a:pt x="198727" y="459783"/>
                    <a:pt x="240406" y="456902"/>
                    <a:pt x="281384" y="449451"/>
                  </a:cubicBezTo>
                  <a:cubicBezTo>
                    <a:pt x="297457" y="446529"/>
                    <a:pt x="315122" y="444158"/>
                    <a:pt x="327879" y="433953"/>
                  </a:cubicBezTo>
                  <a:cubicBezTo>
                    <a:pt x="342424" y="422317"/>
                    <a:pt x="358876" y="387458"/>
                    <a:pt x="358876" y="387458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FA6B4484-8916-476A-8A1D-7B2AAD7C7C2E}"/>
                </a:ext>
              </a:extLst>
            </p:cNvPr>
            <p:cNvSpPr/>
            <p:nvPr/>
          </p:nvSpPr>
          <p:spPr>
            <a:xfrm>
              <a:off x="5484715" y="2431783"/>
              <a:ext cx="156253" cy="152388"/>
            </a:xfrm>
            <a:custGeom>
              <a:avLst/>
              <a:gdLst>
                <a:gd name="connsiteX0" fmla="*/ 484603 w 484603"/>
                <a:gd name="connsiteY0" fmla="*/ 108488 h 495946"/>
                <a:gd name="connsiteX1" fmla="*/ 314121 w 484603"/>
                <a:gd name="connsiteY1" fmla="*/ 0 h 495946"/>
                <a:gd name="connsiteX2" fmla="*/ 190135 w 484603"/>
                <a:gd name="connsiteY2" fmla="*/ 30997 h 495946"/>
                <a:gd name="connsiteX3" fmla="*/ 143640 w 484603"/>
                <a:gd name="connsiteY3" fmla="*/ 61993 h 495946"/>
                <a:gd name="connsiteX4" fmla="*/ 50650 w 484603"/>
                <a:gd name="connsiteY4" fmla="*/ 108488 h 495946"/>
                <a:gd name="connsiteX5" fmla="*/ 19654 w 484603"/>
                <a:gd name="connsiteY5" fmla="*/ 154983 h 495946"/>
                <a:gd name="connsiteX6" fmla="*/ 19654 w 484603"/>
                <a:gd name="connsiteY6" fmla="*/ 387458 h 495946"/>
                <a:gd name="connsiteX7" fmla="*/ 50650 w 484603"/>
                <a:gd name="connsiteY7" fmla="*/ 433953 h 495946"/>
                <a:gd name="connsiteX8" fmla="*/ 143640 w 484603"/>
                <a:gd name="connsiteY8" fmla="*/ 464949 h 495946"/>
                <a:gd name="connsiteX9" fmla="*/ 267627 w 484603"/>
                <a:gd name="connsiteY9" fmla="*/ 495946 h 495946"/>
                <a:gd name="connsiteX10" fmla="*/ 438108 w 484603"/>
                <a:gd name="connsiteY10" fmla="*/ 449451 h 49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4603" h="495946">
                  <a:moveTo>
                    <a:pt x="484603" y="108488"/>
                  </a:moveTo>
                  <a:cubicBezTo>
                    <a:pt x="481781" y="106372"/>
                    <a:pt x="367177" y="0"/>
                    <a:pt x="314121" y="0"/>
                  </a:cubicBezTo>
                  <a:cubicBezTo>
                    <a:pt x="296439" y="0"/>
                    <a:pt x="214593" y="18768"/>
                    <a:pt x="190135" y="30997"/>
                  </a:cubicBezTo>
                  <a:cubicBezTo>
                    <a:pt x="173475" y="39327"/>
                    <a:pt x="160300" y="53663"/>
                    <a:pt x="143640" y="61993"/>
                  </a:cubicBezTo>
                  <a:cubicBezTo>
                    <a:pt x="15309" y="126159"/>
                    <a:pt x="183897" y="19658"/>
                    <a:pt x="50650" y="108488"/>
                  </a:cubicBezTo>
                  <a:cubicBezTo>
                    <a:pt x="40318" y="123986"/>
                    <a:pt x="27984" y="138323"/>
                    <a:pt x="19654" y="154983"/>
                  </a:cubicBezTo>
                  <a:cubicBezTo>
                    <a:pt x="-16115" y="226522"/>
                    <a:pt x="5074" y="314558"/>
                    <a:pt x="19654" y="387458"/>
                  </a:cubicBezTo>
                  <a:cubicBezTo>
                    <a:pt x="23307" y="405723"/>
                    <a:pt x="34855" y="424081"/>
                    <a:pt x="50650" y="433953"/>
                  </a:cubicBezTo>
                  <a:cubicBezTo>
                    <a:pt x="78357" y="451270"/>
                    <a:pt x="112643" y="454617"/>
                    <a:pt x="143640" y="464949"/>
                  </a:cubicBezTo>
                  <a:cubicBezTo>
                    <a:pt x="215133" y="488780"/>
                    <a:pt x="174103" y="477242"/>
                    <a:pt x="267627" y="495946"/>
                  </a:cubicBezTo>
                  <a:cubicBezTo>
                    <a:pt x="421634" y="478834"/>
                    <a:pt x="374032" y="513527"/>
                    <a:pt x="438108" y="449451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6379C6EF-78FA-44ED-95BB-7A261E20CB85}"/>
                </a:ext>
              </a:extLst>
            </p:cNvPr>
            <p:cNvSpPr/>
            <p:nvPr/>
          </p:nvSpPr>
          <p:spPr>
            <a:xfrm>
              <a:off x="5371120" y="2385821"/>
              <a:ext cx="189893" cy="160253"/>
            </a:xfrm>
            <a:custGeom>
              <a:avLst/>
              <a:gdLst>
                <a:gd name="connsiteX0" fmla="*/ 588936 w 588936"/>
                <a:gd name="connsiteY0" fmla="*/ 180581 h 521544"/>
                <a:gd name="connsiteX1" fmla="*/ 123987 w 588936"/>
                <a:gd name="connsiteY1" fmla="*/ 25598 h 521544"/>
                <a:gd name="connsiteX2" fmla="*/ 77492 w 588936"/>
                <a:gd name="connsiteY2" fmla="*/ 56594 h 521544"/>
                <a:gd name="connsiteX3" fmla="*/ 61994 w 588936"/>
                <a:gd name="connsiteY3" fmla="*/ 103089 h 521544"/>
                <a:gd name="connsiteX4" fmla="*/ 30997 w 588936"/>
                <a:gd name="connsiteY4" fmla="*/ 227076 h 521544"/>
                <a:gd name="connsiteX5" fmla="*/ 0 w 588936"/>
                <a:gd name="connsiteY5" fmla="*/ 320066 h 521544"/>
                <a:gd name="connsiteX6" fmla="*/ 61994 w 588936"/>
                <a:gd name="connsiteY6" fmla="*/ 506045 h 521544"/>
                <a:gd name="connsiteX7" fmla="*/ 123987 w 588936"/>
                <a:gd name="connsiteY7" fmla="*/ 521544 h 521544"/>
                <a:gd name="connsiteX8" fmla="*/ 309966 w 588936"/>
                <a:gd name="connsiteY8" fmla="*/ 506045 h 521544"/>
                <a:gd name="connsiteX9" fmla="*/ 356461 w 588936"/>
                <a:gd name="connsiteY9" fmla="*/ 459550 h 521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8936" h="521544">
                  <a:moveTo>
                    <a:pt x="588936" y="180581"/>
                  </a:moveTo>
                  <a:cubicBezTo>
                    <a:pt x="352451" y="-19522"/>
                    <a:pt x="443129" y="-22273"/>
                    <a:pt x="123987" y="25598"/>
                  </a:cubicBezTo>
                  <a:cubicBezTo>
                    <a:pt x="105567" y="28361"/>
                    <a:pt x="92990" y="46262"/>
                    <a:pt x="77492" y="56594"/>
                  </a:cubicBezTo>
                  <a:cubicBezTo>
                    <a:pt x="72326" y="72092"/>
                    <a:pt x="66292" y="87328"/>
                    <a:pt x="61994" y="103089"/>
                  </a:cubicBezTo>
                  <a:cubicBezTo>
                    <a:pt x="50785" y="144189"/>
                    <a:pt x="44469" y="186661"/>
                    <a:pt x="30997" y="227076"/>
                  </a:cubicBezTo>
                  <a:lnTo>
                    <a:pt x="0" y="320066"/>
                  </a:lnTo>
                  <a:cubicBezTo>
                    <a:pt x="11133" y="431396"/>
                    <a:pt x="-25469" y="468561"/>
                    <a:pt x="61994" y="506045"/>
                  </a:cubicBezTo>
                  <a:cubicBezTo>
                    <a:pt x="81572" y="514436"/>
                    <a:pt x="103323" y="516378"/>
                    <a:pt x="123987" y="521544"/>
                  </a:cubicBezTo>
                  <a:cubicBezTo>
                    <a:pt x="185980" y="516378"/>
                    <a:pt x="248966" y="518245"/>
                    <a:pt x="309966" y="506045"/>
                  </a:cubicBezTo>
                  <a:cubicBezTo>
                    <a:pt x="360760" y="495886"/>
                    <a:pt x="356461" y="487101"/>
                    <a:pt x="356461" y="459550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B1F68AB3-1AA9-4D06-8F61-2BB3AB3055AF}"/>
                </a:ext>
              </a:extLst>
            </p:cNvPr>
            <p:cNvSpPr/>
            <p:nvPr/>
          </p:nvSpPr>
          <p:spPr>
            <a:xfrm>
              <a:off x="5301159" y="2322255"/>
              <a:ext cx="146123" cy="152388"/>
            </a:xfrm>
            <a:custGeom>
              <a:avLst/>
              <a:gdLst>
                <a:gd name="connsiteX0" fmla="*/ 247973 w 453188"/>
                <a:gd name="connsiteY0" fmla="*/ 495946 h 495946"/>
                <a:gd name="connsiteX1" fmla="*/ 123987 w 453188"/>
                <a:gd name="connsiteY1" fmla="*/ 387458 h 495946"/>
                <a:gd name="connsiteX2" fmla="*/ 61993 w 453188"/>
                <a:gd name="connsiteY2" fmla="*/ 371960 h 495946"/>
                <a:gd name="connsiteX3" fmla="*/ 30997 w 453188"/>
                <a:gd name="connsiteY3" fmla="*/ 325465 h 495946"/>
                <a:gd name="connsiteX4" fmla="*/ 0 w 453188"/>
                <a:gd name="connsiteY4" fmla="*/ 232475 h 495946"/>
                <a:gd name="connsiteX5" fmla="*/ 15498 w 453188"/>
                <a:gd name="connsiteY5" fmla="*/ 123987 h 495946"/>
                <a:gd name="connsiteX6" fmla="*/ 92990 w 453188"/>
                <a:gd name="connsiteY6" fmla="*/ 46495 h 495946"/>
                <a:gd name="connsiteX7" fmla="*/ 201478 w 453188"/>
                <a:gd name="connsiteY7" fmla="*/ 0 h 495946"/>
                <a:gd name="connsiteX8" fmla="*/ 402956 w 453188"/>
                <a:gd name="connsiteY8" fmla="*/ 15499 h 495946"/>
                <a:gd name="connsiteX9" fmla="*/ 449451 w 453188"/>
                <a:gd name="connsiteY9" fmla="*/ 30997 h 495946"/>
                <a:gd name="connsiteX10" fmla="*/ 433953 w 453188"/>
                <a:gd name="connsiteY10" fmla="*/ 170482 h 495946"/>
                <a:gd name="connsiteX11" fmla="*/ 387458 w 453188"/>
                <a:gd name="connsiteY11" fmla="*/ 201478 h 495946"/>
                <a:gd name="connsiteX12" fmla="*/ 356461 w 453188"/>
                <a:gd name="connsiteY12" fmla="*/ 232475 h 49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3188" h="495946">
                  <a:moveTo>
                    <a:pt x="247973" y="495946"/>
                  </a:moveTo>
                  <a:cubicBezTo>
                    <a:pt x="220143" y="468116"/>
                    <a:pt x="168838" y="406680"/>
                    <a:pt x="123987" y="387458"/>
                  </a:cubicBezTo>
                  <a:cubicBezTo>
                    <a:pt x="104409" y="379067"/>
                    <a:pt x="82658" y="377126"/>
                    <a:pt x="61993" y="371960"/>
                  </a:cubicBezTo>
                  <a:cubicBezTo>
                    <a:pt x="51661" y="356462"/>
                    <a:pt x="38562" y="342486"/>
                    <a:pt x="30997" y="325465"/>
                  </a:cubicBezTo>
                  <a:cubicBezTo>
                    <a:pt x="17727" y="295608"/>
                    <a:pt x="0" y="232475"/>
                    <a:pt x="0" y="232475"/>
                  </a:cubicBezTo>
                  <a:cubicBezTo>
                    <a:pt x="5166" y="196312"/>
                    <a:pt x="5001" y="158976"/>
                    <a:pt x="15498" y="123987"/>
                  </a:cubicBezTo>
                  <a:cubicBezTo>
                    <a:pt x="27255" y="84797"/>
                    <a:pt x="60569" y="65021"/>
                    <a:pt x="92990" y="46495"/>
                  </a:cubicBezTo>
                  <a:cubicBezTo>
                    <a:pt x="146610" y="15855"/>
                    <a:pt x="149319" y="17387"/>
                    <a:pt x="201478" y="0"/>
                  </a:cubicBezTo>
                  <a:cubicBezTo>
                    <a:pt x="268637" y="5166"/>
                    <a:pt x="336118" y="7144"/>
                    <a:pt x="402956" y="15499"/>
                  </a:cubicBezTo>
                  <a:cubicBezTo>
                    <a:pt x="419166" y="17525"/>
                    <a:pt x="446247" y="14978"/>
                    <a:pt x="449451" y="30997"/>
                  </a:cubicBezTo>
                  <a:cubicBezTo>
                    <a:pt x="458626" y="76870"/>
                    <a:pt x="449940" y="126517"/>
                    <a:pt x="433953" y="170482"/>
                  </a:cubicBezTo>
                  <a:cubicBezTo>
                    <a:pt x="427588" y="187987"/>
                    <a:pt x="402003" y="189842"/>
                    <a:pt x="387458" y="201478"/>
                  </a:cubicBezTo>
                  <a:cubicBezTo>
                    <a:pt x="376048" y="210606"/>
                    <a:pt x="366793" y="222143"/>
                    <a:pt x="356461" y="232475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0BB9546A-769B-439B-8042-09C603464129}"/>
                </a:ext>
              </a:extLst>
            </p:cNvPr>
            <p:cNvSpPr/>
            <p:nvPr/>
          </p:nvSpPr>
          <p:spPr>
            <a:xfrm>
              <a:off x="5255881" y="2231775"/>
              <a:ext cx="130720" cy="152388"/>
            </a:xfrm>
            <a:custGeom>
              <a:avLst/>
              <a:gdLst>
                <a:gd name="connsiteX0" fmla="*/ 155923 w 405417"/>
                <a:gd name="connsiteY0" fmla="*/ 495946 h 495946"/>
                <a:gd name="connsiteX1" fmla="*/ 93930 w 405417"/>
                <a:gd name="connsiteY1" fmla="*/ 418455 h 495946"/>
                <a:gd name="connsiteX2" fmla="*/ 31937 w 405417"/>
                <a:gd name="connsiteY2" fmla="*/ 325465 h 495946"/>
                <a:gd name="connsiteX3" fmla="*/ 16439 w 405417"/>
                <a:gd name="connsiteY3" fmla="*/ 123987 h 495946"/>
                <a:gd name="connsiteX4" fmla="*/ 62934 w 405417"/>
                <a:gd name="connsiteY4" fmla="*/ 30997 h 495946"/>
                <a:gd name="connsiteX5" fmla="*/ 171422 w 405417"/>
                <a:gd name="connsiteY5" fmla="*/ 0 h 495946"/>
                <a:gd name="connsiteX6" fmla="*/ 326405 w 405417"/>
                <a:gd name="connsiteY6" fmla="*/ 15499 h 495946"/>
                <a:gd name="connsiteX7" fmla="*/ 357401 w 405417"/>
                <a:gd name="connsiteY7" fmla="*/ 61994 h 495946"/>
                <a:gd name="connsiteX8" fmla="*/ 388398 w 405417"/>
                <a:gd name="connsiteY8" fmla="*/ 170482 h 495946"/>
                <a:gd name="connsiteX9" fmla="*/ 403896 w 405417"/>
                <a:gd name="connsiteY9" fmla="*/ 216977 h 495946"/>
                <a:gd name="connsiteX10" fmla="*/ 403896 w 405417"/>
                <a:gd name="connsiteY10" fmla="*/ 309967 h 49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5417" h="495946">
                  <a:moveTo>
                    <a:pt x="155923" y="495946"/>
                  </a:moveTo>
                  <a:cubicBezTo>
                    <a:pt x="135259" y="470116"/>
                    <a:pt x="113386" y="445207"/>
                    <a:pt x="93930" y="418455"/>
                  </a:cubicBezTo>
                  <a:cubicBezTo>
                    <a:pt x="72019" y="388327"/>
                    <a:pt x="31937" y="325465"/>
                    <a:pt x="31937" y="325465"/>
                  </a:cubicBezTo>
                  <a:cubicBezTo>
                    <a:pt x="-6113" y="211315"/>
                    <a:pt x="-8710" y="249732"/>
                    <a:pt x="16439" y="123987"/>
                  </a:cubicBezTo>
                  <a:cubicBezTo>
                    <a:pt x="21787" y="97246"/>
                    <a:pt x="41163" y="48414"/>
                    <a:pt x="62934" y="30997"/>
                  </a:cubicBezTo>
                  <a:cubicBezTo>
                    <a:pt x="73039" y="22913"/>
                    <a:pt x="167374" y="1012"/>
                    <a:pt x="171422" y="0"/>
                  </a:cubicBezTo>
                  <a:cubicBezTo>
                    <a:pt x="223083" y="5166"/>
                    <a:pt x="277151" y="-919"/>
                    <a:pt x="326405" y="15499"/>
                  </a:cubicBezTo>
                  <a:cubicBezTo>
                    <a:pt x="344076" y="21389"/>
                    <a:pt x="349071" y="45334"/>
                    <a:pt x="357401" y="61994"/>
                  </a:cubicBezTo>
                  <a:cubicBezTo>
                    <a:pt x="369790" y="86772"/>
                    <a:pt x="381775" y="147301"/>
                    <a:pt x="388398" y="170482"/>
                  </a:cubicBezTo>
                  <a:cubicBezTo>
                    <a:pt x="392886" y="186190"/>
                    <a:pt x="402092" y="200740"/>
                    <a:pt x="403896" y="216977"/>
                  </a:cubicBezTo>
                  <a:cubicBezTo>
                    <a:pt x="407319" y="247784"/>
                    <a:pt x="403896" y="278970"/>
                    <a:pt x="403896" y="309967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41044B38-5C32-4925-8A58-24768192585F}"/>
                </a:ext>
              </a:extLst>
            </p:cNvPr>
            <p:cNvSpPr/>
            <p:nvPr/>
          </p:nvSpPr>
          <p:spPr>
            <a:xfrm>
              <a:off x="5271176" y="2107513"/>
              <a:ext cx="174902" cy="148073"/>
            </a:xfrm>
            <a:custGeom>
              <a:avLst/>
              <a:gdLst>
                <a:gd name="connsiteX0" fmla="*/ 0 w 542441"/>
                <a:gd name="connsiteY0" fmla="*/ 450906 h 481903"/>
                <a:gd name="connsiteX1" fmla="*/ 30997 w 542441"/>
                <a:gd name="connsiteY1" fmla="*/ 125442 h 481903"/>
                <a:gd name="connsiteX2" fmla="*/ 61993 w 542441"/>
                <a:gd name="connsiteY2" fmla="*/ 32452 h 481903"/>
                <a:gd name="connsiteX3" fmla="*/ 123987 w 542441"/>
                <a:gd name="connsiteY3" fmla="*/ 1455 h 481903"/>
                <a:gd name="connsiteX4" fmla="*/ 464949 w 542441"/>
                <a:gd name="connsiteY4" fmla="*/ 16954 h 481903"/>
                <a:gd name="connsiteX5" fmla="*/ 526943 w 542441"/>
                <a:gd name="connsiteY5" fmla="*/ 109944 h 481903"/>
                <a:gd name="connsiteX6" fmla="*/ 542441 w 542441"/>
                <a:gd name="connsiteY6" fmla="*/ 156439 h 481903"/>
                <a:gd name="connsiteX7" fmla="*/ 464949 w 542441"/>
                <a:gd name="connsiteY7" fmla="*/ 326920 h 481903"/>
                <a:gd name="connsiteX8" fmla="*/ 387458 w 542441"/>
                <a:gd name="connsiteY8" fmla="*/ 404411 h 481903"/>
                <a:gd name="connsiteX9" fmla="*/ 356461 w 542441"/>
                <a:gd name="connsiteY9" fmla="*/ 450906 h 481903"/>
                <a:gd name="connsiteX10" fmla="*/ 309966 w 542441"/>
                <a:gd name="connsiteY10" fmla="*/ 481903 h 48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2441" h="481903">
                  <a:moveTo>
                    <a:pt x="0" y="450906"/>
                  </a:moveTo>
                  <a:cubicBezTo>
                    <a:pt x="10332" y="342418"/>
                    <a:pt x="15026" y="233244"/>
                    <a:pt x="30997" y="125442"/>
                  </a:cubicBezTo>
                  <a:cubicBezTo>
                    <a:pt x="35785" y="93121"/>
                    <a:pt x="32769" y="47064"/>
                    <a:pt x="61993" y="32452"/>
                  </a:cubicBezTo>
                  <a:lnTo>
                    <a:pt x="123987" y="1455"/>
                  </a:lnTo>
                  <a:cubicBezTo>
                    <a:pt x="237641" y="6621"/>
                    <a:pt x="355090" y="-12624"/>
                    <a:pt x="464949" y="16954"/>
                  </a:cubicBezTo>
                  <a:cubicBezTo>
                    <a:pt x="500922" y="26639"/>
                    <a:pt x="526943" y="109944"/>
                    <a:pt x="526943" y="109944"/>
                  </a:cubicBezTo>
                  <a:cubicBezTo>
                    <a:pt x="532109" y="125442"/>
                    <a:pt x="542441" y="140102"/>
                    <a:pt x="542441" y="156439"/>
                  </a:cubicBezTo>
                  <a:cubicBezTo>
                    <a:pt x="542441" y="236255"/>
                    <a:pt x="509305" y="260386"/>
                    <a:pt x="464949" y="326920"/>
                  </a:cubicBezTo>
                  <a:cubicBezTo>
                    <a:pt x="423619" y="388914"/>
                    <a:pt x="449453" y="363082"/>
                    <a:pt x="387458" y="404411"/>
                  </a:cubicBezTo>
                  <a:cubicBezTo>
                    <a:pt x="377126" y="419909"/>
                    <a:pt x="371006" y="439270"/>
                    <a:pt x="356461" y="450906"/>
                  </a:cubicBezTo>
                  <a:cubicBezTo>
                    <a:pt x="305065" y="492023"/>
                    <a:pt x="309966" y="442484"/>
                    <a:pt x="309966" y="481903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F63B9297-60FD-41C7-86FC-221E60932EDE}"/>
                </a:ext>
              </a:extLst>
            </p:cNvPr>
            <p:cNvSpPr/>
            <p:nvPr/>
          </p:nvSpPr>
          <p:spPr>
            <a:xfrm>
              <a:off x="5316151" y="2022122"/>
              <a:ext cx="204885" cy="128696"/>
            </a:xfrm>
            <a:custGeom>
              <a:avLst/>
              <a:gdLst>
                <a:gd name="connsiteX0" fmla="*/ 0 w 635431"/>
                <a:gd name="connsiteY0" fmla="*/ 279358 h 418843"/>
                <a:gd name="connsiteX1" fmla="*/ 201478 w 635431"/>
                <a:gd name="connsiteY1" fmla="*/ 77881 h 418843"/>
                <a:gd name="connsiteX2" fmla="*/ 247973 w 635431"/>
                <a:gd name="connsiteY2" fmla="*/ 46884 h 418843"/>
                <a:gd name="connsiteX3" fmla="*/ 340963 w 635431"/>
                <a:gd name="connsiteY3" fmla="*/ 15887 h 418843"/>
                <a:gd name="connsiteX4" fmla="*/ 387458 w 635431"/>
                <a:gd name="connsiteY4" fmla="*/ 389 h 418843"/>
                <a:gd name="connsiteX5" fmla="*/ 604434 w 635431"/>
                <a:gd name="connsiteY5" fmla="*/ 46884 h 418843"/>
                <a:gd name="connsiteX6" fmla="*/ 635431 w 635431"/>
                <a:gd name="connsiteY6" fmla="*/ 139874 h 418843"/>
                <a:gd name="connsiteX7" fmla="*/ 619932 w 635431"/>
                <a:gd name="connsiteY7" fmla="*/ 263860 h 418843"/>
                <a:gd name="connsiteX8" fmla="*/ 542441 w 635431"/>
                <a:gd name="connsiteY8" fmla="*/ 341352 h 418843"/>
                <a:gd name="connsiteX9" fmla="*/ 495946 w 635431"/>
                <a:gd name="connsiteY9" fmla="*/ 356850 h 418843"/>
                <a:gd name="connsiteX10" fmla="*/ 402956 w 635431"/>
                <a:gd name="connsiteY10" fmla="*/ 418843 h 418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5431" h="418843">
                  <a:moveTo>
                    <a:pt x="0" y="279358"/>
                  </a:moveTo>
                  <a:cubicBezTo>
                    <a:pt x="131361" y="110466"/>
                    <a:pt x="59477" y="172548"/>
                    <a:pt x="201478" y="77881"/>
                  </a:cubicBezTo>
                  <a:cubicBezTo>
                    <a:pt x="216976" y="67549"/>
                    <a:pt x="230302" y="52774"/>
                    <a:pt x="247973" y="46884"/>
                  </a:cubicBezTo>
                  <a:lnTo>
                    <a:pt x="340963" y="15887"/>
                  </a:lnTo>
                  <a:lnTo>
                    <a:pt x="387458" y="389"/>
                  </a:lnTo>
                  <a:cubicBezTo>
                    <a:pt x="398447" y="1388"/>
                    <a:pt x="568580" y="-10482"/>
                    <a:pt x="604434" y="46884"/>
                  </a:cubicBezTo>
                  <a:cubicBezTo>
                    <a:pt x="621751" y="74591"/>
                    <a:pt x="635431" y="139874"/>
                    <a:pt x="635431" y="139874"/>
                  </a:cubicBezTo>
                  <a:cubicBezTo>
                    <a:pt x="630265" y="181203"/>
                    <a:pt x="630891" y="223677"/>
                    <a:pt x="619932" y="263860"/>
                  </a:cubicBezTo>
                  <a:cubicBezTo>
                    <a:pt x="610143" y="299751"/>
                    <a:pt x="572894" y="326125"/>
                    <a:pt x="542441" y="341352"/>
                  </a:cubicBezTo>
                  <a:cubicBezTo>
                    <a:pt x="527829" y="348658"/>
                    <a:pt x="511444" y="351684"/>
                    <a:pt x="495946" y="356850"/>
                  </a:cubicBezTo>
                  <a:lnTo>
                    <a:pt x="402956" y="418843"/>
                  </a:ln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1D52696E-1247-447A-8EE1-8049157B8C85}"/>
                </a:ext>
              </a:extLst>
            </p:cNvPr>
            <p:cNvSpPr/>
            <p:nvPr/>
          </p:nvSpPr>
          <p:spPr>
            <a:xfrm>
              <a:off x="5466066" y="1965096"/>
              <a:ext cx="159910" cy="133339"/>
            </a:xfrm>
            <a:custGeom>
              <a:avLst/>
              <a:gdLst>
                <a:gd name="connsiteX0" fmla="*/ 0 w 495946"/>
                <a:gd name="connsiteY0" fmla="*/ 201478 h 433953"/>
                <a:gd name="connsiteX1" fmla="*/ 170482 w 495946"/>
                <a:gd name="connsiteY1" fmla="*/ 15499 h 433953"/>
                <a:gd name="connsiteX2" fmla="*/ 216976 w 495946"/>
                <a:gd name="connsiteY2" fmla="*/ 0 h 433953"/>
                <a:gd name="connsiteX3" fmla="*/ 309966 w 495946"/>
                <a:gd name="connsiteY3" fmla="*/ 15499 h 433953"/>
                <a:gd name="connsiteX4" fmla="*/ 402956 w 495946"/>
                <a:gd name="connsiteY4" fmla="*/ 46495 h 433953"/>
                <a:gd name="connsiteX5" fmla="*/ 433953 w 495946"/>
                <a:gd name="connsiteY5" fmla="*/ 92990 h 433953"/>
                <a:gd name="connsiteX6" fmla="*/ 495946 w 495946"/>
                <a:gd name="connsiteY6" fmla="*/ 154983 h 433953"/>
                <a:gd name="connsiteX7" fmla="*/ 464949 w 495946"/>
                <a:gd name="connsiteY7" fmla="*/ 325465 h 433953"/>
                <a:gd name="connsiteX8" fmla="*/ 418454 w 495946"/>
                <a:gd name="connsiteY8" fmla="*/ 371960 h 433953"/>
                <a:gd name="connsiteX9" fmla="*/ 325465 w 495946"/>
                <a:gd name="connsiteY9" fmla="*/ 402956 h 433953"/>
                <a:gd name="connsiteX10" fmla="*/ 278970 w 495946"/>
                <a:gd name="connsiteY10" fmla="*/ 418455 h 433953"/>
                <a:gd name="connsiteX11" fmla="*/ 139485 w 495946"/>
                <a:gd name="connsiteY11" fmla="*/ 433953 h 43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5946" h="433953">
                  <a:moveTo>
                    <a:pt x="0" y="201478"/>
                  </a:moveTo>
                  <a:cubicBezTo>
                    <a:pt x="56827" y="139485"/>
                    <a:pt x="108856" y="72724"/>
                    <a:pt x="170482" y="15499"/>
                  </a:cubicBezTo>
                  <a:cubicBezTo>
                    <a:pt x="182453" y="4383"/>
                    <a:pt x="200640" y="0"/>
                    <a:pt x="216976" y="0"/>
                  </a:cubicBezTo>
                  <a:cubicBezTo>
                    <a:pt x="248400" y="0"/>
                    <a:pt x="279480" y="7877"/>
                    <a:pt x="309966" y="15499"/>
                  </a:cubicBezTo>
                  <a:cubicBezTo>
                    <a:pt x="341664" y="23423"/>
                    <a:pt x="402956" y="46495"/>
                    <a:pt x="402956" y="46495"/>
                  </a:cubicBezTo>
                  <a:cubicBezTo>
                    <a:pt x="413288" y="61993"/>
                    <a:pt x="419408" y="81354"/>
                    <a:pt x="433953" y="92990"/>
                  </a:cubicBezTo>
                  <a:cubicBezTo>
                    <a:pt x="509096" y="153104"/>
                    <a:pt x="462132" y="53540"/>
                    <a:pt x="495946" y="154983"/>
                  </a:cubicBezTo>
                  <a:cubicBezTo>
                    <a:pt x="495288" y="160246"/>
                    <a:pt x="487004" y="292383"/>
                    <a:pt x="464949" y="325465"/>
                  </a:cubicBezTo>
                  <a:cubicBezTo>
                    <a:pt x="452791" y="343702"/>
                    <a:pt x="437614" y="361316"/>
                    <a:pt x="418454" y="371960"/>
                  </a:cubicBezTo>
                  <a:cubicBezTo>
                    <a:pt x="389893" y="387827"/>
                    <a:pt x="356461" y="392624"/>
                    <a:pt x="325465" y="402956"/>
                  </a:cubicBezTo>
                  <a:cubicBezTo>
                    <a:pt x="309967" y="408122"/>
                    <a:pt x="295207" y="416651"/>
                    <a:pt x="278970" y="418455"/>
                  </a:cubicBezTo>
                  <a:lnTo>
                    <a:pt x="139485" y="433953"/>
                  </a:ln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A1358BD7-A737-4F44-A1AF-BA96B9761F39}"/>
                </a:ext>
              </a:extLst>
            </p:cNvPr>
            <p:cNvSpPr/>
            <p:nvPr/>
          </p:nvSpPr>
          <p:spPr>
            <a:xfrm>
              <a:off x="5590996" y="1955515"/>
              <a:ext cx="160053" cy="119452"/>
            </a:xfrm>
            <a:custGeom>
              <a:avLst/>
              <a:gdLst>
                <a:gd name="connsiteX0" fmla="*/ 0 w 496389"/>
                <a:gd name="connsiteY0" fmla="*/ 77678 h 388756"/>
                <a:gd name="connsiteX1" fmla="*/ 154983 w 496389"/>
                <a:gd name="connsiteY1" fmla="*/ 187 h 388756"/>
                <a:gd name="connsiteX2" fmla="*/ 294468 w 496389"/>
                <a:gd name="connsiteY2" fmla="*/ 31183 h 388756"/>
                <a:gd name="connsiteX3" fmla="*/ 371959 w 496389"/>
                <a:gd name="connsiteY3" fmla="*/ 46682 h 388756"/>
                <a:gd name="connsiteX4" fmla="*/ 464949 w 496389"/>
                <a:gd name="connsiteY4" fmla="*/ 77678 h 388756"/>
                <a:gd name="connsiteX5" fmla="*/ 480447 w 496389"/>
                <a:gd name="connsiteY5" fmla="*/ 263658 h 388756"/>
                <a:gd name="connsiteX6" fmla="*/ 464949 w 496389"/>
                <a:gd name="connsiteY6" fmla="*/ 310153 h 388756"/>
                <a:gd name="connsiteX7" fmla="*/ 418454 w 496389"/>
                <a:gd name="connsiteY7" fmla="*/ 325651 h 388756"/>
                <a:gd name="connsiteX8" fmla="*/ 371959 w 496389"/>
                <a:gd name="connsiteY8" fmla="*/ 356648 h 388756"/>
                <a:gd name="connsiteX9" fmla="*/ 278969 w 496389"/>
                <a:gd name="connsiteY9" fmla="*/ 387644 h 388756"/>
                <a:gd name="connsiteX10" fmla="*/ 77491 w 496389"/>
                <a:gd name="connsiteY10" fmla="*/ 356648 h 38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6389" h="388756">
                  <a:moveTo>
                    <a:pt x="0" y="77678"/>
                  </a:moveTo>
                  <a:cubicBezTo>
                    <a:pt x="51661" y="51848"/>
                    <a:pt x="99175" y="15069"/>
                    <a:pt x="154983" y="187"/>
                  </a:cubicBezTo>
                  <a:cubicBezTo>
                    <a:pt x="165605" y="-2646"/>
                    <a:pt x="277880" y="27497"/>
                    <a:pt x="294468" y="31183"/>
                  </a:cubicBezTo>
                  <a:cubicBezTo>
                    <a:pt x="320183" y="36897"/>
                    <a:pt x="346545" y="39751"/>
                    <a:pt x="371959" y="46682"/>
                  </a:cubicBezTo>
                  <a:cubicBezTo>
                    <a:pt x="403481" y="55279"/>
                    <a:pt x="464949" y="77678"/>
                    <a:pt x="464949" y="77678"/>
                  </a:cubicBezTo>
                  <a:cubicBezTo>
                    <a:pt x="501544" y="187461"/>
                    <a:pt x="505491" y="150960"/>
                    <a:pt x="480447" y="263658"/>
                  </a:cubicBezTo>
                  <a:cubicBezTo>
                    <a:pt x="476903" y="279606"/>
                    <a:pt x="476501" y="298601"/>
                    <a:pt x="464949" y="310153"/>
                  </a:cubicBezTo>
                  <a:cubicBezTo>
                    <a:pt x="453397" y="321705"/>
                    <a:pt x="433952" y="320485"/>
                    <a:pt x="418454" y="325651"/>
                  </a:cubicBezTo>
                  <a:cubicBezTo>
                    <a:pt x="402956" y="335983"/>
                    <a:pt x="388980" y="349083"/>
                    <a:pt x="371959" y="356648"/>
                  </a:cubicBezTo>
                  <a:cubicBezTo>
                    <a:pt x="342102" y="369918"/>
                    <a:pt x="278969" y="387644"/>
                    <a:pt x="278969" y="387644"/>
                  </a:cubicBezTo>
                  <a:cubicBezTo>
                    <a:pt x="85709" y="371539"/>
                    <a:pt x="136979" y="416132"/>
                    <a:pt x="77491" y="356648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8734658B-0BC9-4751-B0EA-4269761E51E0}"/>
                </a:ext>
              </a:extLst>
            </p:cNvPr>
            <p:cNvSpPr/>
            <p:nvPr/>
          </p:nvSpPr>
          <p:spPr>
            <a:xfrm>
              <a:off x="6215644" y="2019513"/>
              <a:ext cx="129927" cy="140830"/>
            </a:xfrm>
            <a:custGeom>
              <a:avLst/>
              <a:gdLst>
                <a:gd name="connsiteX0" fmla="*/ 0 w 402956"/>
                <a:gd name="connsiteY0" fmla="*/ 101872 h 458333"/>
                <a:gd name="connsiteX1" fmla="*/ 387458 w 402956"/>
                <a:gd name="connsiteY1" fmla="*/ 70875 h 458333"/>
                <a:gd name="connsiteX2" fmla="*/ 402956 w 402956"/>
                <a:gd name="connsiteY2" fmla="*/ 117370 h 458333"/>
                <a:gd name="connsiteX3" fmla="*/ 387458 w 402956"/>
                <a:gd name="connsiteY3" fmla="*/ 349845 h 458333"/>
                <a:gd name="connsiteX4" fmla="*/ 340963 w 402956"/>
                <a:gd name="connsiteY4" fmla="*/ 396340 h 458333"/>
                <a:gd name="connsiteX5" fmla="*/ 170481 w 402956"/>
                <a:gd name="connsiteY5" fmla="*/ 442835 h 458333"/>
                <a:gd name="connsiteX6" fmla="*/ 123986 w 402956"/>
                <a:gd name="connsiteY6" fmla="*/ 458333 h 458333"/>
                <a:gd name="connsiteX7" fmla="*/ 46495 w 402956"/>
                <a:gd name="connsiteY7" fmla="*/ 442835 h 458333"/>
                <a:gd name="connsiteX8" fmla="*/ 30997 w 402956"/>
                <a:gd name="connsiteY8" fmla="*/ 396340 h 458333"/>
                <a:gd name="connsiteX9" fmla="*/ 15498 w 402956"/>
                <a:gd name="connsiteY9" fmla="*/ 179363 h 45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56" h="458333">
                  <a:moveTo>
                    <a:pt x="0" y="101872"/>
                  </a:moveTo>
                  <a:cubicBezTo>
                    <a:pt x="229744" y="51927"/>
                    <a:pt x="311211" y="-81619"/>
                    <a:pt x="387458" y="70875"/>
                  </a:cubicBezTo>
                  <a:cubicBezTo>
                    <a:pt x="394764" y="85487"/>
                    <a:pt x="397790" y="101872"/>
                    <a:pt x="402956" y="117370"/>
                  </a:cubicBezTo>
                  <a:cubicBezTo>
                    <a:pt x="397790" y="194862"/>
                    <a:pt x="404306" y="274031"/>
                    <a:pt x="387458" y="349845"/>
                  </a:cubicBezTo>
                  <a:cubicBezTo>
                    <a:pt x="382703" y="371241"/>
                    <a:pt x="360123" y="385696"/>
                    <a:pt x="340963" y="396340"/>
                  </a:cubicBezTo>
                  <a:cubicBezTo>
                    <a:pt x="286561" y="426563"/>
                    <a:pt x="228753" y="428267"/>
                    <a:pt x="170481" y="442835"/>
                  </a:cubicBezTo>
                  <a:cubicBezTo>
                    <a:pt x="154632" y="446797"/>
                    <a:pt x="139484" y="453167"/>
                    <a:pt x="123986" y="458333"/>
                  </a:cubicBezTo>
                  <a:cubicBezTo>
                    <a:pt x="98156" y="453167"/>
                    <a:pt x="68413" y="457447"/>
                    <a:pt x="46495" y="442835"/>
                  </a:cubicBezTo>
                  <a:cubicBezTo>
                    <a:pt x="32902" y="433773"/>
                    <a:pt x="35485" y="412048"/>
                    <a:pt x="30997" y="396340"/>
                  </a:cubicBezTo>
                  <a:cubicBezTo>
                    <a:pt x="2968" y="298239"/>
                    <a:pt x="15498" y="321665"/>
                    <a:pt x="15498" y="179363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C4E86746-17F7-4454-99A0-BA9E77DE50CB}"/>
                </a:ext>
              </a:extLst>
            </p:cNvPr>
            <p:cNvSpPr/>
            <p:nvPr/>
          </p:nvSpPr>
          <p:spPr>
            <a:xfrm>
              <a:off x="6075723" y="2069863"/>
              <a:ext cx="154913" cy="138101"/>
            </a:xfrm>
            <a:custGeom>
              <a:avLst/>
              <a:gdLst>
                <a:gd name="connsiteX0" fmla="*/ 418455 w 480448"/>
                <a:gd name="connsiteY0" fmla="*/ 0 h 449451"/>
                <a:gd name="connsiteX1" fmla="*/ 325465 w 480448"/>
                <a:gd name="connsiteY1" fmla="*/ 15498 h 449451"/>
                <a:gd name="connsiteX2" fmla="*/ 185980 w 480448"/>
                <a:gd name="connsiteY2" fmla="*/ 30997 h 449451"/>
                <a:gd name="connsiteX3" fmla="*/ 139485 w 480448"/>
                <a:gd name="connsiteY3" fmla="*/ 61993 h 449451"/>
                <a:gd name="connsiteX4" fmla="*/ 108489 w 480448"/>
                <a:gd name="connsiteY4" fmla="*/ 108488 h 449451"/>
                <a:gd name="connsiteX5" fmla="*/ 61994 w 480448"/>
                <a:gd name="connsiteY5" fmla="*/ 123986 h 449451"/>
                <a:gd name="connsiteX6" fmla="*/ 46495 w 480448"/>
                <a:gd name="connsiteY6" fmla="*/ 170481 h 449451"/>
                <a:gd name="connsiteX7" fmla="*/ 0 w 480448"/>
                <a:gd name="connsiteY7" fmla="*/ 263471 h 449451"/>
                <a:gd name="connsiteX8" fmla="*/ 15499 w 480448"/>
                <a:gd name="connsiteY8" fmla="*/ 371959 h 449451"/>
                <a:gd name="connsiteX9" fmla="*/ 154983 w 480448"/>
                <a:gd name="connsiteY9" fmla="*/ 449451 h 449451"/>
                <a:gd name="connsiteX10" fmla="*/ 371960 w 480448"/>
                <a:gd name="connsiteY10" fmla="*/ 433953 h 449451"/>
                <a:gd name="connsiteX11" fmla="*/ 433953 w 480448"/>
                <a:gd name="connsiteY11" fmla="*/ 340963 h 449451"/>
                <a:gd name="connsiteX12" fmla="*/ 464950 w 480448"/>
                <a:gd name="connsiteY12" fmla="*/ 294468 h 449451"/>
                <a:gd name="connsiteX13" fmla="*/ 480448 w 480448"/>
                <a:gd name="connsiteY13" fmla="*/ 247973 h 44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0448" h="449451">
                  <a:moveTo>
                    <a:pt x="418455" y="0"/>
                  </a:moveTo>
                  <a:cubicBezTo>
                    <a:pt x="387458" y="5166"/>
                    <a:pt x="356614" y="11345"/>
                    <a:pt x="325465" y="15498"/>
                  </a:cubicBezTo>
                  <a:cubicBezTo>
                    <a:pt x="279094" y="21681"/>
                    <a:pt x="231364" y="19651"/>
                    <a:pt x="185980" y="30997"/>
                  </a:cubicBezTo>
                  <a:cubicBezTo>
                    <a:pt x="167910" y="35515"/>
                    <a:pt x="154983" y="51661"/>
                    <a:pt x="139485" y="61993"/>
                  </a:cubicBezTo>
                  <a:cubicBezTo>
                    <a:pt x="129153" y="77491"/>
                    <a:pt x="123034" y="96852"/>
                    <a:pt x="108489" y="108488"/>
                  </a:cubicBezTo>
                  <a:cubicBezTo>
                    <a:pt x="95732" y="118693"/>
                    <a:pt x="73546" y="112434"/>
                    <a:pt x="61994" y="123986"/>
                  </a:cubicBezTo>
                  <a:cubicBezTo>
                    <a:pt x="50442" y="135538"/>
                    <a:pt x="53801" y="155869"/>
                    <a:pt x="46495" y="170481"/>
                  </a:cubicBezTo>
                  <a:cubicBezTo>
                    <a:pt x="-13593" y="290657"/>
                    <a:pt x="38957" y="146604"/>
                    <a:pt x="0" y="263471"/>
                  </a:cubicBezTo>
                  <a:cubicBezTo>
                    <a:pt x="5166" y="299634"/>
                    <a:pt x="-4113" y="341140"/>
                    <a:pt x="15499" y="371959"/>
                  </a:cubicBezTo>
                  <a:cubicBezTo>
                    <a:pt x="44195" y="417053"/>
                    <a:pt x="107302" y="433557"/>
                    <a:pt x="154983" y="449451"/>
                  </a:cubicBezTo>
                  <a:cubicBezTo>
                    <a:pt x="227309" y="444285"/>
                    <a:pt x="301378" y="450561"/>
                    <a:pt x="371960" y="433953"/>
                  </a:cubicBezTo>
                  <a:cubicBezTo>
                    <a:pt x="421906" y="422201"/>
                    <a:pt x="417562" y="373745"/>
                    <a:pt x="433953" y="340963"/>
                  </a:cubicBezTo>
                  <a:cubicBezTo>
                    <a:pt x="442283" y="324303"/>
                    <a:pt x="454618" y="309966"/>
                    <a:pt x="464950" y="294468"/>
                  </a:cubicBezTo>
                  <a:lnTo>
                    <a:pt x="480448" y="247973"/>
                  </a:ln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3FDD5280-B653-4A06-8D58-4954D20B8E34}"/>
                </a:ext>
              </a:extLst>
            </p:cNvPr>
            <p:cNvSpPr/>
            <p:nvPr/>
          </p:nvSpPr>
          <p:spPr>
            <a:xfrm>
              <a:off x="5235134" y="2574646"/>
              <a:ext cx="130989" cy="147626"/>
            </a:xfrm>
            <a:custGeom>
              <a:avLst/>
              <a:gdLst>
                <a:gd name="connsiteX0" fmla="*/ 49788 w 406249"/>
                <a:gd name="connsiteY0" fmla="*/ 92990 h 480448"/>
                <a:gd name="connsiteX1" fmla="*/ 34290 w 406249"/>
                <a:gd name="connsiteY1" fmla="*/ 170482 h 480448"/>
                <a:gd name="connsiteX2" fmla="*/ 34290 w 406249"/>
                <a:gd name="connsiteY2" fmla="*/ 402956 h 480448"/>
                <a:gd name="connsiteX3" fmla="*/ 173774 w 406249"/>
                <a:gd name="connsiteY3" fmla="*/ 480448 h 480448"/>
                <a:gd name="connsiteX4" fmla="*/ 297761 w 406249"/>
                <a:gd name="connsiteY4" fmla="*/ 433953 h 480448"/>
                <a:gd name="connsiteX5" fmla="*/ 328758 w 406249"/>
                <a:gd name="connsiteY5" fmla="*/ 387458 h 480448"/>
                <a:gd name="connsiteX6" fmla="*/ 344256 w 406249"/>
                <a:gd name="connsiteY6" fmla="*/ 340963 h 480448"/>
                <a:gd name="connsiteX7" fmla="*/ 406249 w 406249"/>
                <a:gd name="connsiteY7" fmla="*/ 247973 h 480448"/>
                <a:gd name="connsiteX8" fmla="*/ 359754 w 406249"/>
                <a:gd name="connsiteY8" fmla="*/ 77492 h 480448"/>
                <a:gd name="connsiteX9" fmla="*/ 328758 w 406249"/>
                <a:gd name="connsiteY9" fmla="*/ 30997 h 480448"/>
                <a:gd name="connsiteX10" fmla="*/ 220269 w 406249"/>
                <a:gd name="connsiteY10" fmla="*/ 0 h 480448"/>
                <a:gd name="connsiteX11" fmla="*/ 142778 w 406249"/>
                <a:gd name="connsiteY11" fmla="*/ 15499 h 480448"/>
                <a:gd name="connsiteX12" fmla="*/ 111781 w 406249"/>
                <a:gd name="connsiteY12" fmla="*/ 61994 h 480448"/>
                <a:gd name="connsiteX13" fmla="*/ 96283 w 406249"/>
                <a:gd name="connsiteY13" fmla="*/ 108489 h 480448"/>
                <a:gd name="connsiteX14" fmla="*/ 80785 w 406249"/>
                <a:gd name="connsiteY14" fmla="*/ 139485 h 480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06249" h="480448">
                  <a:moveTo>
                    <a:pt x="49788" y="92990"/>
                  </a:moveTo>
                  <a:cubicBezTo>
                    <a:pt x="44622" y="118821"/>
                    <a:pt x="40679" y="144926"/>
                    <a:pt x="34290" y="170482"/>
                  </a:cubicBezTo>
                  <a:cubicBezTo>
                    <a:pt x="11555" y="261421"/>
                    <a:pt x="-29923" y="256184"/>
                    <a:pt x="34290" y="402956"/>
                  </a:cubicBezTo>
                  <a:cubicBezTo>
                    <a:pt x="52488" y="444550"/>
                    <a:pt x="130697" y="466089"/>
                    <a:pt x="173774" y="480448"/>
                  </a:cubicBezTo>
                  <a:cubicBezTo>
                    <a:pt x="229219" y="469359"/>
                    <a:pt x="257853" y="473861"/>
                    <a:pt x="297761" y="433953"/>
                  </a:cubicBezTo>
                  <a:cubicBezTo>
                    <a:pt x="310932" y="420782"/>
                    <a:pt x="318426" y="402956"/>
                    <a:pt x="328758" y="387458"/>
                  </a:cubicBezTo>
                  <a:cubicBezTo>
                    <a:pt x="333924" y="371960"/>
                    <a:pt x="336322" y="355244"/>
                    <a:pt x="344256" y="340963"/>
                  </a:cubicBezTo>
                  <a:cubicBezTo>
                    <a:pt x="362348" y="308398"/>
                    <a:pt x="406249" y="247973"/>
                    <a:pt x="406249" y="247973"/>
                  </a:cubicBezTo>
                  <a:cubicBezTo>
                    <a:pt x="397931" y="206382"/>
                    <a:pt x="382228" y="111203"/>
                    <a:pt x="359754" y="77492"/>
                  </a:cubicBezTo>
                  <a:cubicBezTo>
                    <a:pt x="349422" y="61994"/>
                    <a:pt x="343303" y="42633"/>
                    <a:pt x="328758" y="30997"/>
                  </a:cubicBezTo>
                  <a:cubicBezTo>
                    <a:pt x="318653" y="22913"/>
                    <a:pt x="224316" y="1012"/>
                    <a:pt x="220269" y="0"/>
                  </a:cubicBezTo>
                  <a:cubicBezTo>
                    <a:pt x="194439" y="5166"/>
                    <a:pt x="165649" y="2430"/>
                    <a:pt x="142778" y="15499"/>
                  </a:cubicBezTo>
                  <a:cubicBezTo>
                    <a:pt x="126606" y="24741"/>
                    <a:pt x="120111" y="45334"/>
                    <a:pt x="111781" y="61994"/>
                  </a:cubicBezTo>
                  <a:cubicBezTo>
                    <a:pt x="104475" y="76606"/>
                    <a:pt x="102350" y="93321"/>
                    <a:pt x="96283" y="108489"/>
                  </a:cubicBezTo>
                  <a:cubicBezTo>
                    <a:pt x="91993" y="119214"/>
                    <a:pt x="85951" y="129153"/>
                    <a:pt x="80785" y="139485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E3E71A62-7B09-4DFF-91E0-015B7C23C156}"/>
                </a:ext>
              </a:extLst>
            </p:cNvPr>
            <p:cNvSpPr/>
            <p:nvPr/>
          </p:nvSpPr>
          <p:spPr>
            <a:xfrm>
              <a:off x="5316151" y="1498410"/>
              <a:ext cx="29983" cy="2857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935E6A73-20C6-466E-BC73-41ADDC30DAF8}"/>
                </a:ext>
              </a:extLst>
            </p:cNvPr>
            <p:cNvSpPr/>
            <p:nvPr/>
          </p:nvSpPr>
          <p:spPr>
            <a:xfrm>
              <a:off x="5581002" y="1536507"/>
              <a:ext cx="29983" cy="2857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46001A40-EC3C-4A3D-9FCB-02114CBEE2F6}"/>
                </a:ext>
              </a:extLst>
            </p:cNvPr>
            <p:cNvSpPr/>
            <p:nvPr/>
          </p:nvSpPr>
          <p:spPr>
            <a:xfrm>
              <a:off x="6050737" y="1546031"/>
              <a:ext cx="29983" cy="2857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EEB107C0-9316-4BF9-8CC1-A0A8F81D8FCF}"/>
                </a:ext>
              </a:extLst>
            </p:cNvPr>
            <p:cNvSpPr/>
            <p:nvPr/>
          </p:nvSpPr>
          <p:spPr>
            <a:xfrm>
              <a:off x="6210647" y="1616277"/>
              <a:ext cx="29983" cy="2857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3703E6C1-41C1-4C90-A924-DE492FAD3AAB}"/>
                </a:ext>
              </a:extLst>
            </p:cNvPr>
            <p:cNvSpPr/>
            <p:nvPr/>
          </p:nvSpPr>
          <p:spPr>
            <a:xfrm>
              <a:off x="6579128" y="1716359"/>
              <a:ext cx="29983" cy="2857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9955A21E-FE8A-4EED-B590-C2F0A9CE3879}"/>
                </a:ext>
              </a:extLst>
            </p:cNvPr>
            <p:cNvSpPr/>
            <p:nvPr/>
          </p:nvSpPr>
          <p:spPr>
            <a:xfrm>
              <a:off x="6285605" y="2060339"/>
              <a:ext cx="29983" cy="2857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18D5284D-9915-4F50-8CF6-21632A7A37ED}"/>
                </a:ext>
              </a:extLst>
            </p:cNvPr>
            <p:cNvSpPr/>
            <p:nvPr/>
          </p:nvSpPr>
          <p:spPr>
            <a:xfrm>
              <a:off x="6666807" y="2116510"/>
              <a:ext cx="29983" cy="2857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E26BEF63-A1CD-4442-8C85-1197543C3AEF}"/>
                </a:ext>
              </a:extLst>
            </p:cNvPr>
            <p:cNvSpPr/>
            <p:nvPr/>
          </p:nvSpPr>
          <p:spPr>
            <a:xfrm>
              <a:off x="6279561" y="2383368"/>
              <a:ext cx="29983" cy="2857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FE132996-4C6C-4311-B728-D62972499761}"/>
                </a:ext>
              </a:extLst>
            </p:cNvPr>
            <p:cNvSpPr/>
            <p:nvPr/>
          </p:nvSpPr>
          <p:spPr>
            <a:xfrm>
              <a:off x="6165672" y="2426859"/>
              <a:ext cx="29983" cy="2857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2235DF2B-4365-4F7A-88CF-AD8ECA88E183}"/>
                </a:ext>
              </a:extLst>
            </p:cNvPr>
            <p:cNvSpPr/>
            <p:nvPr/>
          </p:nvSpPr>
          <p:spPr>
            <a:xfrm>
              <a:off x="5790105" y="2465154"/>
              <a:ext cx="29983" cy="2857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A957E3D-99B3-4717-9555-32B32C0590D7}"/>
                </a:ext>
              </a:extLst>
            </p:cNvPr>
            <p:cNvSpPr/>
            <p:nvPr/>
          </p:nvSpPr>
          <p:spPr>
            <a:xfrm>
              <a:off x="5328643" y="2260347"/>
              <a:ext cx="29983" cy="2857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ECF417B1-EBFC-429C-A3F3-5CB75088B2E8}"/>
                </a:ext>
              </a:extLst>
            </p:cNvPr>
            <p:cNvSpPr/>
            <p:nvPr/>
          </p:nvSpPr>
          <p:spPr>
            <a:xfrm>
              <a:off x="5536027" y="1993550"/>
              <a:ext cx="29983" cy="2857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0D9FE7BA-2A55-4646-8653-21E512FD1C18}"/>
                </a:ext>
              </a:extLst>
            </p:cNvPr>
            <p:cNvSpPr/>
            <p:nvPr/>
          </p:nvSpPr>
          <p:spPr>
            <a:xfrm>
              <a:off x="5271176" y="2617505"/>
              <a:ext cx="29983" cy="2857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7914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CC22F-0C3D-440F-8BEA-07CC6492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Crenarchaeota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719BB-D337-4767-92CB-F98F75D8E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242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3FA67E31-E06A-4038-9B41-3FC1681C7F3E}"/>
              </a:ext>
            </a:extLst>
          </p:cNvPr>
          <p:cNvGrpSpPr/>
          <p:nvPr/>
        </p:nvGrpSpPr>
        <p:grpSpPr>
          <a:xfrm>
            <a:off x="3905575" y="1208869"/>
            <a:ext cx="1689313" cy="1319479"/>
            <a:chOff x="3905575" y="1208869"/>
            <a:chExt cx="1689313" cy="1319479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2D474F9E-9E63-4F38-A5CC-027915834055}"/>
                </a:ext>
              </a:extLst>
            </p:cNvPr>
            <p:cNvSpPr/>
            <p:nvPr/>
          </p:nvSpPr>
          <p:spPr>
            <a:xfrm>
              <a:off x="4066129" y="1208869"/>
              <a:ext cx="1528759" cy="1256514"/>
            </a:xfrm>
            <a:custGeom>
              <a:avLst/>
              <a:gdLst>
                <a:gd name="connsiteX0" fmla="*/ 3254644 w 3394129"/>
                <a:gd name="connsiteY0" fmla="*/ 604434 h 2789695"/>
                <a:gd name="connsiteX1" fmla="*/ 3223648 w 3394129"/>
                <a:gd name="connsiteY1" fmla="*/ 480447 h 2789695"/>
                <a:gd name="connsiteX2" fmla="*/ 3037668 w 3394129"/>
                <a:gd name="connsiteY2" fmla="*/ 325464 h 2789695"/>
                <a:gd name="connsiteX3" fmla="*/ 2991173 w 3394129"/>
                <a:gd name="connsiteY3" fmla="*/ 294468 h 2789695"/>
                <a:gd name="connsiteX4" fmla="*/ 2898183 w 3394129"/>
                <a:gd name="connsiteY4" fmla="*/ 263471 h 2789695"/>
                <a:gd name="connsiteX5" fmla="*/ 2758699 w 3394129"/>
                <a:gd name="connsiteY5" fmla="*/ 201478 h 2789695"/>
                <a:gd name="connsiteX6" fmla="*/ 2712204 w 3394129"/>
                <a:gd name="connsiteY6" fmla="*/ 185980 h 2789695"/>
                <a:gd name="connsiteX7" fmla="*/ 2665709 w 3394129"/>
                <a:gd name="connsiteY7" fmla="*/ 154983 h 2789695"/>
                <a:gd name="connsiteX8" fmla="*/ 2557221 w 3394129"/>
                <a:gd name="connsiteY8" fmla="*/ 123986 h 2789695"/>
                <a:gd name="connsiteX9" fmla="*/ 2371241 w 3394129"/>
                <a:gd name="connsiteY9" fmla="*/ 77492 h 2789695"/>
                <a:gd name="connsiteX10" fmla="*/ 2262753 w 3394129"/>
                <a:gd name="connsiteY10" fmla="*/ 46495 h 2789695"/>
                <a:gd name="connsiteX11" fmla="*/ 2216258 w 3394129"/>
                <a:gd name="connsiteY11" fmla="*/ 30997 h 2789695"/>
                <a:gd name="connsiteX12" fmla="*/ 2076773 w 3394129"/>
                <a:gd name="connsiteY12" fmla="*/ 15498 h 2789695"/>
                <a:gd name="connsiteX13" fmla="*/ 1952787 w 3394129"/>
                <a:gd name="connsiteY13" fmla="*/ 0 h 2789695"/>
                <a:gd name="connsiteX14" fmla="*/ 1270861 w 3394129"/>
                <a:gd name="connsiteY14" fmla="*/ 15498 h 2789695"/>
                <a:gd name="connsiteX15" fmla="*/ 1224366 w 3394129"/>
                <a:gd name="connsiteY15" fmla="*/ 30997 h 2789695"/>
                <a:gd name="connsiteX16" fmla="*/ 1146875 w 3394129"/>
                <a:gd name="connsiteY16" fmla="*/ 46495 h 2789695"/>
                <a:gd name="connsiteX17" fmla="*/ 1100380 w 3394129"/>
                <a:gd name="connsiteY17" fmla="*/ 61993 h 2789695"/>
                <a:gd name="connsiteX18" fmla="*/ 960895 w 3394129"/>
                <a:gd name="connsiteY18" fmla="*/ 92990 h 2789695"/>
                <a:gd name="connsiteX19" fmla="*/ 867905 w 3394129"/>
                <a:gd name="connsiteY19" fmla="*/ 123986 h 2789695"/>
                <a:gd name="connsiteX20" fmla="*/ 821410 w 3394129"/>
                <a:gd name="connsiteY20" fmla="*/ 139485 h 2789695"/>
                <a:gd name="connsiteX21" fmla="*/ 774916 w 3394129"/>
                <a:gd name="connsiteY21" fmla="*/ 154983 h 2789695"/>
                <a:gd name="connsiteX22" fmla="*/ 728421 w 3394129"/>
                <a:gd name="connsiteY22" fmla="*/ 185980 h 2789695"/>
                <a:gd name="connsiteX23" fmla="*/ 681926 w 3394129"/>
                <a:gd name="connsiteY23" fmla="*/ 201478 h 2789695"/>
                <a:gd name="connsiteX24" fmla="*/ 650929 w 3394129"/>
                <a:gd name="connsiteY24" fmla="*/ 247973 h 2789695"/>
                <a:gd name="connsiteX25" fmla="*/ 511444 w 3394129"/>
                <a:gd name="connsiteY25" fmla="*/ 371959 h 2789695"/>
                <a:gd name="connsiteX26" fmla="*/ 480448 w 3394129"/>
                <a:gd name="connsiteY26" fmla="*/ 418454 h 2789695"/>
                <a:gd name="connsiteX27" fmla="*/ 387458 w 3394129"/>
                <a:gd name="connsiteY27" fmla="*/ 495946 h 2789695"/>
                <a:gd name="connsiteX28" fmla="*/ 325465 w 3394129"/>
                <a:gd name="connsiteY28" fmla="*/ 573437 h 2789695"/>
                <a:gd name="connsiteX29" fmla="*/ 263471 w 3394129"/>
                <a:gd name="connsiteY29" fmla="*/ 650929 h 2789695"/>
                <a:gd name="connsiteX30" fmla="*/ 247973 w 3394129"/>
                <a:gd name="connsiteY30" fmla="*/ 697424 h 2789695"/>
                <a:gd name="connsiteX31" fmla="*/ 185980 w 3394129"/>
                <a:gd name="connsiteY31" fmla="*/ 790414 h 2789695"/>
                <a:gd name="connsiteX32" fmla="*/ 123987 w 3394129"/>
                <a:gd name="connsiteY32" fmla="*/ 929898 h 2789695"/>
                <a:gd name="connsiteX33" fmla="*/ 108488 w 3394129"/>
                <a:gd name="connsiteY33" fmla="*/ 1007390 h 2789695"/>
                <a:gd name="connsiteX34" fmla="*/ 92990 w 3394129"/>
                <a:gd name="connsiteY34" fmla="*/ 1100380 h 2789695"/>
                <a:gd name="connsiteX35" fmla="*/ 77492 w 3394129"/>
                <a:gd name="connsiteY35" fmla="*/ 1146875 h 2789695"/>
                <a:gd name="connsiteX36" fmla="*/ 61993 w 3394129"/>
                <a:gd name="connsiteY36" fmla="*/ 1255363 h 2789695"/>
                <a:gd name="connsiteX37" fmla="*/ 46495 w 3394129"/>
                <a:gd name="connsiteY37" fmla="*/ 1301858 h 2789695"/>
                <a:gd name="connsiteX38" fmla="*/ 0 w 3394129"/>
                <a:gd name="connsiteY38" fmla="*/ 1503336 h 2789695"/>
                <a:gd name="connsiteX39" fmla="*/ 30997 w 3394129"/>
                <a:gd name="connsiteY39" fmla="*/ 1890793 h 2789695"/>
                <a:gd name="connsiteX40" fmla="*/ 61993 w 3394129"/>
                <a:gd name="connsiteY40" fmla="*/ 1983783 h 2789695"/>
                <a:gd name="connsiteX41" fmla="*/ 123987 w 3394129"/>
                <a:gd name="connsiteY41" fmla="*/ 2076773 h 2789695"/>
                <a:gd name="connsiteX42" fmla="*/ 170482 w 3394129"/>
                <a:gd name="connsiteY42" fmla="*/ 2185261 h 2789695"/>
                <a:gd name="connsiteX43" fmla="*/ 201478 w 3394129"/>
                <a:gd name="connsiteY43" fmla="*/ 2231756 h 2789695"/>
                <a:gd name="connsiteX44" fmla="*/ 263471 w 3394129"/>
                <a:gd name="connsiteY44" fmla="*/ 2293749 h 2789695"/>
                <a:gd name="connsiteX45" fmla="*/ 309966 w 3394129"/>
                <a:gd name="connsiteY45" fmla="*/ 2386739 h 2789695"/>
                <a:gd name="connsiteX46" fmla="*/ 356461 w 3394129"/>
                <a:gd name="connsiteY46" fmla="*/ 2417736 h 2789695"/>
                <a:gd name="connsiteX47" fmla="*/ 402956 w 3394129"/>
                <a:gd name="connsiteY47" fmla="*/ 2479729 h 2789695"/>
                <a:gd name="connsiteX48" fmla="*/ 495946 w 3394129"/>
                <a:gd name="connsiteY48" fmla="*/ 2572719 h 2789695"/>
                <a:gd name="connsiteX49" fmla="*/ 542441 w 3394129"/>
                <a:gd name="connsiteY49" fmla="*/ 2619214 h 2789695"/>
                <a:gd name="connsiteX50" fmla="*/ 635431 w 3394129"/>
                <a:gd name="connsiteY50" fmla="*/ 2681207 h 2789695"/>
                <a:gd name="connsiteX51" fmla="*/ 743919 w 3394129"/>
                <a:gd name="connsiteY51" fmla="*/ 2743200 h 2789695"/>
                <a:gd name="connsiteX52" fmla="*/ 867905 w 3394129"/>
                <a:gd name="connsiteY52" fmla="*/ 2774197 h 2789695"/>
                <a:gd name="connsiteX53" fmla="*/ 914400 w 3394129"/>
                <a:gd name="connsiteY53" fmla="*/ 2789695 h 2789695"/>
                <a:gd name="connsiteX54" fmla="*/ 1410346 w 3394129"/>
                <a:gd name="connsiteY54" fmla="*/ 2774197 h 2789695"/>
                <a:gd name="connsiteX55" fmla="*/ 1503336 w 3394129"/>
                <a:gd name="connsiteY55" fmla="*/ 2743200 h 2789695"/>
                <a:gd name="connsiteX56" fmla="*/ 1549831 w 3394129"/>
                <a:gd name="connsiteY56" fmla="*/ 2727702 h 2789695"/>
                <a:gd name="connsiteX57" fmla="*/ 1642821 w 3394129"/>
                <a:gd name="connsiteY57" fmla="*/ 2681207 h 2789695"/>
                <a:gd name="connsiteX58" fmla="*/ 1735810 w 3394129"/>
                <a:gd name="connsiteY58" fmla="*/ 2603715 h 2789695"/>
                <a:gd name="connsiteX59" fmla="*/ 1782305 w 3394129"/>
                <a:gd name="connsiteY59" fmla="*/ 2572719 h 2789695"/>
                <a:gd name="connsiteX60" fmla="*/ 1875295 w 3394129"/>
                <a:gd name="connsiteY60" fmla="*/ 2464230 h 2789695"/>
                <a:gd name="connsiteX61" fmla="*/ 1906292 w 3394129"/>
                <a:gd name="connsiteY61" fmla="*/ 2417736 h 2789695"/>
                <a:gd name="connsiteX62" fmla="*/ 1968285 w 3394129"/>
                <a:gd name="connsiteY62" fmla="*/ 2371241 h 2789695"/>
                <a:gd name="connsiteX63" fmla="*/ 2014780 w 3394129"/>
                <a:gd name="connsiteY63" fmla="*/ 2324746 h 2789695"/>
                <a:gd name="connsiteX64" fmla="*/ 2061275 w 3394129"/>
                <a:gd name="connsiteY64" fmla="*/ 2309247 h 2789695"/>
                <a:gd name="connsiteX65" fmla="*/ 2216258 w 3394129"/>
                <a:gd name="connsiteY65" fmla="*/ 2247254 h 2789695"/>
                <a:gd name="connsiteX66" fmla="*/ 2743200 w 3394129"/>
                <a:gd name="connsiteY66" fmla="*/ 2231756 h 2789695"/>
                <a:gd name="connsiteX67" fmla="*/ 2836190 w 3394129"/>
                <a:gd name="connsiteY67" fmla="*/ 2200759 h 2789695"/>
                <a:gd name="connsiteX68" fmla="*/ 2929180 w 3394129"/>
                <a:gd name="connsiteY68" fmla="*/ 2123268 h 2789695"/>
                <a:gd name="connsiteX69" fmla="*/ 2975675 w 3394129"/>
                <a:gd name="connsiteY69" fmla="*/ 2092271 h 2789695"/>
                <a:gd name="connsiteX70" fmla="*/ 3068665 w 3394129"/>
                <a:gd name="connsiteY70" fmla="*/ 2014780 h 2789695"/>
                <a:gd name="connsiteX71" fmla="*/ 3084163 w 3394129"/>
                <a:gd name="connsiteY71" fmla="*/ 1968285 h 2789695"/>
                <a:gd name="connsiteX72" fmla="*/ 3177153 w 3394129"/>
                <a:gd name="connsiteY72" fmla="*/ 1859797 h 2789695"/>
                <a:gd name="connsiteX73" fmla="*/ 3223648 w 3394129"/>
                <a:gd name="connsiteY73" fmla="*/ 1828800 h 2789695"/>
                <a:gd name="connsiteX74" fmla="*/ 3316638 w 3394129"/>
                <a:gd name="connsiteY74" fmla="*/ 1689315 h 2789695"/>
                <a:gd name="connsiteX75" fmla="*/ 3347634 w 3394129"/>
                <a:gd name="connsiteY75" fmla="*/ 1642820 h 2789695"/>
                <a:gd name="connsiteX76" fmla="*/ 3378631 w 3394129"/>
                <a:gd name="connsiteY76" fmla="*/ 1534332 h 2789695"/>
                <a:gd name="connsiteX77" fmla="*/ 3394129 w 3394129"/>
                <a:gd name="connsiteY77" fmla="*/ 1487837 h 2789695"/>
                <a:gd name="connsiteX78" fmla="*/ 3347634 w 3394129"/>
                <a:gd name="connsiteY78" fmla="*/ 1224366 h 2789695"/>
                <a:gd name="connsiteX79" fmla="*/ 3301139 w 3394129"/>
                <a:gd name="connsiteY79" fmla="*/ 1162373 h 2789695"/>
                <a:gd name="connsiteX80" fmla="*/ 3270143 w 3394129"/>
                <a:gd name="connsiteY80" fmla="*/ 1100380 h 2789695"/>
                <a:gd name="connsiteX81" fmla="*/ 3208149 w 3394129"/>
                <a:gd name="connsiteY81" fmla="*/ 1007390 h 2789695"/>
                <a:gd name="connsiteX82" fmla="*/ 3177153 w 3394129"/>
                <a:gd name="connsiteY82" fmla="*/ 914400 h 2789695"/>
                <a:gd name="connsiteX83" fmla="*/ 3208149 w 3394129"/>
                <a:gd name="connsiteY83" fmla="*/ 697424 h 2789695"/>
                <a:gd name="connsiteX84" fmla="*/ 3239146 w 3394129"/>
                <a:gd name="connsiteY84" fmla="*/ 650929 h 2789695"/>
                <a:gd name="connsiteX85" fmla="*/ 3254644 w 3394129"/>
                <a:gd name="connsiteY85" fmla="*/ 604434 h 278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3394129" h="2789695">
                  <a:moveTo>
                    <a:pt x="3254644" y="604434"/>
                  </a:moveTo>
                  <a:cubicBezTo>
                    <a:pt x="3252061" y="576020"/>
                    <a:pt x="3236478" y="496943"/>
                    <a:pt x="3223648" y="480447"/>
                  </a:cubicBezTo>
                  <a:cubicBezTo>
                    <a:pt x="3159395" y="397837"/>
                    <a:pt x="3120322" y="380567"/>
                    <a:pt x="3037668" y="325464"/>
                  </a:cubicBezTo>
                  <a:cubicBezTo>
                    <a:pt x="3022170" y="315132"/>
                    <a:pt x="3008844" y="300358"/>
                    <a:pt x="2991173" y="294468"/>
                  </a:cubicBezTo>
                  <a:cubicBezTo>
                    <a:pt x="2960176" y="284136"/>
                    <a:pt x="2925369" y="281595"/>
                    <a:pt x="2898183" y="263471"/>
                  </a:cubicBezTo>
                  <a:cubicBezTo>
                    <a:pt x="2824503" y="214352"/>
                    <a:pt x="2869357" y="238364"/>
                    <a:pt x="2758699" y="201478"/>
                  </a:cubicBezTo>
                  <a:lnTo>
                    <a:pt x="2712204" y="185980"/>
                  </a:lnTo>
                  <a:cubicBezTo>
                    <a:pt x="2696706" y="175648"/>
                    <a:pt x="2682369" y="163313"/>
                    <a:pt x="2665709" y="154983"/>
                  </a:cubicBezTo>
                  <a:cubicBezTo>
                    <a:pt x="2639672" y="141965"/>
                    <a:pt x="2582041" y="131432"/>
                    <a:pt x="2557221" y="123986"/>
                  </a:cubicBezTo>
                  <a:cubicBezTo>
                    <a:pt x="2403727" y="77938"/>
                    <a:pt x="2525979" y="103281"/>
                    <a:pt x="2371241" y="77492"/>
                  </a:cubicBezTo>
                  <a:cubicBezTo>
                    <a:pt x="2259782" y="40337"/>
                    <a:pt x="2398950" y="85408"/>
                    <a:pt x="2262753" y="46495"/>
                  </a:cubicBezTo>
                  <a:cubicBezTo>
                    <a:pt x="2247045" y="42007"/>
                    <a:pt x="2232372" y="33683"/>
                    <a:pt x="2216258" y="30997"/>
                  </a:cubicBezTo>
                  <a:cubicBezTo>
                    <a:pt x="2170113" y="23306"/>
                    <a:pt x="2123234" y="20964"/>
                    <a:pt x="2076773" y="15498"/>
                  </a:cubicBezTo>
                  <a:lnTo>
                    <a:pt x="1952787" y="0"/>
                  </a:lnTo>
                  <a:lnTo>
                    <a:pt x="1270861" y="15498"/>
                  </a:lnTo>
                  <a:cubicBezTo>
                    <a:pt x="1254539" y="16193"/>
                    <a:pt x="1240215" y="27035"/>
                    <a:pt x="1224366" y="30997"/>
                  </a:cubicBezTo>
                  <a:cubicBezTo>
                    <a:pt x="1198811" y="37386"/>
                    <a:pt x="1172430" y="40106"/>
                    <a:pt x="1146875" y="46495"/>
                  </a:cubicBezTo>
                  <a:cubicBezTo>
                    <a:pt x="1131026" y="50457"/>
                    <a:pt x="1116229" y="58031"/>
                    <a:pt x="1100380" y="61993"/>
                  </a:cubicBezTo>
                  <a:cubicBezTo>
                    <a:pt x="1011904" y="84112"/>
                    <a:pt x="1040436" y="69128"/>
                    <a:pt x="960895" y="92990"/>
                  </a:cubicBezTo>
                  <a:cubicBezTo>
                    <a:pt x="929600" y="102378"/>
                    <a:pt x="898902" y="113654"/>
                    <a:pt x="867905" y="123986"/>
                  </a:cubicBezTo>
                  <a:lnTo>
                    <a:pt x="821410" y="139485"/>
                  </a:lnTo>
                  <a:lnTo>
                    <a:pt x="774916" y="154983"/>
                  </a:lnTo>
                  <a:cubicBezTo>
                    <a:pt x="759418" y="165315"/>
                    <a:pt x="745081" y="177650"/>
                    <a:pt x="728421" y="185980"/>
                  </a:cubicBezTo>
                  <a:cubicBezTo>
                    <a:pt x="713809" y="193286"/>
                    <a:pt x="694683" y="191273"/>
                    <a:pt x="681926" y="201478"/>
                  </a:cubicBezTo>
                  <a:cubicBezTo>
                    <a:pt x="667381" y="213114"/>
                    <a:pt x="664100" y="234802"/>
                    <a:pt x="650929" y="247973"/>
                  </a:cubicBezTo>
                  <a:cubicBezTo>
                    <a:pt x="557760" y="341140"/>
                    <a:pt x="641609" y="176708"/>
                    <a:pt x="511444" y="371959"/>
                  </a:cubicBezTo>
                  <a:cubicBezTo>
                    <a:pt x="501112" y="387457"/>
                    <a:pt x="492372" y="404145"/>
                    <a:pt x="480448" y="418454"/>
                  </a:cubicBezTo>
                  <a:cubicBezTo>
                    <a:pt x="443158" y="463203"/>
                    <a:pt x="433174" y="465468"/>
                    <a:pt x="387458" y="495946"/>
                  </a:cubicBezTo>
                  <a:cubicBezTo>
                    <a:pt x="348504" y="612810"/>
                    <a:pt x="405581" y="473294"/>
                    <a:pt x="325465" y="573437"/>
                  </a:cubicBezTo>
                  <a:cubicBezTo>
                    <a:pt x="239907" y="680382"/>
                    <a:pt x="396722" y="562094"/>
                    <a:pt x="263471" y="650929"/>
                  </a:cubicBezTo>
                  <a:cubicBezTo>
                    <a:pt x="258305" y="666427"/>
                    <a:pt x="255907" y="683143"/>
                    <a:pt x="247973" y="697424"/>
                  </a:cubicBezTo>
                  <a:cubicBezTo>
                    <a:pt x="229881" y="729989"/>
                    <a:pt x="185980" y="790414"/>
                    <a:pt x="185980" y="790414"/>
                  </a:cubicBezTo>
                  <a:cubicBezTo>
                    <a:pt x="149093" y="901074"/>
                    <a:pt x="173106" y="856217"/>
                    <a:pt x="123987" y="929898"/>
                  </a:cubicBezTo>
                  <a:cubicBezTo>
                    <a:pt x="118821" y="955729"/>
                    <a:pt x="113200" y="981473"/>
                    <a:pt x="108488" y="1007390"/>
                  </a:cubicBezTo>
                  <a:cubicBezTo>
                    <a:pt x="102867" y="1038307"/>
                    <a:pt x="99807" y="1069704"/>
                    <a:pt x="92990" y="1100380"/>
                  </a:cubicBezTo>
                  <a:cubicBezTo>
                    <a:pt x="89446" y="1116328"/>
                    <a:pt x="82658" y="1131377"/>
                    <a:pt x="77492" y="1146875"/>
                  </a:cubicBezTo>
                  <a:cubicBezTo>
                    <a:pt x="72326" y="1183038"/>
                    <a:pt x="69157" y="1219543"/>
                    <a:pt x="61993" y="1255363"/>
                  </a:cubicBezTo>
                  <a:cubicBezTo>
                    <a:pt x="58789" y="1271382"/>
                    <a:pt x="50168" y="1285940"/>
                    <a:pt x="46495" y="1301858"/>
                  </a:cubicBezTo>
                  <a:cubicBezTo>
                    <a:pt x="-4802" y="1524151"/>
                    <a:pt x="37462" y="1390956"/>
                    <a:pt x="0" y="1503336"/>
                  </a:cubicBezTo>
                  <a:cubicBezTo>
                    <a:pt x="5341" y="1610153"/>
                    <a:pt x="-1868" y="1770287"/>
                    <a:pt x="30997" y="1890793"/>
                  </a:cubicBezTo>
                  <a:cubicBezTo>
                    <a:pt x="39594" y="1922315"/>
                    <a:pt x="43869" y="1956597"/>
                    <a:pt x="61993" y="1983783"/>
                  </a:cubicBezTo>
                  <a:lnTo>
                    <a:pt x="123987" y="2076773"/>
                  </a:lnTo>
                  <a:cubicBezTo>
                    <a:pt x="141375" y="2128938"/>
                    <a:pt x="139838" y="2131634"/>
                    <a:pt x="170482" y="2185261"/>
                  </a:cubicBezTo>
                  <a:cubicBezTo>
                    <a:pt x="179723" y="2201433"/>
                    <a:pt x="189356" y="2217614"/>
                    <a:pt x="201478" y="2231756"/>
                  </a:cubicBezTo>
                  <a:cubicBezTo>
                    <a:pt x="220497" y="2253944"/>
                    <a:pt x="242807" y="2273085"/>
                    <a:pt x="263471" y="2293749"/>
                  </a:cubicBezTo>
                  <a:cubicBezTo>
                    <a:pt x="276076" y="2331563"/>
                    <a:pt x="279924" y="2356696"/>
                    <a:pt x="309966" y="2386739"/>
                  </a:cubicBezTo>
                  <a:cubicBezTo>
                    <a:pt x="323137" y="2399910"/>
                    <a:pt x="343290" y="2404565"/>
                    <a:pt x="356461" y="2417736"/>
                  </a:cubicBezTo>
                  <a:cubicBezTo>
                    <a:pt x="374726" y="2436001"/>
                    <a:pt x="385676" y="2460529"/>
                    <a:pt x="402956" y="2479729"/>
                  </a:cubicBezTo>
                  <a:cubicBezTo>
                    <a:pt x="432281" y="2512312"/>
                    <a:pt x="464949" y="2541722"/>
                    <a:pt x="495946" y="2572719"/>
                  </a:cubicBezTo>
                  <a:cubicBezTo>
                    <a:pt x="511444" y="2588217"/>
                    <a:pt x="524204" y="2607056"/>
                    <a:pt x="542441" y="2619214"/>
                  </a:cubicBezTo>
                  <a:lnTo>
                    <a:pt x="635431" y="2681207"/>
                  </a:lnTo>
                  <a:cubicBezTo>
                    <a:pt x="669440" y="2703880"/>
                    <a:pt x="704596" y="2730092"/>
                    <a:pt x="743919" y="2743200"/>
                  </a:cubicBezTo>
                  <a:cubicBezTo>
                    <a:pt x="784333" y="2756672"/>
                    <a:pt x="827490" y="2760726"/>
                    <a:pt x="867905" y="2774197"/>
                  </a:cubicBezTo>
                  <a:lnTo>
                    <a:pt x="914400" y="2789695"/>
                  </a:lnTo>
                  <a:cubicBezTo>
                    <a:pt x="1079715" y="2784529"/>
                    <a:pt x="1245463" y="2787214"/>
                    <a:pt x="1410346" y="2774197"/>
                  </a:cubicBezTo>
                  <a:cubicBezTo>
                    <a:pt x="1442918" y="2771626"/>
                    <a:pt x="1472339" y="2753532"/>
                    <a:pt x="1503336" y="2743200"/>
                  </a:cubicBezTo>
                  <a:lnTo>
                    <a:pt x="1549831" y="2727702"/>
                  </a:lnTo>
                  <a:cubicBezTo>
                    <a:pt x="1683080" y="2638869"/>
                    <a:pt x="1514489" y="2745373"/>
                    <a:pt x="1642821" y="2681207"/>
                  </a:cubicBezTo>
                  <a:cubicBezTo>
                    <a:pt x="1700542" y="2652347"/>
                    <a:pt x="1684395" y="2646561"/>
                    <a:pt x="1735810" y="2603715"/>
                  </a:cubicBezTo>
                  <a:cubicBezTo>
                    <a:pt x="1750119" y="2591791"/>
                    <a:pt x="1766807" y="2583051"/>
                    <a:pt x="1782305" y="2572719"/>
                  </a:cubicBezTo>
                  <a:cubicBezTo>
                    <a:pt x="1956394" y="2340598"/>
                    <a:pt x="1713427" y="2658468"/>
                    <a:pt x="1875295" y="2464230"/>
                  </a:cubicBezTo>
                  <a:cubicBezTo>
                    <a:pt x="1887219" y="2449921"/>
                    <a:pt x="1893121" y="2430907"/>
                    <a:pt x="1906292" y="2417736"/>
                  </a:cubicBezTo>
                  <a:cubicBezTo>
                    <a:pt x="1924557" y="2399471"/>
                    <a:pt x="1948673" y="2388051"/>
                    <a:pt x="1968285" y="2371241"/>
                  </a:cubicBezTo>
                  <a:cubicBezTo>
                    <a:pt x="1984926" y="2356977"/>
                    <a:pt x="1996543" y="2336904"/>
                    <a:pt x="2014780" y="2324746"/>
                  </a:cubicBezTo>
                  <a:cubicBezTo>
                    <a:pt x="2028373" y="2315684"/>
                    <a:pt x="2046259" y="2315682"/>
                    <a:pt x="2061275" y="2309247"/>
                  </a:cubicBezTo>
                  <a:cubicBezTo>
                    <a:pt x="2106947" y="2289673"/>
                    <a:pt x="2165761" y="2248739"/>
                    <a:pt x="2216258" y="2247254"/>
                  </a:cubicBezTo>
                  <a:lnTo>
                    <a:pt x="2743200" y="2231756"/>
                  </a:lnTo>
                  <a:cubicBezTo>
                    <a:pt x="2774197" y="2221424"/>
                    <a:pt x="2809004" y="2218883"/>
                    <a:pt x="2836190" y="2200759"/>
                  </a:cubicBezTo>
                  <a:cubicBezTo>
                    <a:pt x="2951621" y="2123806"/>
                    <a:pt x="2809856" y="2222705"/>
                    <a:pt x="2929180" y="2123268"/>
                  </a:cubicBezTo>
                  <a:cubicBezTo>
                    <a:pt x="2943489" y="2111343"/>
                    <a:pt x="2961366" y="2104196"/>
                    <a:pt x="2975675" y="2092271"/>
                  </a:cubicBezTo>
                  <a:cubicBezTo>
                    <a:pt x="3094999" y="1992834"/>
                    <a:pt x="2953234" y="2091733"/>
                    <a:pt x="3068665" y="2014780"/>
                  </a:cubicBezTo>
                  <a:cubicBezTo>
                    <a:pt x="3073831" y="1999282"/>
                    <a:pt x="3076058" y="1982469"/>
                    <a:pt x="3084163" y="1968285"/>
                  </a:cubicBezTo>
                  <a:cubicBezTo>
                    <a:pt x="3102820" y="1935635"/>
                    <a:pt x="3147173" y="1884780"/>
                    <a:pt x="3177153" y="1859797"/>
                  </a:cubicBezTo>
                  <a:cubicBezTo>
                    <a:pt x="3191462" y="1847872"/>
                    <a:pt x="3208150" y="1839132"/>
                    <a:pt x="3223648" y="1828800"/>
                  </a:cubicBezTo>
                  <a:lnTo>
                    <a:pt x="3316638" y="1689315"/>
                  </a:lnTo>
                  <a:cubicBezTo>
                    <a:pt x="3326970" y="1673817"/>
                    <a:pt x="3341744" y="1660491"/>
                    <a:pt x="3347634" y="1642820"/>
                  </a:cubicBezTo>
                  <a:cubicBezTo>
                    <a:pt x="3384793" y="1531341"/>
                    <a:pt x="3339709" y="1670556"/>
                    <a:pt x="3378631" y="1534332"/>
                  </a:cubicBezTo>
                  <a:cubicBezTo>
                    <a:pt x="3383119" y="1518624"/>
                    <a:pt x="3388963" y="1503335"/>
                    <a:pt x="3394129" y="1487837"/>
                  </a:cubicBezTo>
                  <a:cubicBezTo>
                    <a:pt x="3383111" y="1344602"/>
                    <a:pt x="3406610" y="1318727"/>
                    <a:pt x="3347634" y="1224366"/>
                  </a:cubicBezTo>
                  <a:cubicBezTo>
                    <a:pt x="3333944" y="1202462"/>
                    <a:pt x="3314829" y="1184277"/>
                    <a:pt x="3301139" y="1162373"/>
                  </a:cubicBezTo>
                  <a:cubicBezTo>
                    <a:pt x="3288894" y="1142781"/>
                    <a:pt x="3282030" y="1120191"/>
                    <a:pt x="3270143" y="1100380"/>
                  </a:cubicBezTo>
                  <a:cubicBezTo>
                    <a:pt x="3250976" y="1068435"/>
                    <a:pt x="3208149" y="1007390"/>
                    <a:pt x="3208149" y="1007390"/>
                  </a:cubicBezTo>
                  <a:cubicBezTo>
                    <a:pt x="3197817" y="976393"/>
                    <a:pt x="3174195" y="946939"/>
                    <a:pt x="3177153" y="914400"/>
                  </a:cubicBezTo>
                  <a:cubicBezTo>
                    <a:pt x="3181112" y="870850"/>
                    <a:pt x="3178334" y="757054"/>
                    <a:pt x="3208149" y="697424"/>
                  </a:cubicBezTo>
                  <a:cubicBezTo>
                    <a:pt x="3216479" y="680764"/>
                    <a:pt x="3229563" y="666901"/>
                    <a:pt x="3239146" y="650929"/>
                  </a:cubicBezTo>
                  <a:cubicBezTo>
                    <a:pt x="3245089" y="641023"/>
                    <a:pt x="3257227" y="632848"/>
                    <a:pt x="3254644" y="604434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chemeClr val="accent3">
                    <a:lumMod val="40000"/>
                    <a:lumOff val="6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508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564464CB-00BB-4393-9178-5FD194631208}"/>
                </a:ext>
              </a:extLst>
            </p:cNvPr>
            <p:cNvSpPr/>
            <p:nvPr/>
          </p:nvSpPr>
          <p:spPr>
            <a:xfrm>
              <a:off x="4739057" y="1313578"/>
              <a:ext cx="157768" cy="132632"/>
            </a:xfrm>
            <a:custGeom>
              <a:avLst/>
              <a:gdLst>
                <a:gd name="connsiteX0" fmla="*/ 350275 w 350275"/>
                <a:gd name="connsiteY0" fmla="*/ 30997 h 294468"/>
                <a:gd name="connsiteX1" fmla="*/ 272784 w 350275"/>
                <a:gd name="connsiteY1" fmla="*/ 15499 h 294468"/>
                <a:gd name="connsiteX2" fmla="*/ 226289 w 350275"/>
                <a:gd name="connsiteY2" fmla="*/ 0 h 294468"/>
                <a:gd name="connsiteX3" fmla="*/ 86804 w 350275"/>
                <a:gd name="connsiteY3" fmla="*/ 30997 h 294468"/>
                <a:gd name="connsiteX4" fmla="*/ 40309 w 350275"/>
                <a:gd name="connsiteY4" fmla="*/ 61994 h 294468"/>
                <a:gd name="connsiteX5" fmla="*/ 24811 w 350275"/>
                <a:gd name="connsiteY5" fmla="*/ 278970 h 294468"/>
                <a:gd name="connsiteX6" fmla="*/ 71306 w 350275"/>
                <a:gd name="connsiteY6" fmla="*/ 294468 h 294468"/>
                <a:gd name="connsiteX7" fmla="*/ 272784 w 350275"/>
                <a:gd name="connsiteY7" fmla="*/ 185980 h 294468"/>
                <a:gd name="connsiteX8" fmla="*/ 334777 w 350275"/>
                <a:gd name="connsiteY8" fmla="*/ 92990 h 294468"/>
                <a:gd name="connsiteX9" fmla="*/ 350275 w 350275"/>
                <a:gd name="connsiteY9" fmla="*/ 30997 h 294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275" h="294468">
                  <a:moveTo>
                    <a:pt x="350275" y="30997"/>
                  </a:moveTo>
                  <a:cubicBezTo>
                    <a:pt x="324445" y="25831"/>
                    <a:pt x="298339" y="21888"/>
                    <a:pt x="272784" y="15499"/>
                  </a:cubicBezTo>
                  <a:cubicBezTo>
                    <a:pt x="256935" y="11537"/>
                    <a:pt x="242626" y="0"/>
                    <a:pt x="226289" y="0"/>
                  </a:cubicBezTo>
                  <a:cubicBezTo>
                    <a:pt x="171740" y="0"/>
                    <a:pt x="134749" y="15016"/>
                    <a:pt x="86804" y="30997"/>
                  </a:cubicBezTo>
                  <a:cubicBezTo>
                    <a:pt x="71306" y="41329"/>
                    <a:pt x="53480" y="48823"/>
                    <a:pt x="40309" y="61994"/>
                  </a:cubicBezTo>
                  <a:cubicBezTo>
                    <a:pt x="-18952" y="121255"/>
                    <a:pt x="-2754" y="196276"/>
                    <a:pt x="24811" y="278970"/>
                  </a:cubicBezTo>
                  <a:cubicBezTo>
                    <a:pt x="29977" y="294468"/>
                    <a:pt x="55808" y="289302"/>
                    <a:pt x="71306" y="294468"/>
                  </a:cubicBezTo>
                  <a:cubicBezTo>
                    <a:pt x="247814" y="274856"/>
                    <a:pt x="184842" y="317894"/>
                    <a:pt x="272784" y="185980"/>
                  </a:cubicBezTo>
                  <a:lnTo>
                    <a:pt x="334777" y="92990"/>
                  </a:lnTo>
                  <a:lnTo>
                    <a:pt x="350275" y="3099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508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F0263F66-F7B8-49BA-A553-1AAC0E6B4C5E}"/>
                </a:ext>
              </a:extLst>
            </p:cNvPr>
            <p:cNvSpPr/>
            <p:nvPr/>
          </p:nvSpPr>
          <p:spPr>
            <a:xfrm>
              <a:off x="5203946" y="1919662"/>
              <a:ext cx="258310" cy="203670"/>
            </a:xfrm>
            <a:custGeom>
              <a:avLst/>
              <a:gdLst>
                <a:gd name="connsiteX0" fmla="*/ 387516 w 573496"/>
                <a:gd name="connsiteY0" fmla="*/ 2734 h 452185"/>
                <a:gd name="connsiteX1" fmla="*/ 186038 w 573496"/>
                <a:gd name="connsiteY1" fmla="*/ 18232 h 452185"/>
                <a:gd name="connsiteX2" fmla="*/ 155042 w 573496"/>
                <a:gd name="connsiteY2" fmla="*/ 64727 h 452185"/>
                <a:gd name="connsiteX3" fmla="*/ 108547 w 573496"/>
                <a:gd name="connsiteY3" fmla="*/ 80225 h 452185"/>
                <a:gd name="connsiteX4" fmla="*/ 46554 w 573496"/>
                <a:gd name="connsiteY4" fmla="*/ 173215 h 452185"/>
                <a:gd name="connsiteX5" fmla="*/ 15557 w 573496"/>
                <a:gd name="connsiteY5" fmla="*/ 219710 h 452185"/>
                <a:gd name="connsiteX6" fmla="*/ 59 w 573496"/>
                <a:gd name="connsiteY6" fmla="*/ 266205 h 452185"/>
                <a:gd name="connsiteX7" fmla="*/ 62052 w 573496"/>
                <a:gd name="connsiteY7" fmla="*/ 436686 h 452185"/>
                <a:gd name="connsiteX8" fmla="*/ 108547 w 573496"/>
                <a:gd name="connsiteY8" fmla="*/ 452185 h 452185"/>
                <a:gd name="connsiteX9" fmla="*/ 356520 w 573496"/>
                <a:gd name="connsiteY9" fmla="*/ 436686 h 452185"/>
                <a:gd name="connsiteX10" fmla="*/ 480506 w 573496"/>
                <a:gd name="connsiteY10" fmla="*/ 297202 h 452185"/>
                <a:gd name="connsiteX11" fmla="*/ 527001 w 573496"/>
                <a:gd name="connsiteY11" fmla="*/ 266205 h 452185"/>
                <a:gd name="connsiteX12" fmla="*/ 557998 w 573496"/>
                <a:gd name="connsiteY12" fmla="*/ 173215 h 452185"/>
                <a:gd name="connsiteX13" fmla="*/ 573496 w 573496"/>
                <a:gd name="connsiteY13" fmla="*/ 126720 h 452185"/>
                <a:gd name="connsiteX14" fmla="*/ 557998 w 573496"/>
                <a:gd name="connsiteY14" fmla="*/ 80225 h 452185"/>
                <a:gd name="connsiteX15" fmla="*/ 465008 w 573496"/>
                <a:gd name="connsiteY15" fmla="*/ 33731 h 452185"/>
                <a:gd name="connsiteX16" fmla="*/ 387516 w 573496"/>
                <a:gd name="connsiteY16" fmla="*/ 2734 h 45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3496" h="452185">
                  <a:moveTo>
                    <a:pt x="387516" y="2734"/>
                  </a:moveTo>
                  <a:cubicBezTo>
                    <a:pt x="341021" y="151"/>
                    <a:pt x="251121" y="876"/>
                    <a:pt x="186038" y="18232"/>
                  </a:cubicBezTo>
                  <a:cubicBezTo>
                    <a:pt x="168040" y="23031"/>
                    <a:pt x="169587" y="53091"/>
                    <a:pt x="155042" y="64727"/>
                  </a:cubicBezTo>
                  <a:cubicBezTo>
                    <a:pt x="142285" y="74932"/>
                    <a:pt x="124045" y="75059"/>
                    <a:pt x="108547" y="80225"/>
                  </a:cubicBezTo>
                  <a:lnTo>
                    <a:pt x="46554" y="173215"/>
                  </a:lnTo>
                  <a:lnTo>
                    <a:pt x="15557" y="219710"/>
                  </a:lnTo>
                  <a:cubicBezTo>
                    <a:pt x="10391" y="235208"/>
                    <a:pt x="59" y="249868"/>
                    <a:pt x="59" y="266205"/>
                  </a:cubicBezTo>
                  <a:cubicBezTo>
                    <a:pt x="59" y="351691"/>
                    <a:pt x="-4309" y="392446"/>
                    <a:pt x="62052" y="436686"/>
                  </a:cubicBezTo>
                  <a:cubicBezTo>
                    <a:pt x="75645" y="445748"/>
                    <a:pt x="93049" y="447019"/>
                    <a:pt x="108547" y="452185"/>
                  </a:cubicBezTo>
                  <a:lnTo>
                    <a:pt x="356520" y="436686"/>
                  </a:lnTo>
                  <a:cubicBezTo>
                    <a:pt x="451975" y="406314"/>
                    <a:pt x="429742" y="347966"/>
                    <a:pt x="480506" y="297202"/>
                  </a:cubicBezTo>
                  <a:cubicBezTo>
                    <a:pt x="493677" y="284031"/>
                    <a:pt x="511503" y="276537"/>
                    <a:pt x="527001" y="266205"/>
                  </a:cubicBezTo>
                  <a:lnTo>
                    <a:pt x="557998" y="173215"/>
                  </a:lnTo>
                  <a:lnTo>
                    <a:pt x="573496" y="126720"/>
                  </a:lnTo>
                  <a:cubicBezTo>
                    <a:pt x="568330" y="111222"/>
                    <a:pt x="568203" y="92982"/>
                    <a:pt x="557998" y="80225"/>
                  </a:cubicBezTo>
                  <a:cubicBezTo>
                    <a:pt x="536148" y="52913"/>
                    <a:pt x="495636" y="43940"/>
                    <a:pt x="465008" y="33731"/>
                  </a:cubicBezTo>
                  <a:cubicBezTo>
                    <a:pt x="431145" y="-17062"/>
                    <a:pt x="434011" y="5317"/>
                    <a:pt x="387516" y="2734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508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D515650B-D88D-42C3-9B0B-E60930CA55A5}"/>
                </a:ext>
              </a:extLst>
            </p:cNvPr>
            <p:cNvSpPr/>
            <p:nvPr/>
          </p:nvSpPr>
          <p:spPr>
            <a:xfrm>
              <a:off x="3905575" y="1916988"/>
              <a:ext cx="170350" cy="151251"/>
            </a:xfrm>
            <a:custGeom>
              <a:avLst/>
              <a:gdLst>
                <a:gd name="connsiteX0" fmla="*/ 356461 w 378209"/>
                <a:gd name="connsiteY0" fmla="*/ 24169 h 335805"/>
                <a:gd name="connsiteX1" fmla="*/ 30996 w 378209"/>
                <a:gd name="connsiteY1" fmla="*/ 86162 h 335805"/>
                <a:gd name="connsiteX2" fmla="*/ 15498 w 378209"/>
                <a:gd name="connsiteY2" fmla="*/ 163654 h 335805"/>
                <a:gd name="connsiteX3" fmla="*/ 0 w 378209"/>
                <a:gd name="connsiteY3" fmla="*/ 272142 h 335805"/>
                <a:gd name="connsiteX4" fmla="*/ 15498 w 378209"/>
                <a:gd name="connsiteY4" fmla="*/ 334135 h 335805"/>
                <a:gd name="connsiteX5" fmla="*/ 108488 w 378209"/>
                <a:gd name="connsiteY5" fmla="*/ 303139 h 335805"/>
                <a:gd name="connsiteX6" fmla="*/ 154983 w 378209"/>
                <a:gd name="connsiteY6" fmla="*/ 287640 h 335805"/>
                <a:gd name="connsiteX7" fmla="*/ 278969 w 378209"/>
                <a:gd name="connsiteY7" fmla="*/ 179152 h 335805"/>
                <a:gd name="connsiteX8" fmla="*/ 325464 w 378209"/>
                <a:gd name="connsiteY8" fmla="*/ 148156 h 335805"/>
                <a:gd name="connsiteX9" fmla="*/ 340963 w 378209"/>
                <a:gd name="connsiteY9" fmla="*/ 101661 h 335805"/>
                <a:gd name="connsiteX10" fmla="*/ 356461 w 378209"/>
                <a:gd name="connsiteY10" fmla="*/ 24169 h 335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8209" h="335805">
                  <a:moveTo>
                    <a:pt x="356461" y="24169"/>
                  </a:moveTo>
                  <a:cubicBezTo>
                    <a:pt x="304800" y="21586"/>
                    <a:pt x="67003" y="-57863"/>
                    <a:pt x="30996" y="86162"/>
                  </a:cubicBezTo>
                  <a:cubicBezTo>
                    <a:pt x="24607" y="111718"/>
                    <a:pt x="19829" y="137670"/>
                    <a:pt x="15498" y="163654"/>
                  </a:cubicBezTo>
                  <a:cubicBezTo>
                    <a:pt x="9493" y="199687"/>
                    <a:pt x="5166" y="235979"/>
                    <a:pt x="0" y="272142"/>
                  </a:cubicBezTo>
                  <a:cubicBezTo>
                    <a:pt x="5166" y="292806"/>
                    <a:pt x="-4983" y="328283"/>
                    <a:pt x="15498" y="334135"/>
                  </a:cubicBezTo>
                  <a:cubicBezTo>
                    <a:pt x="46914" y="343111"/>
                    <a:pt x="77491" y="313471"/>
                    <a:pt x="108488" y="303139"/>
                  </a:cubicBezTo>
                  <a:lnTo>
                    <a:pt x="154983" y="287640"/>
                  </a:lnTo>
                  <a:cubicBezTo>
                    <a:pt x="206644" y="210149"/>
                    <a:pt x="170482" y="251476"/>
                    <a:pt x="278969" y="179152"/>
                  </a:cubicBezTo>
                  <a:lnTo>
                    <a:pt x="325464" y="148156"/>
                  </a:lnTo>
                  <a:cubicBezTo>
                    <a:pt x="330630" y="132658"/>
                    <a:pt x="331901" y="115254"/>
                    <a:pt x="340963" y="101661"/>
                  </a:cubicBezTo>
                  <a:cubicBezTo>
                    <a:pt x="353121" y="83424"/>
                    <a:pt x="408122" y="26752"/>
                    <a:pt x="356461" y="24169"/>
                  </a:cubicBezTo>
                  <a:close/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508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4A9BE1E7-433E-4B76-ACDB-D804557B318D}"/>
                </a:ext>
              </a:extLst>
            </p:cNvPr>
            <p:cNvSpPr/>
            <p:nvPr/>
          </p:nvSpPr>
          <p:spPr>
            <a:xfrm>
              <a:off x="4923743" y="2304450"/>
              <a:ext cx="164561" cy="223898"/>
            </a:xfrm>
            <a:custGeom>
              <a:avLst/>
              <a:gdLst>
                <a:gd name="connsiteX0" fmla="*/ 2229 w 365355"/>
                <a:gd name="connsiteY0" fmla="*/ 16340 h 497096"/>
                <a:gd name="connsiteX1" fmla="*/ 17728 w 365355"/>
                <a:gd name="connsiteY1" fmla="*/ 341804 h 497096"/>
                <a:gd name="connsiteX2" fmla="*/ 33226 w 365355"/>
                <a:gd name="connsiteY2" fmla="*/ 388299 h 497096"/>
                <a:gd name="connsiteX3" fmla="*/ 79721 w 365355"/>
                <a:gd name="connsiteY3" fmla="*/ 403798 h 497096"/>
                <a:gd name="connsiteX4" fmla="*/ 172711 w 365355"/>
                <a:gd name="connsiteY4" fmla="*/ 465791 h 497096"/>
                <a:gd name="connsiteX5" fmla="*/ 265701 w 365355"/>
                <a:gd name="connsiteY5" fmla="*/ 496787 h 497096"/>
                <a:gd name="connsiteX6" fmla="*/ 358690 w 365355"/>
                <a:gd name="connsiteY6" fmla="*/ 481289 h 497096"/>
                <a:gd name="connsiteX7" fmla="*/ 343192 w 365355"/>
                <a:gd name="connsiteY7" fmla="*/ 372801 h 497096"/>
                <a:gd name="connsiteX8" fmla="*/ 327694 w 365355"/>
                <a:gd name="connsiteY8" fmla="*/ 310808 h 497096"/>
                <a:gd name="connsiteX9" fmla="*/ 281199 w 365355"/>
                <a:gd name="connsiteY9" fmla="*/ 186821 h 497096"/>
                <a:gd name="connsiteX10" fmla="*/ 234704 w 365355"/>
                <a:gd name="connsiteY10" fmla="*/ 171323 h 497096"/>
                <a:gd name="connsiteX11" fmla="*/ 188209 w 365355"/>
                <a:gd name="connsiteY11" fmla="*/ 124828 h 497096"/>
                <a:gd name="connsiteX12" fmla="*/ 141714 w 365355"/>
                <a:gd name="connsiteY12" fmla="*/ 109330 h 497096"/>
                <a:gd name="connsiteX13" fmla="*/ 110718 w 365355"/>
                <a:gd name="connsiteY13" fmla="*/ 62835 h 497096"/>
                <a:gd name="connsiteX14" fmla="*/ 64223 w 365355"/>
                <a:gd name="connsiteY14" fmla="*/ 47337 h 497096"/>
                <a:gd name="connsiteX15" fmla="*/ 2229 w 365355"/>
                <a:gd name="connsiteY15" fmla="*/ 16340 h 49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5355" h="497096">
                  <a:moveTo>
                    <a:pt x="2229" y="16340"/>
                  </a:moveTo>
                  <a:cubicBezTo>
                    <a:pt x="-5520" y="65418"/>
                    <a:pt x="8708" y="233568"/>
                    <a:pt x="17728" y="341804"/>
                  </a:cubicBezTo>
                  <a:cubicBezTo>
                    <a:pt x="19085" y="358084"/>
                    <a:pt x="21674" y="376747"/>
                    <a:pt x="33226" y="388299"/>
                  </a:cubicBezTo>
                  <a:cubicBezTo>
                    <a:pt x="44778" y="399851"/>
                    <a:pt x="65440" y="395864"/>
                    <a:pt x="79721" y="403798"/>
                  </a:cubicBezTo>
                  <a:cubicBezTo>
                    <a:pt x="112286" y="421890"/>
                    <a:pt x="137369" y="454011"/>
                    <a:pt x="172711" y="465791"/>
                  </a:cubicBezTo>
                  <a:lnTo>
                    <a:pt x="265701" y="496787"/>
                  </a:lnTo>
                  <a:cubicBezTo>
                    <a:pt x="296697" y="491621"/>
                    <a:pt x="342035" y="507936"/>
                    <a:pt x="358690" y="481289"/>
                  </a:cubicBezTo>
                  <a:cubicBezTo>
                    <a:pt x="378051" y="450312"/>
                    <a:pt x="349727" y="408742"/>
                    <a:pt x="343192" y="372801"/>
                  </a:cubicBezTo>
                  <a:cubicBezTo>
                    <a:pt x="339382" y="351844"/>
                    <a:pt x="332315" y="331601"/>
                    <a:pt x="327694" y="310808"/>
                  </a:cubicBezTo>
                  <a:cubicBezTo>
                    <a:pt x="318157" y="267893"/>
                    <a:pt x="320010" y="217869"/>
                    <a:pt x="281199" y="186821"/>
                  </a:cubicBezTo>
                  <a:cubicBezTo>
                    <a:pt x="268442" y="176616"/>
                    <a:pt x="250202" y="176489"/>
                    <a:pt x="234704" y="171323"/>
                  </a:cubicBezTo>
                  <a:cubicBezTo>
                    <a:pt x="219206" y="155825"/>
                    <a:pt x="206446" y="136986"/>
                    <a:pt x="188209" y="124828"/>
                  </a:cubicBezTo>
                  <a:cubicBezTo>
                    <a:pt x="174616" y="115766"/>
                    <a:pt x="154471" y="119535"/>
                    <a:pt x="141714" y="109330"/>
                  </a:cubicBezTo>
                  <a:cubicBezTo>
                    <a:pt x="127169" y="97694"/>
                    <a:pt x="125263" y="74471"/>
                    <a:pt x="110718" y="62835"/>
                  </a:cubicBezTo>
                  <a:cubicBezTo>
                    <a:pt x="97961" y="52630"/>
                    <a:pt x="78835" y="54643"/>
                    <a:pt x="64223" y="47337"/>
                  </a:cubicBezTo>
                  <a:cubicBezTo>
                    <a:pt x="57688" y="44070"/>
                    <a:pt x="9978" y="-32738"/>
                    <a:pt x="2229" y="16340"/>
                  </a:cubicBezTo>
                  <a:close/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508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C1584EFB-2B6B-456B-A29C-8FF4B19B7A8B}"/>
                </a:ext>
              </a:extLst>
            </p:cNvPr>
            <p:cNvSpPr/>
            <p:nvPr/>
          </p:nvSpPr>
          <p:spPr>
            <a:xfrm>
              <a:off x="4505909" y="1760340"/>
              <a:ext cx="467703" cy="362993"/>
            </a:xfrm>
            <a:custGeom>
              <a:avLst/>
              <a:gdLst>
                <a:gd name="connsiteX0" fmla="*/ 0 w 1208868"/>
                <a:gd name="connsiteY0" fmla="*/ 1162373 h 1162373"/>
                <a:gd name="connsiteX1" fmla="*/ 30996 w 1208868"/>
                <a:gd name="connsiteY1" fmla="*/ 588935 h 1162373"/>
                <a:gd name="connsiteX2" fmla="*/ 46495 w 1208868"/>
                <a:gd name="connsiteY2" fmla="*/ 464949 h 1162373"/>
                <a:gd name="connsiteX3" fmla="*/ 61993 w 1208868"/>
                <a:gd name="connsiteY3" fmla="*/ 418454 h 1162373"/>
                <a:gd name="connsiteX4" fmla="*/ 77491 w 1208868"/>
                <a:gd name="connsiteY4" fmla="*/ 340963 h 1162373"/>
                <a:gd name="connsiteX5" fmla="*/ 108488 w 1208868"/>
                <a:gd name="connsiteY5" fmla="*/ 216976 h 1162373"/>
                <a:gd name="connsiteX6" fmla="*/ 123986 w 1208868"/>
                <a:gd name="connsiteY6" fmla="*/ 170481 h 1162373"/>
                <a:gd name="connsiteX7" fmla="*/ 154983 w 1208868"/>
                <a:gd name="connsiteY7" fmla="*/ 123986 h 1162373"/>
                <a:gd name="connsiteX8" fmla="*/ 294468 w 1208868"/>
                <a:gd name="connsiteY8" fmla="*/ 46495 h 1162373"/>
                <a:gd name="connsiteX9" fmla="*/ 356461 w 1208868"/>
                <a:gd name="connsiteY9" fmla="*/ 30997 h 1162373"/>
                <a:gd name="connsiteX10" fmla="*/ 464949 w 1208868"/>
                <a:gd name="connsiteY10" fmla="*/ 0 h 1162373"/>
                <a:gd name="connsiteX11" fmla="*/ 759417 w 1208868"/>
                <a:gd name="connsiteY11" fmla="*/ 15498 h 1162373"/>
                <a:gd name="connsiteX12" fmla="*/ 805912 w 1208868"/>
                <a:gd name="connsiteY12" fmla="*/ 30997 h 1162373"/>
                <a:gd name="connsiteX13" fmla="*/ 914400 w 1208868"/>
                <a:gd name="connsiteY13" fmla="*/ 61993 h 1162373"/>
                <a:gd name="connsiteX14" fmla="*/ 1022888 w 1208868"/>
                <a:gd name="connsiteY14" fmla="*/ 108488 h 1162373"/>
                <a:gd name="connsiteX15" fmla="*/ 1115878 w 1208868"/>
                <a:gd name="connsiteY15" fmla="*/ 201478 h 1162373"/>
                <a:gd name="connsiteX16" fmla="*/ 1162373 w 1208868"/>
                <a:gd name="connsiteY16" fmla="*/ 294468 h 1162373"/>
                <a:gd name="connsiteX17" fmla="*/ 1193369 w 1208868"/>
                <a:gd name="connsiteY17" fmla="*/ 387458 h 1162373"/>
                <a:gd name="connsiteX18" fmla="*/ 1208868 w 1208868"/>
                <a:gd name="connsiteY18" fmla="*/ 433952 h 1162373"/>
                <a:gd name="connsiteX19" fmla="*/ 1193369 w 1208868"/>
                <a:gd name="connsiteY19" fmla="*/ 666427 h 1162373"/>
                <a:gd name="connsiteX20" fmla="*/ 1146874 w 1208868"/>
                <a:gd name="connsiteY20" fmla="*/ 759417 h 1162373"/>
                <a:gd name="connsiteX21" fmla="*/ 1100379 w 1208868"/>
                <a:gd name="connsiteY21" fmla="*/ 790413 h 1162373"/>
                <a:gd name="connsiteX22" fmla="*/ 1007390 w 1208868"/>
                <a:gd name="connsiteY22" fmla="*/ 867905 h 1162373"/>
                <a:gd name="connsiteX23" fmla="*/ 945396 w 1208868"/>
                <a:gd name="connsiteY23" fmla="*/ 898902 h 1162373"/>
                <a:gd name="connsiteX24" fmla="*/ 898901 w 1208868"/>
                <a:gd name="connsiteY24" fmla="*/ 929898 h 1162373"/>
                <a:gd name="connsiteX25" fmla="*/ 852407 w 1208868"/>
                <a:gd name="connsiteY25" fmla="*/ 945397 h 1162373"/>
                <a:gd name="connsiteX26" fmla="*/ 805912 w 1208868"/>
                <a:gd name="connsiteY26" fmla="*/ 976393 h 1162373"/>
                <a:gd name="connsiteX27" fmla="*/ 712922 w 1208868"/>
                <a:gd name="connsiteY27" fmla="*/ 1007390 h 1162373"/>
                <a:gd name="connsiteX28" fmla="*/ 666427 w 1208868"/>
                <a:gd name="connsiteY28" fmla="*/ 1022888 h 1162373"/>
                <a:gd name="connsiteX29" fmla="*/ 619932 w 1208868"/>
                <a:gd name="connsiteY29" fmla="*/ 1053885 h 1162373"/>
                <a:gd name="connsiteX30" fmla="*/ 526942 w 1208868"/>
                <a:gd name="connsiteY30" fmla="*/ 1084881 h 1162373"/>
                <a:gd name="connsiteX31" fmla="*/ 480447 w 1208868"/>
                <a:gd name="connsiteY31" fmla="*/ 1100380 h 1162373"/>
                <a:gd name="connsiteX32" fmla="*/ 387457 w 1208868"/>
                <a:gd name="connsiteY32" fmla="*/ 1131376 h 1162373"/>
                <a:gd name="connsiteX33" fmla="*/ 340962 w 1208868"/>
                <a:gd name="connsiteY33" fmla="*/ 1146874 h 1162373"/>
                <a:gd name="connsiteX34" fmla="*/ 263471 w 1208868"/>
                <a:gd name="connsiteY34" fmla="*/ 1162373 h 1162373"/>
                <a:gd name="connsiteX35" fmla="*/ 30996 w 1208868"/>
                <a:gd name="connsiteY35" fmla="*/ 1146874 h 1162373"/>
                <a:gd name="connsiteX36" fmla="*/ 15498 w 1208868"/>
                <a:gd name="connsiteY36" fmla="*/ 1100380 h 116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08868" h="1162373">
                  <a:moveTo>
                    <a:pt x="0" y="1162373"/>
                  </a:moveTo>
                  <a:cubicBezTo>
                    <a:pt x="10332" y="971227"/>
                    <a:pt x="18263" y="779936"/>
                    <a:pt x="30996" y="588935"/>
                  </a:cubicBezTo>
                  <a:cubicBezTo>
                    <a:pt x="33767" y="547377"/>
                    <a:pt x="39044" y="505927"/>
                    <a:pt x="46495" y="464949"/>
                  </a:cubicBezTo>
                  <a:cubicBezTo>
                    <a:pt x="49417" y="448876"/>
                    <a:pt x="58031" y="434303"/>
                    <a:pt x="61993" y="418454"/>
                  </a:cubicBezTo>
                  <a:cubicBezTo>
                    <a:pt x="68382" y="392899"/>
                    <a:pt x="71568" y="366630"/>
                    <a:pt x="77491" y="340963"/>
                  </a:cubicBezTo>
                  <a:cubicBezTo>
                    <a:pt x="87070" y="299453"/>
                    <a:pt x="95017" y="257391"/>
                    <a:pt x="108488" y="216976"/>
                  </a:cubicBezTo>
                  <a:cubicBezTo>
                    <a:pt x="113654" y="201478"/>
                    <a:pt x="116680" y="185093"/>
                    <a:pt x="123986" y="170481"/>
                  </a:cubicBezTo>
                  <a:cubicBezTo>
                    <a:pt x="132316" y="153821"/>
                    <a:pt x="140965" y="136252"/>
                    <a:pt x="154983" y="123986"/>
                  </a:cubicBezTo>
                  <a:cubicBezTo>
                    <a:pt x="208806" y="76891"/>
                    <a:pt x="235768" y="63266"/>
                    <a:pt x="294468" y="46495"/>
                  </a:cubicBezTo>
                  <a:cubicBezTo>
                    <a:pt x="314949" y="40643"/>
                    <a:pt x="335980" y="36849"/>
                    <a:pt x="356461" y="30997"/>
                  </a:cubicBezTo>
                  <a:cubicBezTo>
                    <a:pt x="512099" y="-13472"/>
                    <a:pt x="271150" y="48449"/>
                    <a:pt x="464949" y="0"/>
                  </a:cubicBezTo>
                  <a:cubicBezTo>
                    <a:pt x="563105" y="5166"/>
                    <a:pt x="661529" y="6599"/>
                    <a:pt x="759417" y="15498"/>
                  </a:cubicBezTo>
                  <a:cubicBezTo>
                    <a:pt x="775687" y="16977"/>
                    <a:pt x="790204" y="26509"/>
                    <a:pt x="805912" y="30997"/>
                  </a:cubicBezTo>
                  <a:cubicBezTo>
                    <a:pt x="845234" y="42232"/>
                    <a:pt x="877242" y="46068"/>
                    <a:pt x="914400" y="61993"/>
                  </a:cubicBezTo>
                  <a:cubicBezTo>
                    <a:pt x="1048459" y="119447"/>
                    <a:pt x="913849" y="72142"/>
                    <a:pt x="1022888" y="108488"/>
                  </a:cubicBezTo>
                  <a:cubicBezTo>
                    <a:pt x="1053885" y="139485"/>
                    <a:pt x="1102016" y="159892"/>
                    <a:pt x="1115878" y="201478"/>
                  </a:cubicBezTo>
                  <a:cubicBezTo>
                    <a:pt x="1137266" y="265644"/>
                    <a:pt x="1122314" y="234380"/>
                    <a:pt x="1162373" y="294468"/>
                  </a:cubicBezTo>
                  <a:lnTo>
                    <a:pt x="1193369" y="387458"/>
                  </a:lnTo>
                  <a:lnTo>
                    <a:pt x="1208868" y="433952"/>
                  </a:lnTo>
                  <a:cubicBezTo>
                    <a:pt x="1203702" y="511444"/>
                    <a:pt x="1201946" y="589238"/>
                    <a:pt x="1193369" y="666427"/>
                  </a:cubicBezTo>
                  <a:cubicBezTo>
                    <a:pt x="1190218" y="694790"/>
                    <a:pt x="1166140" y="740151"/>
                    <a:pt x="1146874" y="759417"/>
                  </a:cubicBezTo>
                  <a:cubicBezTo>
                    <a:pt x="1133703" y="772588"/>
                    <a:pt x="1114688" y="778489"/>
                    <a:pt x="1100379" y="790413"/>
                  </a:cubicBezTo>
                  <a:cubicBezTo>
                    <a:pt x="1030440" y="848696"/>
                    <a:pt x="1080853" y="825926"/>
                    <a:pt x="1007390" y="867905"/>
                  </a:cubicBezTo>
                  <a:cubicBezTo>
                    <a:pt x="987330" y="879368"/>
                    <a:pt x="965456" y="887439"/>
                    <a:pt x="945396" y="898902"/>
                  </a:cubicBezTo>
                  <a:cubicBezTo>
                    <a:pt x="929224" y="908143"/>
                    <a:pt x="915561" y="921568"/>
                    <a:pt x="898901" y="929898"/>
                  </a:cubicBezTo>
                  <a:cubicBezTo>
                    <a:pt x="884289" y="937204"/>
                    <a:pt x="867019" y="938091"/>
                    <a:pt x="852407" y="945397"/>
                  </a:cubicBezTo>
                  <a:cubicBezTo>
                    <a:pt x="835747" y="953727"/>
                    <a:pt x="822933" y="968828"/>
                    <a:pt x="805912" y="976393"/>
                  </a:cubicBezTo>
                  <a:cubicBezTo>
                    <a:pt x="776055" y="989663"/>
                    <a:pt x="743919" y="997058"/>
                    <a:pt x="712922" y="1007390"/>
                  </a:cubicBezTo>
                  <a:lnTo>
                    <a:pt x="666427" y="1022888"/>
                  </a:lnTo>
                  <a:cubicBezTo>
                    <a:pt x="650929" y="1033220"/>
                    <a:pt x="636953" y="1046320"/>
                    <a:pt x="619932" y="1053885"/>
                  </a:cubicBezTo>
                  <a:cubicBezTo>
                    <a:pt x="590075" y="1067155"/>
                    <a:pt x="557939" y="1074549"/>
                    <a:pt x="526942" y="1084881"/>
                  </a:cubicBezTo>
                  <a:lnTo>
                    <a:pt x="480447" y="1100380"/>
                  </a:lnTo>
                  <a:lnTo>
                    <a:pt x="387457" y="1131376"/>
                  </a:lnTo>
                  <a:cubicBezTo>
                    <a:pt x="371959" y="1136542"/>
                    <a:pt x="356981" y="1143670"/>
                    <a:pt x="340962" y="1146874"/>
                  </a:cubicBezTo>
                  <a:lnTo>
                    <a:pt x="263471" y="1162373"/>
                  </a:lnTo>
                  <a:cubicBezTo>
                    <a:pt x="185979" y="1157207"/>
                    <a:pt x="106341" y="1165710"/>
                    <a:pt x="30996" y="1146874"/>
                  </a:cubicBezTo>
                  <a:cubicBezTo>
                    <a:pt x="15147" y="1142912"/>
                    <a:pt x="15498" y="1100380"/>
                    <a:pt x="15498" y="110038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508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672F7A4D-7594-419E-921C-A380E5A8E447}"/>
                </a:ext>
              </a:extLst>
            </p:cNvPr>
            <p:cNvSpPr/>
            <p:nvPr/>
          </p:nvSpPr>
          <p:spPr>
            <a:xfrm>
              <a:off x="5078321" y="1299018"/>
              <a:ext cx="293187" cy="335670"/>
            </a:xfrm>
            <a:custGeom>
              <a:avLst/>
              <a:gdLst>
                <a:gd name="connsiteX0" fmla="*/ 526943 w 650929"/>
                <a:gd name="connsiteY0" fmla="*/ 16829 h 745249"/>
                <a:gd name="connsiteX1" fmla="*/ 154983 w 650929"/>
                <a:gd name="connsiteY1" fmla="*/ 78822 h 745249"/>
                <a:gd name="connsiteX2" fmla="*/ 108488 w 650929"/>
                <a:gd name="connsiteY2" fmla="*/ 171812 h 745249"/>
                <a:gd name="connsiteX3" fmla="*/ 77492 w 650929"/>
                <a:gd name="connsiteY3" fmla="*/ 218307 h 745249"/>
                <a:gd name="connsiteX4" fmla="*/ 61993 w 650929"/>
                <a:gd name="connsiteY4" fmla="*/ 264802 h 745249"/>
                <a:gd name="connsiteX5" fmla="*/ 30997 w 650929"/>
                <a:gd name="connsiteY5" fmla="*/ 311297 h 745249"/>
                <a:gd name="connsiteX6" fmla="*/ 0 w 650929"/>
                <a:gd name="connsiteY6" fmla="*/ 404287 h 745249"/>
                <a:gd name="connsiteX7" fmla="*/ 15498 w 650929"/>
                <a:gd name="connsiteY7" fmla="*/ 605765 h 745249"/>
                <a:gd name="connsiteX8" fmla="*/ 61993 w 650929"/>
                <a:gd name="connsiteY8" fmla="*/ 636761 h 745249"/>
                <a:gd name="connsiteX9" fmla="*/ 154983 w 650929"/>
                <a:gd name="connsiteY9" fmla="*/ 714253 h 745249"/>
                <a:gd name="connsiteX10" fmla="*/ 247973 w 650929"/>
                <a:gd name="connsiteY10" fmla="*/ 745249 h 745249"/>
                <a:gd name="connsiteX11" fmla="*/ 356461 w 650929"/>
                <a:gd name="connsiteY11" fmla="*/ 729751 h 745249"/>
                <a:gd name="connsiteX12" fmla="*/ 402956 w 650929"/>
                <a:gd name="connsiteY12" fmla="*/ 714253 h 745249"/>
                <a:gd name="connsiteX13" fmla="*/ 464949 w 650929"/>
                <a:gd name="connsiteY13" fmla="*/ 621263 h 745249"/>
                <a:gd name="connsiteX14" fmla="*/ 495946 w 650929"/>
                <a:gd name="connsiteY14" fmla="*/ 574768 h 745249"/>
                <a:gd name="connsiteX15" fmla="*/ 573437 w 650929"/>
                <a:gd name="connsiteY15" fmla="*/ 481778 h 745249"/>
                <a:gd name="connsiteX16" fmla="*/ 635431 w 650929"/>
                <a:gd name="connsiteY16" fmla="*/ 373290 h 745249"/>
                <a:gd name="connsiteX17" fmla="*/ 650929 w 650929"/>
                <a:gd name="connsiteY17" fmla="*/ 326795 h 745249"/>
                <a:gd name="connsiteX18" fmla="*/ 619932 w 650929"/>
                <a:gd name="connsiteY18" fmla="*/ 109819 h 745249"/>
                <a:gd name="connsiteX19" fmla="*/ 526943 w 650929"/>
                <a:gd name="connsiteY19" fmla="*/ 16829 h 74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50929" h="745249">
                  <a:moveTo>
                    <a:pt x="526943" y="16829"/>
                  </a:moveTo>
                  <a:cubicBezTo>
                    <a:pt x="449452" y="11663"/>
                    <a:pt x="256879" y="-43454"/>
                    <a:pt x="154983" y="78822"/>
                  </a:cubicBezTo>
                  <a:cubicBezTo>
                    <a:pt x="99467" y="145441"/>
                    <a:pt x="143435" y="101918"/>
                    <a:pt x="108488" y="171812"/>
                  </a:cubicBezTo>
                  <a:cubicBezTo>
                    <a:pt x="100158" y="188472"/>
                    <a:pt x="85822" y="201647"/>
                    <a:pt x="77492" y="218307"/>
                  </a:cubicBezTo>
                  <a:cubicBezTo>
                    <a:pt x="70186" y="232919"/>
                    <a:pt x="69299" y="250190"/>
                    <a:pt x="61993" y="264802"/>
                  </a:cubicBezTo>
                  <a:cubicBezTo>
                    <a:pt x="53663" y="281462"/>
                    <a:pt x="38562" y="294276"/>
                    <a:pt x="30997" y="311297"/>
                  </a:cubicBezTo>
                  <a:cubicBezTo>
                    <a:pt x="17727" y="341154"/>
                    <a:pt x="0" y="404287"/>
                    <a:pt x="0" y="404287"/>
                  </a:cubicBezTo>
                  <a:cubicBezTo>
                    <a:pt x="5166" y="471446"/>
                    <a:pt x="-1858" y="540682"/>
                    <a:pt x="15498" y="605765"/>
                  </a:cubicBezTo>
                  <a:cubicBezTo>
                    <a:pt x="20297" y="623763"/>
                    <a:pt x="47684" y="624837"/>
                    <a:pt x="61993" y="636761"/>
                  </a:cubicBezTo>
                  <a:cubicBezTo>
                    <a:pt x="103704" y="671520"/>
                    <a:pt x="105510" y="692265"/>
                    <a:pt x="154983" y="714253"/>
                  </a:cubicBezTo>
                  <a:cubicBezTo>
                    <a:pt x="184840" y="727523"/>
                    <a:pt x="247973" y="745249"/>
                    <a:pt x="247973" y="745249"/>
                  </a:cubicBezTo>
                  <a:cubicBezTo>
                    <a:pt x="284136" y="740083"/>
                    <a:pt x="320641" y="736915"/>
                    <a:pt x="356461" y="729751"/>
                  </a:cubicBezTo>
                  <a:cubicBezTo>
                    <a:pt x="372480" y="726547"/>
                    <a:pt x="391404" y="725805"/>
                    <a:pt x="402956" y="714253"/>
                  </a:cubicBezTo>
                  <a:cubicBezTo>
                    <a:pt x="429298" y="687911"/>
                    <a:pt x="444285" y="652260"/>
                    <a:pt x="464949" y="621263"/>
                  </a:cubicBezTo>
                  <a:lnTo>
                    <a:pt x="495946" y="574768"/>
                  </a:lnTo>
                  <a:cubicBezTo>
                    <a:pt x="572906" y="459329"/>
                    <a:pt x="473994" y="601110"/>
                    <a:pt x="573437" y="481778"/>
                  </a:cubicBezTo>
                  <a:cubicBezTo>
                    <a:pt x="596327" y="454310"/>
                    <a:pt x="622055" y="404500"/>
                    <a:pt x="635431" y="373290"/>
                  </a:cubicBezTo>
                  <a:cubicBezTo>
                    <a:pt x="641866" y="358274"/>
                    <a:pt x="645763" y="342293"/>
                    <a:pt x="650929" y="326795"/>
                  </a:cubicBezTo>
                  <a:cubicBezTo>
                    <a:pt x="649232" y="308131"/>
                    <a:pt x="649101" y="162324"/>
                    <a:pt x="619932" y="109819"/>
                  </a:cubicBezTo>
                  <a:cubicBezTo>
                    <a:pt x="555073" y="-6926"/>
                    <a:pt x="604434" y="21995"/>
                    <a:pt x="526943" y="16829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508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7C91FAD-8C87-48F2-90B6-C6A928CCECA5}"/>
                </a:ext>
              </a:extLst>
            </p:cNvPr>
            <p:cNvSpPr/>
            <p:nvPr/>
          </p:nvSpPr>
          <p:spPr>
            <a:xfrm>
              <a:off x="4075925" y="2220682"/>
              <a:ext cx="55845" cy="5584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508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F6AEB1CB-DDC2-4C42-AE72-798B1C32F46D}"/>
                </a:ext>
              </a:extLst>
            </p:cNvPr>
            <p:cNvSpPr/>
            <p:nvPr/>
          </p:nvSpPr>
          <p:spPr>
            <a:xfrm>
              <a:off x="3999382" y="2349451"/>
              <a:ext cx="55845" cy="5584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508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B5FCF8B-72B5-45D4-B3C4-C18FA89F244E}"/>
                </a:ext>
              </a:extLst>
            </p:cNvPr>
            <p:cNvSpPr/>
            <p:nvPr/>
          </p:nvSpPr>
          <p:spPr>
            <a:xfrm>
              <a:off x="4144568" y="2289325"/>
              <a:ext cx="55845" cy="5584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508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C0399EA-995B-4359-A8A1-6A9025494AD3}"/>
                </a:ext>
              </a:extLst>
            </p:cNvPr>
            <p:cNvSpPr/>
            <p:nvPr/>
          </p:nvSpPr>
          <p:spPr>
            <a:xfrm>
              <a:off x="4103172" y="2428970"/>
              <a:ext cx="55845" cy="5584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508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5535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99F2B-6533-47F0-AD8A-DEB1A7BEB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Bacteroidetes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5C9D4-CBA3-4C36-8E56-18808D49E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245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CF07CB9C-A945-4FF1-876B-A5D50272BC9D}"/>
              </a:ext>
            </a:extLst>
          </p:cNvPr>
          <p:cNvSpPr/>
          <p:nvPr/>
        </p:nvSpPr>
        <p:spPr>
          <a:xfrm rot="2684819">
            <a:off x="4887960" y="1232086"/>
            <a:ext cx="538820" cy="1528378"/>
          </a:xfrm>
          <a:custGeom>
            <a:avLst/>
            <a:gdLst>
              <a:gd name="connsiteX0" fmla="*/ 1766807 w 2448748"/>
              <a:gd name="connsiteY0" fmla="*/ 356461 h 3580109"/>
              <a:gd name="connsiteX1" fmla="*/ 1704814 w 2448748"/>
              <a:gd name="connsiteY1" fmla="*/ 433953 h 3580109"/>
              <a:gd name="connsiteX2" fmla="*/ 1642821 w 2448748"/>
              <a:gd name="connsiteY2" fmla="*/ 526943 h 3580109"/>
              <a:gd name="connsiteX3" fmla="*/ 1518834 w 2448748"/>
              <a:gd name="connsiteY3" fmla="*/ 712922 h 3580109"/>
              <a:gd name="connsiteX4" fmla="*/ 1487838 w 2448748"/>
              <a:gd name="connsiteY4" fmla="*/ 759417 h 3580109"/>
              <a:gd name="connsiteX5" fmla="*/ 1472339 w 2448748"/>
              <a:gd name="connsiteY5" fmla="*/ 805912 h 3580109"/>
              <a:gd name="connsiteX6" fmla="*/ 1410346 w 2448748"/>
              <a:gd name="connsiteY6" fmla="*/ 898902 h 3580109"/>
              <a:gd name="connsiteX7" fmla="*/ 1301858 w 2448748"/>
              <a:gd name="connsiteY7" fmla="*/ 1038387 h 3580109"/>
              <a:gd name="connsiteX8" fmla="*/ 1239865 w 2448748"/>
              <a:gd name="connsiteY8" fmla="*/ 1131377 h 3580109"/>
              <a:gd name="connsiteX9" fmla="*/ 1193370 w 2448748"/>
              <a:gd name="connsiteY9" fmla="*/ 1177871 h 3580109"/>
              <a:gd name="connsiteX10" fmla="*/ 1131377 w 2448748"/>
              <a:gd name="connsiteY10" fmla="*/ 1270861 h 3580109"/>
              <a:gd name="connsiteX11" fmla="*/ 1084882 w 2448748"/>
              <a:gd name="connsiteY11" fmla="*/ 1332854 h 3580109"/>
              <a:gd name="connsiteX12" fmla="*/ 1038387 w 2448748"/>
              <a:gd name="connsiteY12" fmla="*/ 1441343 h 3580109"/>
              <a:gd name="connsiteX13" fmla="*/ 991892 w 2448748"/>
              <a:gd name="connsiteY13" fmla="*/ 1487838 h 3580109"/>
              <a:gd name="connsiteX14" fmla="*/ 945397 w 2448748"/>
              <a:gd name="connsiteY14" fmla="*/ 1549831 h 3580109"/>
              <a:gd name="connsiteX15" fmla="*/ 914400 w 2448748"/>
              <a:gd name="connsiteY15" fmla="*/ 1596326 h 3580109"/>
              <a:gd name="connsiteX16" fmla="*/ 867905 w 2448748"/>
              <a:gd name="connsiteY16" fmla="*/ 1642821 h 3580109"/>
              <a:gd name="connsiteX17" fmla="*/ 805912 w 2448748"/>
              <a:gd name="connsiteY17" fmla="*/ 1735810 h 3580109"/>
              <a:gd name="connsiteX18" fmla="*/ 774916 w 2448748"/>
              <a:gd name="connsiteY18" fmla="*/ 1797804 h 3580109"/>
              <a:gd name="connsiteX19" fmla="*/ 728421 w 2448748"/>
              <a:gd name="connsiteY19" fmla="*/ 1828800 h 3580109"/>
              <a:gd name="connsiteX20" fmla="*/ 681926 w 2448748"/>
              <a:gd name="connsiteY20" fmla="*/ 1921790 h 3580109"/>
              <a:gd name="connsiteX21" fmla="*/ 619933 w 2448748"/>
              <a:gd name="connsiteY21" fmla="*/ 2045777 h 3580109"/>
              <a:gd name="connsiteX22" fmla="*/ 588936 w 2448748"/>
              <a:gd name="connsiteY22" fmla="*/ 2107770 h 3580109"/>
              <a:gd name="connsiteX23" fmla="*/ 557939 w 2448748"/>
              <a:gd name="connsiteY23" fmla="*/ 2169763 h 3580109"/>
              <a:gd name="connsiteX24" fmla="*/ 495946 w 2448748"/>
              <a:gd name="connsiteY24" fmla="*/ 2262753 h 3580109"/>
              <a:gd name="connsiteX25" fmla="*/ 480448 w 2448748"/>
              <a:gd name="connsiteY25" fmla="*/ 2309248 h 3580109"/>
              <a:gd name="connsiteX26" fmla="*/ 433953 w 2448748"/>
              <a:gd name="connsiteY26" fmla="*/ 2371241 h 3580109"/>
              <a:gd name="connsiteX27" fmla="*/ 402956 w 2448748"/>
              <a:gd name="connsiteY27" fmla="*/ 2417736 h 3580109"/>
              <a:gd name="connsiteX28" fmla="*/ 371960 w 2448748"/>
              <a:gd name="connsiteY28" fmla="*/ 2479729 h 3580109"/>
              <a:gd name="connsiteX29" fmla="*/ 278970 w 2448748"/>
              <a:gd name="connsiteY29" fmla="*/ 2603715 h 3580109"/>
              <a:gd name="connsiteX30" fmla="*/ 216977 w 2448748"/>
              <a:gd name="connsiteY30" fmla="*/ 2712204 h 3580109"/>
              <a:gd name="connsiteX31" fmla="*/ 170482 w 2448748"/>
              <a:gd name="connsiteY31" fmla="*/ 2820692 h 3580109"/>
              <a:gd name="connsiteX32" fmla="*/ 123987 w 2448748"/>
              <a:gd name="connsiteY32" fmla="*/ 2851688 h 3580109"/>
              <a:gd name="connsiteX33" fmla="*/ 77492 w 2448748"/>
              <a:gd name="connsiteY33" fmla="*/ 2960177 h 3580109"/>
              <a:gd name="connsiteX34" fmla="*/ 46495 w 2448748"/>
              <a:gd name="connsiteY34" fmla="*/ 3053166 h 3580109"/>
              <a:gd name="connsiteX35" fmla="*/ 30997 w 2448748"/>
              <a:gd name="connsiteY35" fmla="*/ 3099661 h 3580109"/>
              <a:gd name="connsiteX36" fmla="*/ 0 w 2448748"/>
              <a:gd name="connsiteY36" fmla="*/ 3223648 h 3580109"/>
              <a:gd name="connsiteX37" fmla="*/ 15499 w 2448748"/>
              <a:gd name="connsiteY37" fmla="*/ 3502617 h 3580109"/>
              <a:gd name="connsiteX38" fmla="*/ 61994 w 2448748"/>
              <a:gd name="connsiteY38" fmla="*/ 3533614 h 3580109"/>
              <a:gd name="connsiteX39" fmla="*/ 77492 w 2448748"/>
              <a:gd name="connsiteY39" fmla="*/ 3580109 h 3580109"/>
              <a:gd name="connsiteX40" fmla="*/ 340963 w 2448748"/>
              <a:gd name="connsiteY40" fmla="*/ 3502617 h 3580109"/>
              <a:gd name="connsiteX41" fmla="*/ 387458 w 2448748"/>
              <a:gd name="connsiteY41" fmla="*/ 3471621 h 3580109"/>
              <a:gd name="connsiteX42" fmla="*/ 526943 w 2448748"/>
              <a:gd name="connsiteY42" fmla="*/ 3332136 h 3580109"/>
              <a:gd name="connsiteX43" fmla="*/ 573438 w 2448748"/>
              <a:gd name="connsiteY43" fmla="*/ 3285641 h 3580109"/>
              <a:gd name="connsiteX44" fmla="*/ 650929 w 2448748"/>
              <a:gd name="connsiteY44" fmla="*/ 3223648 h 3580109"/>
              <a:gd name="connsiteX45" fmla="*/ 759417 w 2448748"/>
              <a:gd name="connsiteY45" fmla="*/ 3115160 h 3580109"/>
              <a:gd name="connsiteX46" fmla="*/ 898902 w 2448748"/>
              <a:gd name="connsiteY46" fmla="*/ 2991173 h 3580109"/>
              <a:gd name="connsiteX47" fmla="*/ 929899 w 2448748"/>
              <a:gd name="connsiteY47" fmla="*/ 2929180 h 3580109"/>
              <a:gd name="connsiteX48" fmla="*/ 976394 w 2448748"/>
              <a:gd name="connsiteY48" fmla="*/ 2898183 h 3580109"/>
              <a:gd name="connsiteX49" fmla="*/ 1022889 w 2448748"/>
              <a:gd name="connsiteY49" fmla="*/ 2851688 h 3580109"/>
              <a:gd name="connsiteX50" fmla="*/ 1115878 w 2448748"/>
              <a:gd name="connsiteY50" fmla="*/ 2727702 h 3580109"/>
              <a:gd name="connsiteX51" fmla="*/ 1146875 w 2448748"/>
              <a:gd name="connsiteY51" fmla="*/ 2681207 h 3580109"/>
              <a:gd name="connsiteX52" fmla="*/ 1239865 w 2448748"/>
              <a:gd name="connsiteY52" fmla="*/ 2603715 h 3580109"/>
              <a:gd name="connsiteX53" fmla="*/ 1317356 w 2448748"/>
              <a:gd name="connsiteY53" fmla="*/ 2495227 h 3580109"/>
              <a:gd name="connsiteX54" fmla="*/ 1363851 w 2448748"/>
              <a:gd name="connsiteY54" fmla="*/ 2433234 h 3580109"/>
              <a:gd name="connsiteX55" fmla="*/ 1394848 w 2448748"/>
              <a:gd name="connsiteY55" fmla="*/ 2386739 h 3580109"/>
              <a:gd name="connsiteX56" fmla="*/ 1441343 w 2448748"/>
              <a:gd name="connsiteY56" fmla="*/ 2324746 h 3580109"/>
              <a:gd name="connsiteX57" fmla="*/ 1472339 w 2448748"/>
              <a:gd name="connsiteY57" fmla="*/ 2262753 h 3580109"/>
              <a:gd name="connsiteX58" fmla="*/ 1503336 w 2448748"/>
              <a:gd name="connsiteY58" fmla="*/ 2216258 h 3580109"/>
              <a:gd name="connsiteX59" fmla="*/ 1534333 w 2448748"/>
              <a:gd name="connsiteY59" fmla="*/ 2154265 h 3580109"/>
              <a:gd name="connsiteX60" fmla="*/ 1580827 w 2448748"/>
              <a:gd name="connsiteY60" fmla="*/ 2107770 h 3580109"/>
              <a:gd name="connsiteX61" fmla="*/ 1611824 w 2448748"/>
              <a:gd name="connsiteY61" fmla="*/ 2045777 h 3580109"/>
              <a:gd name="connsiteX62" fmla="*/ 1673817 w 2448748"/>
              <a:gd name="connsiteY62" fmla="*/ 1952787 h 3580109"/>
              <a:gd name="connsiteX63" fmla="*/ 1704814 w 2448748"/>
              <a:gd name="connsiteY63" fmla="*/ 1890793 h 3580109"/>
              <a:gd name="connsiteX64" fmla="*/ 1720312 w 2448748"/>
              <a:gd name="connsiteY64" fmla="*/ 1844299 h 3580109"/>
              <a:gd name="connsiteX65" fmla="*/ 1751309 w 2448748"/>
              <a:gd name="connsiteY65" fmla="*/ 1797804 h 3580109"/>
              <a:gd name="connsiteX66" fmla="*/ 1782305 w 2448748"/>
              <a:gd name="connsiteY66" fmla="*/ 1735810 h 3580109"/>
              <a:gd name="connsiteX67" fmla="*/ 1813302 w 2448748"/>
              <a:gd name="connsiteY67" fmla="*/ 1689315 h 3580109"/>
              <a:gd name="connsiteX68" fmla="*/ 1844299 w 2448748"/>
              <a:gd name="connsiteY68" fmla="*/ 1627322 h 3580109"/>
              <a:gd name="connsiteX69" fmla="*/ 1890794 w 2448748"/>
              <a:gd name="connsiteY69" fmla="*/ 1596326 h 3580109"/>
              <a:gd name="connsiteX70" fmla="*/ 1983783 w 2448748"/>
              <a:gd name="connsiteY70" fmla="*/ 1441343 h 3580109"/>
              <a:gd name="connsiteX71" fmla="*/ 2014780 w 2448748"/>
              <a:gd name="connsiteY71" fmla="*/ 1394848 h 3580109"/>
              <a:gd name="connsiteX72" fmla="*/ 2045777 w 2448748"/>
              <a:gd name="connsiteY72" fmla="*/ 1348353 h 3580109"/>
              <a:gd name="connsiteX73" fmla="*/ 2092272 w 2448748"/>
              <a:gd name="connsiteY73" fmla="*/ 1301858 h 3580109"/>
              <a:gd name="connsiteX74" fmla="*/ 2154265 w 2448748"/>
              <a:gd name="connsiteY74" fmla="*/ 1208868 h 3580109"/>
              <a:gd name="connsiteX75" fmla="*/ 2231756 w 2448748"/>
              <a:gd name="connsiteY75" fmla="*/ 1100380 h 3580109"/>
              <a:gd name="connsiteX76" fmla="*/ 2278251 w 2448748"/>
              <a:gd name="connsiteY76" fmla="*/ 991892 h 3580109"/>
              <a:gd name="connsiteX77" fmla="*/ 2309248 w 2448748"/>
              <a:gd name="connsiteY77" fmla="*/ 883404 h 3580109"/>
              <a:gd name="connsiteX78" fmla="*/ 2324746 w 2448748"/>
              <a:gd name="connsiteY78" fmla="*/ 836909 h 3580109"/>
              <a:gd name="connsiteX79" fmla="*/ 2340244 w 2448748"/>
              <a:gd name="connsiteY79" fmla="*/ 774915 h 3580109"/>
              <a:gd name="connsiteX80" fmla="*/ 2371241 w 2448748"/>
              <a:gd name="connsiteY80" fmla="*/ 681926 h 3580109"/>
              <a:gd name="connsiteX81" fmla="*/ 2386739 w 2448748"/>
              <a:gd name="connsiteY81" fmla="*/ 573438 h 3580109"/>
              <a:gd name="connsiteX82" fmla="*/ 2402238 w 2448748"/>
              <a:gd name="connsiteY82" fmla="*/ 526943 h 3580109"/>
              <a:gd name="connsiteX83" fmla="*/ 2417736 w 2448748"/>
              <a:gd name="connsiteY83" fmla="*/ 464949 h 3580109"/>
              <a:gd name="connsiteX84" fmla="*/ 2433234 w 2448748"/>
              <a:gd name="connsiteY84" fmla="*/ 325465 h 3580109"/>
              <a:gd name="connsiteX85" fmla="*/ 2448733 w 2448748"/>
              <a:gd name="connsiteY85" fmla="*/ 263471 h 3580109"/>
              <a:gd name="connsiteX86" fmla="*/ 2433234 w 2448748"/>
              <a:gd name="connsiteY86" fmla="*/ 46495 h 3580109"/>
              <a:gd name="connsiteX87" fmla="*/ 2386739 w 2448748"/>
              <a:gd name="connsiteY87" fmla="*/ 0 h 3580109"/>
              <a:gd name="connsiteX88" fmla="*/ 2247255 w 2448748"/>
              <a:gd name="connsiteY88" fmla="*/ 30997 h 3580109"/>
              <a:gd name="connsiteX89" fmla="*/ 2154265 w 2448748"/>
              <a:gd name="connsiteY89" fmla="*/ 92990 h 3580109"/>
              <a:gd name="connsiteX90" fmla="*/ 2061275 w 2448748"/>
              <a:gd name="connsiteY90" fmla="*/ 154983 h 3580109"/>
              <a:gd name="connsiteX91" fmla="*/ 1968285 w 2448748"/>
              <a:gd name="connsiteY91" fmla="*/ 216977 h 3580109"/>
              <a:gd name="connsiteX92" fmla="*/ 1921790 w 2448748"/>
              <a:gd name="connsiteY92" fmla="*/ 247973 h 3580109"/>
              <a:gd name="connsiteX93" fmla="*/ 1890794 w 2448748"/>
              <a:gd name="connsiteY93" fmla="*/ 294468 h 3580109"/>
              <a:gd name="connsiteX94" fmla="*/ 1844299 w 2448748"/>
              <a:gd name="connsiteY94" fmla="*/ 309966 h 3580109"/>
              <a:gd name="connsiteX95" fmla="*/ 1751309 w 2448748"/>
              <a:gd name="connsiteY95" fmla="*/ 387458 h 3580109"/>
              <a:gd name="connsiteX96" fmla="*/ 1720312 w 2448748"/>
              <a:gd name="connsiteY96" fmla="*/ 433953 h 3580109"/>
              <a:gd name="connsiteX97" fmla="*/ 1658319 w 2448748"/>
              <a:gd name="connsiteY97" fmla="*/ 480448 h 358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2448748" h="3580109">
                <a:moveTo>
                  <a:pt x="1766807" y="356461"/>
                </a:moveTo>
                <a:cubicBezTo>
                  <a:pt x="1746143" y="382292"/>
                  <a:pt x="1724270" y="407201"/>
                  <a:pt x="1704814" y="433953"/>
                </a:cubicBezTo>
                <a:cubicBezTo>
                  <a:pt x="1682903" y="464081"/>
                  <a:pt x="1663485" y="495946"/>
                  <a:pt x="1642821" y="526943"/>
                </a:cubicBezTo>
                <a:lnTo>
                  <a:pt x="1518834" y="712922"/>
                </a:lnTo>
                <a:cubicBezTo>
                  <a:pt x="1508502" y="728420"/>
                  <a:pt x="1493728" y="741746"/>
                  <a:pt x="1487838" y="759417"/>
                </a:cubicBezTo>
                <a:cubicBezTo>
                  <a:pt x="1482672" y="774915"/>
                  <a:pt x="1480273" y="791631"/>
                  <a:pt x="1472339" y="805912"/>
                </a:cubicBezTo>
                <a:cubicBezTo>
                  <a:pt x="1454247" y="838477"/>
                  <a:pt x="1410346" y="898902"/>
                  <a:pt x="1410346" y="898902"/>
                </a:cubicBezTo>
                <a:cubicBezTo>
                  <a:pt x="1368000" y="1025944"/>
                  <a:pt x="1441246" y="829303"/>
                  <a:pt x="1301858" y="1038387"/>
                </a:cubicBezTo>
                <a:cubicBezTo>
                  <a:pt x="1281194" y="1069384"/>
                  <a:pt x="1266207" y="1105035"/>
                  <a:pt x="1239865" y="1131377"/>
                </a:cubicBezTo>
                <a:cubicBezTo>
                  <a:pt x="1224367" y="1146875"/>
                  <a:pt x="1206826" y="1160570"/>
                  <a:pt x="1193370" y="1177871"/>
                </a:cubicBezTo>
                <a:cubicBezTo>
                  <a:pt x="1170499" y="1207277"/>
                  <a:pt x="1153729" y="1241058"/>
                  <a:pt x="1131377" y="1270861"/>
                </a:cubicBezTo>
                <a:lnTo>
                  <a:pt x="1084882" y="1332854"/>
                </a:lnTo>
                <a:cubicBezTo>
                  <a:pt x="1072235" y="1370794"/>
                  <a:pt x="1062323" y="1407832"/>
                  <a:pt x="1038387" y="1441343"/>
                </a:cubicBezTo>
                <a:cubicBezTo>
                  <a:pt x="1025648" y="1459178"/>
                  <a:pt x="1006156" y="1471197"/>
                  <a:pt x="991892" y="1487838"/>
                </a:cubicBezTo>
                <a:cubicBezTo>
                  <a:pt x="975082" y="1507450"/>
                  <a:pt x="960411" y="1528812"/>
                  <a:pt x="945397" y="1549831"/>
                </a:cubicBezTo>
                <a:cubicBezTo>
                  <a:pt x="934570" y="1564988"/>
                  <a:pt x="926325" y="1582017"/>
                  <a:pt x="914400" y="1596326"/>
                </a:cubicBezTo>
                <a:cubicBezTo>
                  <a:pt x="900368" y="1613164"/>
                  <a:pt x="881361" y="1625520"/>
                  <a:pt x="867905" y="1642821"/>
                </a:cubicBezTo>
                <a:cubicBezTo>
                  <a:pt x="845034" y="1672227"/>
                  <a:pt x="822572" y="1702490"/>
                  <a:pt x="805912" y="1735810"/>
                </a:cubicBezTo>
                <a:cubicBezTo>
                  <a:pt x="795580" y="1756475"/>
                  <a:pt x="789707" y="1780055"/>
                  <a:pt x="774916" y="1797804"/>
                </a:cubicBezTo>
                <a:cubicBezTo>
                  <a:pt x="762992" y="1812113"/>
                  <a:pt x="743919" y="1818468"/>
                  <a:pt x="728421" y="1828800"/>
                </a:cubicBezTo>
                <a:cubicBezTo>
                  <a:pt x="696992" y="1923082"/>
                  <a:pt x="733430" y="1827365"/>
                  <a:pt x="681926" y="1921790"/>
                </a:cubicBezTo>
                <a:cubicBezTo>
                  <a:pt x="659800" y="1962355"/>
                  <a:pt x="640597" y="2004448"/>
                  <a:pt x="619933" y="2045777"/>
                </a:cubicBezTo>
                <a:lnTo>
                  <a:pt x="588936" y="2107770"/>
                </a:lnTo>
                <a:cubicBezTo>
                  <a:pt x="578604" y="2128434"/>
                  <a:pt x="570754" y="2150540"/>
                  <a:pt x="557939" y="2169763"/>
                </a:cubicBezTo>
                <a:lnTo>
                  <a:pt x="495946" y="2262753"/>
                </a:lnTo>
                <a:cubicBezTo>
                  <a:pt x="490780" y="2278251"/>
                  <a:pt x="488553" y="2295064"/>
                  <a:pt x="480448" y="2309248"/>
                </a:cubicBezTo>
                <a:cubicBezTo>
                  <a:pt x="467633" y="2331675"/>
                  <a:pt x="448967" y="2350222"/>
                  <a:pt x="433953" y="2371241"/>
                </a:cubicBezTo>
                <a:cubicBezTo>
                  <a:pt x="423126" y="2386398"/>
                  <a:pt x="412197" y="2401563"/>
                  <a:pt x="402956" y="2417736"/>
                </a:cubicBezTo>
                <a:cubicBezTo>
                  <a:pt x="391494" y="2437795"/>
                  <a:pt x="384775" y="2460506"/>
                  <a:pt x="371960" y="2479729"/>
                </a:cubicBezTo>
                <a:cubicBezTo>
                  <a:pt x="343304" y="2522713"/>
                  <a:pt x="278970" y="2603715"/>
                  <a:pt x="278970" y="2603715"/>
                </a:cubicBezTo>
                <a:cubicBezTo>
                  <a:pt x="243437" y="2710317"/>
                  <a:pt x="292037" y="2580849"/>
                  <a:pt x="216977" y="2712204"/>
                </a:cubicBezTo>
                <a:cubicBezTo>
                  <a:pt x="181743" y="2773863"/>
                  <a:pt x="226360" y="2753638"/>
                  <a:pt x="170482" y="2820692"/>
                </a:cubicBezTo>
                <a:cubicBezTo>
                  <a:pt x="158558" y="2835001"/>
                  <a:pt x="139485" y="2841356"/>
                  <a:pt x="123987" y="2851688"/>
                </a:cubicBezTo>
                <a:cubicBezTo>
                  <a:pt x="82992" y="3015673"/>
                  <a:pt x="138650" y="2822573"/>
                  <a:pt x="77492" y="2960177"/>
                </a:cubicBezTo>
                <a:cubicBezTo>
                  <a:pt x="64222" y="2990034"/>
                  <a:pt x="56827" y="3022170"/>
                  <a:pt x="46495" y="3053166"/>
                </a:cubicBezTo>
                <a:cubicBezTo>
                  <a:pt x="41329" y="3068664"/>
                  <a:pt x="34959" y="3083812"/>
                  <a:pt x="30997" y="3099661"/>
                </a:cubicBezTo>
                <a:lnTo>
                  <a:pt x="0" y="3223648"/>
                </a:lnTo>
                <a:cubicBezTo>
                  <a:pt x="5166" y="3316638"/>
                  <a:pt x="-2766" y="3411293"/>
                  <a:pt x="15499" y="3502617"/>
                </a:cubicBezTo>
                <a:cubicBezTo>
                  <a:pt x="19152" y="3520882"/>
                  <a:pt x="50358" y="3519069"/>
                  <a:pt x="61994" y="3533614"/>
                </a:cubicBezTo>
                <a:cubicBezTo>
                  <a:pt x="72199" y="3546371"/>
                  <a:pt x="72326" y="3564611"/>
                  <a:pt x="77492" y="3580109"/>
                </a:cubicBezTo>
                <a:cubicBezTo>
                  <a:pt x="285075" y="3561237"/>
                  <a:pt x="200494" y="3596262"/>
                  <a:pt x="340963" y="3502617"/>
                </a:cubicBezTo>
                <a:cubicBezTo>
                  <a:pt x="356461" y="3492285"/>
                  <a:pt x="374287" y="3484792"/>
                  <a:pt x="387458" y="3471621"/>
                </a:cubicBezTo>
                <a:lnTo>
                  <a:pt x="526943" y="3332136"/>
                </a:lnTo>
                <a:cubicBezTo>
                  <a:pt x="542441" y="3316638"/>
                  <a:pt x="561280" y="3303878"/>
                  <a:pt x="573438" y="3285641"/>
                </a:cubicBezTo>
                <a:cubicBezTo>
                  <a:pt x="613496" y="3225553"/>
                  <a:pt x="586763" y="3245036"/>
                  <a:pt x="650929" y="3223648"/>
                </a:cubicBezTo>
                <a:cubicBezTo>
                  <a:pt x="721984" y="3117065"/>
                  <a:pt x="677580" y="3142438"/>
                  <a:pt x="759417" y="3115160"/>
                </a:cubicBezTo>
                <a:cubicBezTo>
                  <a:pt x="865578" y="3008999"/>
                  <a:pt x="815933" y="3046486"/>
                  <a:pt x="898902" y="2991173"/>
                </a:cubicBezTo>
                <a:cubicBezTo>
                  <a:pt x="909234" y="2970509"/>
                  <a:pt x="915108" y="2946929"/>
                  <a:pt x="929899" y="2929180"/>
                </a:cubicBezTo>
                <a:cubicBezTo>
                  <a:pt x="941824" y="2914871"/>
                  <a:pt x="962085" y="2910108"/>
                  <a:pt x="976394" y="2898183"/>
                </a:cubicBezTo>
                <a:cubicBezTo>
                  <a:pt x="993232" y="2884151"/>
                  <a:pt x="1009010" y="2868652"/>
                  <a:pt x="1022889" y="2851688"/>
                </a:cubicBezTo>
                <a:cubicBezTo>
                  <a:pt x="1055602" y="2811705"/>
                  <a:pt x="1087222" y="2770686"/>
                  <a:pt x="1115878" y="2727702"/>
                </a:cubicBezTo>
                <a:cubicBezTo>
                  <a:pt x="1126210" y="2712204"/>
                  <a:pt x="1133704" y="2694378"/>
                  <a:pt x="1146875" y="2681207"/>
                </a:cubicBezTo>
                <a:cubicBezTo>
                  <a:pt x="1290364" y="2537718"/>
                  <a:pt x="1087526" y="2781443"/>
                  <a:pt x="1239865" y="2603715"/>
                </a:cubicBezTo>
                <a:cubicBezTo>
                  <a:pt x="1283288" y="2553055"/>
                  <a:pt x="1282307" y="2544296"/>
                  <a:pt x="1317356" y="2495227"/>
                </a:cubicBezTo>
                <a:cubicBezTo>
                  <a:pt x="1332370" y="2474208"/>
                  <a:pt x="1348837" y="2454253"/>
                  <a:pt x="1363851" y="2433234"/>
                </a:cubicBezTo>
                <a:cubicBezTo>
                  <a:pt x="1374678" y="2418077"/>
                  <a:pt x="1384021" y="2401896"/>
                  <a:pt x="1394848" y="2386739"/>
                </a:cubicBezTo>
                <a:cubicBezTo>
                  <a:pt x="1409862" y="2365720"/>
                  <a:pt x="1427653" y="2346650"/>
                  <a:pt x="1441343" y="2324746"/>
                </a:cubicBezTo>
                <a:cubicBezTo>
                  <a:pt x="1453588" y="2305154"/>
                  <a:pt x="1460877" y="2282812"/>
                  <a:pt x="1472339" y="2262753"/>
                </a:cubicBezTo>
                <a:cubicBezTo>
                  <a:pt x="1481580" y="2246580"/>
                  <a:pt x="1494094" y="2232430"/>
                  <a:pt x="1503336" y="2216258"/>
                </a:cubicBezTo>
                <a:cubicBezTo>
                  <a:pt x="1514799" y="2196199"/>
                  <a:pt x="1520904" y="2173065"/>
                  <a:pt x="1534333" y="2154265"/>
                </a:cubicBezTo>
                <a:cubicBezTo>
                  <a:pt x="1547072" y="2136430"/>
                  <a:pt x="1568088" y="2125605"/>
                  <a:pt x="1580827" y="2107770"/>
                </a:cubicBezTo>
                <a:cubicBezTo>
                  <a:pt x="1594256" y="2088970"/>
                  <a:pt x="1599937" y="2065588"/>
                  <a:pt x="1611824" y="2045777"/>
                </a:cubicBezTo>
                <a:cubicBezTo>
                  <a:pt x="1630991" y="2013833"/>
                  <a:pt x="1657157" y="1986107"/>
                  <a:pt x="1673817" y="1952787"/>
                </a:cubicBezTo>
                <a:cubicBezTo>
                  <a:pt x="1684149" y="1932122"/>
                  <a:pt x="1695713" y="1912029"/>
                  <a:pt x="1704814" y="1890793"/>
                </a:cubicBezTo>
                <a:cubicBezTo>
                  <a:pt x="1711249" y="1875778"/>
                  <a:pt x="1713006" y="1858911"/>
                  <a:pt x="1720312" y="1844299"/>
                </a:cubicBezTo>
                <a:cubicBezTo>
                  <a:pt x="1728642" y="1827639"/>
                  <a:pt x="1742068" y="1813977"/>
                  <a:pt x="1751309" y="1797804"/>
                </a:cubicBezTo>
                <a:cubicBezTo>
                  <a:pt x="1762772" y="1777744"/>
                  <a:pt x="1770842" y="1755870"/>
                  <a:pt x="1782305" y="1735810"/>
                </a:cubicBezTo>
                <a:cubicBezTo>
                  <a:pt x="1791546" y="1719637"/>
                  <a:pt x="1804060" y="1705487"/>
                  <a:pt x="1813302" y="1689315"/>
                </a:cubicBezTo>
                <a:cubicBezTo>
                  <a:pt x="1824765" y="1669256"/>
                  <a:pt x="1829508" y="1645070"/>
                  <a:pt x="1844299" y="1627322"/>
                </a:cubicBezTo>
                <a:cubicBezTo>
                  <a:pt x="1856224" y="1613013"/>
                  <a:pt x="1875296" y="1606658"/>
                  <a:pt x="1890794" y="1596326"/>
                </a:cubicBezTo>
                <a:cubicBezTo>
                  <a:pt x="1938449" y="1501012"/>
                  <a:pt x="1908975" y="1553555"/>
                  <a:pt x="1983783" y="1441343"/>
                </a:cubicBezTo>
                <a:lnTo>
                  <a:pt x="2014780" y="1394848"/>
                </a:lnTo>
                <a:cubicBezTo>
                  <a:pt x="2025112" y="1379350"/>
                  <a:pt x="2032606" y="1361524"/>
                  <a:pt x="2045777" y="1348353"/>
                </a:cubicBezTo>
                <a:cubicBezTo>
                  <a:pt x="2061275" y="1332855"/>
                  <a:pt x="2078816" y="1319159"/>
                  <a:pt x="2092272" y="1301858"/>
                </a:cubicBezTo>
                <a:cubicBezTo>
                  <a:pt x="2115143" y="1272452"/>
                  <a:pt x="2131913" y="1238671"/>
                  <a:pt x="2154265" y="1208868"/>
                </a:cubicBezTo>
                <a:cubicBezTo>
                  <a:pt x="2211936" y="1131974"/>
                  <a:pt x="2186432" y="1168367"/>
                  <a:pt x="2231756" y="1100380"/>
                </a:cubicBezTo>
                <a:cubicBezTo>
                  <a:pt x="2264012" y="971361"/>
                  <a:pt x="2224737" y="1098921"/>
                  <a:pt x="2278251" y="991892"/>
                </a:cubicBezTo>
                <a:cubicBezTo>
                  <a:pt x="2290640" y="967114"/>
                  <a:pt x="2302625" y="906585"/>
                  <a:pt x="2309248" y="883404"/>
                </a:cubicBezTo>
                <a:cubicBezTo>
                  <a:pt x="2313736" y="867696"/>
                  <a:pt x="2320258" y="852617"/>
                  <a:pt x="2324746" y="836909"/>
                </a:cubicBezTo>
                <a:cubicBezTo>
                  <a:pt x="2330598" y="816428"/>
                  <a:pt x="2334123" y="795317"/>
                  <a:pt x="2340244" y="774915"/>
                </a:cubicBezTo>
                <a:cubicBezTo>
                  <a:pt x="2349633" y="743620"/>
                  <a:pt x="2371241" y="681926"/>
                  <a:pt x="2371241" y="681926"/>
                </a:cubicBezTo>
                <a:cubicBezTo>
                  <a:pt x="2376407" y="645763"/>
                  <a:pt x="2379575" y="609258"/>
                  <a:pt x="2386739" y="573438"/>
                </a:cubicBezTo>
                <a:cubicBezTo>
                  <a:pt x="2389943" y="557419"/>
                  <a:pt x="2397750" y="542651"/>
                  <a:pt x="2402238" y="526943"/>
                </a:cubicBezTo>
                <a:cubicBezTo>
                  <a:pt x="2408090" y="506462"/>
                  <a:pt x="2412570" y="485614"/>
                  <a:pt x="2417736" y="464949"/>
                </a:cubicBezTo>
                <a:cubicBezTo>
                  <a:pt x="2422902" y="418454"/>
                  <a:pt x="2426121" y="371702"/>
                  <a:pt x="2433234" y="325465"/>
                </a:cubicBezTo>
                <a:cubicBezTo>
                  <a:pt x="2436473" y="304412"/>
                  <a:pt x="2448733" y="284772"/>
                  <a:pt x="2448733" y="263471"/>
                </a:cubicBezTo>
                <a:cubicBezTo>
                  <a:pt x="2448733" y="190961"/>
                  <a:pt x="2449842" y="117077"/>
                  <a:pt x="2433234" y="46495"/>
                </a:cubicBezTo>
                <a:cubicBezTo>
                  <a:pt x="2428214" y="25160"/>
                  <a:pt x="2402237" y="15498"/>
                  <a:pt x="2386739" y="0"/>
                </a:cubicBezTo>
                <a:cubicBezTo>
                  <a:pt x="2361512" y="4205"/>
                  <a:pt x="2279956" y="12830"/>
                  <a:pt x="2247255" y="30997"/>
                </a:cubicBezTo>
                <a:cubicBezTo>
                  <a:pt x="2214690" y="49089"/>
                  <a:pt x="2185262" y="72326"/>
                  <a:pt x="2154265" y="92990"/>
                </a:cubicBezTo>
                <a:lnTo>
                  <a:pt x="2061275" y="154983"/>
                </a:lnTo>
                <a:lnTo>
                  <a:pt x="1968285" y="216977"/>
                </a:lnTo>
                <a:lnTo>
                  <a:pt x="1921790" y="247973"/>
                </a:lnTo>
                <a:cubicBezTo>
                  <a:pt x="1911458" y="263471"/>
                  <a:pt x="1905339" y="282832"/>
                  <a:pt x="1890794" y="294468"/>
                </a:cubicBezTo>
                <a:cubicBezTo>
                  <a:pt x="1878037" y="304673"/>
                  <a:pt x="1858911" y="302660"/>
                  <a:pt x="1844299" y="309966"/>
                </a:cubicBezTo>
                <a:cubicBezTo>
                  <a:pt x="1809468" y="327382"/>
                  <a:pt x="1775791" y="358079"/>
                  <a:pt x="1751309" y="387458"/>
                </a:cubicBezTo>
                <a:cubicBezTo>
                  <a:pt x="1739384" y="401767"/>
                  <a:pt x="1733483" y="420782"/>
                  <a:pt x="1720312" y="433953"/>
                </a:cubicBezTo>
                <a:cubicBezTo>
                  <a:pt x="1702047" y="452218"/>
                  <a:pt x="1658319" y="480448"/>
                  <a:pt x="1658319" y="480448"/>
                </a:cubicBezTo>
              </a:path>
            </a:pathLst>
          </a:custGeom>
          <a:noFill/>
          <a:ln w="28575">
            <a:solidFill>
              <a:schemeClr val="accent3">
                <a:lumMod val="50000"/>
                <a:alpha val="60000"/>
              </a:schemeClr>
            </a:solidFill>
          </a:ln>
          <a:effectLst>
            <a:glow rad="508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121A9B9-09EF-4F12-8EB4-676F35F014E2}"/>
              </a:ext>
            </a:extLst>
          </p:cNvPr>
          <p:cNvGrpSpPr/>
          <p:nvPr/>
        </p:nvGrpSpPr>
        <p:grpSpPr>
          <a:xfrm>
            <a:off x="4283442" y="1633994"/>
            <a:ext cx="2176846" cy="1270372"/>
            <a:chOff x="4283442" y="1633994"/>
            <a:chExt cx="2176846" cy="1270372"/>
          </a:xfrm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EB24E7D2-F765-428A-B48D-EB67DB8F334A}"/>
                </a:ext>
              </a:extLst>
            </p:cNvPr>
            <p:cNvSpPr/>
            <p:nvPr/>
          </p:nvSpPr>
          <p:spPr>
            <a:xfrm rot="1928124">
              <a:off x="5497271" y="1779223"/>
              <a:ext cx="963017" cy="307854"/>
            </a:xfrm>
            <a:custGeom>
              <a:avLst/>
              <a:gdLst>
                <a:gd name="connsiteX0" fmla="*/ 0 w 2853065"/>
                <a:gd name="connsiteY0" fmla="*/ 15771 h 914673"/>
                <a:gd name="connsiteX1" fmla="*/ 387458 w 2853065"/>
                <a:gd name="connsiteY1" fmla="*/ 15771 h 914673"/>
                <a:gd name="connsiteX2" fmla="*/ 480447 w 2853065"/>
                <a:gd name="connsiteY2" fmla="*/ 46768 h 914673"/>
                <a:gd name="connsiteX3" fmla="*/ 619932 w 2853065"/>
                <a:gd name="connsiteY3" fmla="*/ 93263 h 914673"/>
                <a:gd name="connsiteX4" fmla="*/ 712922 w 2853065"/>
                <a:gd name="connsiteY4" fmla="*/ 124260 h 914673"/>
                <a:gd name="connsiteX5" fmla="*/ 805912 w 2853065"/>
                <a:gd name="connsiteY5" fmla="*/ 170755 h 914673"/>
                <a:gd name="connsiteX6" fmla="*/ 836908 w 2853065"/>
                <a:gd name="connsiteY6" fmla="*/ 217249 h 914673"/>
                <a:gd name="connsiteX7" fmla="*/ 883403 w 2853065"/>
                <a:gd name="connsiteY7" fmla="*/ 232748 h 914673"/>
                <a:gd name="connsiteX8" fmla="*/ 929898 w 2853065"/>
                <a:gd name="connsiteY8" fmla="*/ 263744 h 914673"/>
                <a:gd name="connsiteX9" fmla="*/ 1007390 w 2853065"/>
                <a:gd name="connsiteY9" fmla="*/ 325738 h 914673"/>
                <a:gd name="connsiteX10" fmla="*/ 1053885 w 2853065"/>
                <a:gd name="connsiteY10" fmla="*/ 372232 h 914673"/>
                <a:gd name="connsiteX11" fmla="*/ 1100380 w 2853065"/>
                <a:gd name="connsiteY11" fmla="*/ 387731 h 914673"/>
                <a:gd name="connsiteX12" fmla="*/ 1193369 w 2853065"/>
                <a:gd name="connsiteY12" fmla="*/ 449724 h 914673"/>
                <a:gd name="connsiteX13" fmla="*/ 1239864 w 2853065"/>
                <a:gd name="connsiteY13" fmla="*/ 480721 h 914673"/>
                <a:gd name="connsiteX14" fmla="*/ 1410346 w 2853065"/>
                <a:gd name="connsiteY14" fmla="*/ 511717 h 914673"/>
                <a:gd name="connsiteX15" fmla="*/ 2092271 w 2853065"/>
                <a:gd name="connsiteY15" fmla="*/ 542714 h 914673"/>
                <a:gd name="connsiteX16" fmla="*/ 2200759 w 2853065"/>
                <a:gd name="connsiteY16" fmla="*/ 573710 h 914673"/>
                <a:gd name="connsiteX17" fmla="*/ 2309247 w 2853065"/>
                <a:gd name="connsiteY17" fmla="*/ 604707 h 914673"/>
                <a:gd name="connsiteX18" fmla="*/ 2402237 w 2853065"/>
                <a:gd name="connsiteY18" fmla="*/ 651202 h 914673"/>
                <a:gd name="connsiteX19" fmla="*/ 2510725 w 2853065"/>
                <a:gd name="connsiteY19" fmla="*/ 713195 h 914673"/>
                <a:gd name="connsiteX20" fmla="*/ 2557220 w 2853065"/>
                <a:gd name="connsiteY20" fmla="*/ 728693 h 914673"/>
                <a:gd name="connsiteX21" fmla="*/ 2665708 w 2853065"/>
                <a:gd name="connsiteY21" fmla="*/ 790687 h 914673"/>
                <a:gd name="connsiteX22" fmla="*/ 2712203 w 2853065"/>
                <a:gd name="connsiteY22" fmla="*/ 806185 h 914673"/>
                <a:gd name="connsiteX23" fmla="*/ 2758698 w 2853065"/>
                <a:gd name="connsiteY23" fmla="*/ 837182 h 914673"/>
                <a:gd name="connsiteX24" fmla="*/ 2851688 w 2853065"/>
                <a:gd name="connsiteY24" fmla="*/ 899175 h 914673"/>
                <a:gd name="connsiteX25" fmla="*/ 2851688 w 2853065"/>
                <a:gd name="connsiteY25" fmla="*/ 914673 h 914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53065" h="914673">
                  <a:moveTo>
                    <a:pt x="0" y="15771"/>
                  </a:moveTo>
                  <a:cubicBezTo>
                    <a:pt x="169744" y="2714"/>
                    <a:pt x="220944" y="-11981"/>
                    <a:pt x="387458" y="15771"/>
                  </a:cubicBezTo>
                  <a:cubicBezTo>
                    <a:pt x="419687" y="21142"/>
                    <a:pt x="449451" y="36436"/>
                    <a:pt x="480447" y="46768"/>
                  </a:cubicBezTo>
                  <a:lnTo>
                    <a:pt x="619932" y="93263"/>
                  </a:lnTo>
                  <a:cubicBezTo>
                    <a:pt x="619937" y="93265"/>
                    <a:pt x="712918" y="124257"/>
                    <a:pt x="712922" y="124260"/>
                  </a:cubicBezTo>
                  <a:cubicBezTo>
                    <a:pt x="773010" y="164318"/>
                    <a:pt x="741746" y="149366"/>
                    <a:pt x="805912" y="170755"/>
                  </a:cubicBezTo>
                  <a:cubicBezTo>
                    <a:pt x="816244" y="186253"/>
                    <a:pt x="822363" y="205613"/>
                    <a:pt x="836908" y="217249"/>
                  </a:cubicBezTo>
                  <a:cubicBezTo>
                    <a:pt x="849665" y="227455"/>
                    <a:pt x="868791" y="225442"/>
                    <a:pt x="883403" y="232748"/>
                  </a:cubicBezTo>
                  <a:cubicBezTo>
                    <a:pt x="900063" y="241078"/>
                    <a:pt x="914400" y="253412"/>
                    <a:pt x="929898" y="263744"/>
                  </a:cubicBezTo>
                  <a:cubicBezTo>
                    <a:pt x="999220" y="367726"/>
                    <a:pt x="917559" y="265851"/>
                    <a:pt x="1007390" y="325738"/>
                  </a:cubicBezTo>
                  <a:cubicBezTo>
                    <a:pt x="1025627" y="337896"/>
                    <a:pt x="1035648" y="360074"/>
                    <a:pt x="1053885" y="372232"/>
                  </a:cubicBezTo>
                  <a:cubicBezTo>
                    <a:pt x="1067478" y="381294"/>
                    <a:pt x="1086099" y="379797"/>
                    <a:pt x="1100380" y="387731"/>
                  </a:cubicBezTo>
                  <a:cubicBezTo>
                    <a:pt x="1132945" y="405823"/>
                    <a:pt x="1162373" y="429060"/>
                    <a:pt x="1193369" y="449724"/>
                  </a:cubicBezTo>
                  <a:cubicBezTo>
                    <a:pt x="1208867" y="460056"/>
                    <a:pt x="1222193" y="474831"/>
                    <a:pt x="1239864" y="480721"/>
                  </a:cubicBezTo>
                  <a:cubicBezTo>
                    <a:pt x="1321114" y="507804"/>
                    <a:pt x="1282279" y="498236"/>
                    <a:pt x="1410346" y="511717"/>
                  </a:cubicBezTo>
                  <a:cubicBezTo>
                    <a:pt x="1685530" y="540684"/>
                    <a:pt x="1718547" y="531389"/>
                    <a:pt x="2092271" y="542714"/>
                  </a:cubicBezTo>
                  <a:cubicBezTo>
                    <a:pt x="2286033" y="591154"/>
                    <a:pt x="2045150" y="529250"/>
                    <a:pt x="2200759" y="573710"/>
                  </a:cubicBezTo>
                  <a:cubicBezTo>
                    <a:pt x="2336974" y="612629"/>
                    <a:pt x="2197777" y="567550"/>
                    <a:pt x="2309247" y="604707"/>
                  </a:cubicBezTo>
                  <a:cubicBezTo>
                    <a:pt x="2398601" y="664277"/>
                    <a:pt x="2312403" y="612702"/>
                    <a:pt x="2402237" y="651202"/>
                  </a:cubicBezTo>
                  <a:cubicBezTo>
                    <a:pt x="2592444" y="732719"/>
                    <a:pt x="2355070" y="635369"/>
                    <a:pt x="2510725" y="713195"/>
                  </a:cubicBezTo>
                  <a:cubicBezTo>
                    <a:pt x="2525337" y="720501"/>
                    <a:pt x="2542204" y="722258"/>
                    <a:pt x="2557220" y="728693"/>
                  </a:cubicBezTo>
                  <a:cubicBezTo>
                    <a:pt x="2747423" y="810208"/>
                    <a:pt x="2510059" y="712862"/>
                    <a:pt x="2665708" y="790687"/>
                  </a:cubicBezTo>
                  <a:cubicBezTo>
                    <a:pt x="2680320" y="797993"/>
                    <a:pt x="2696705" y="801019"/>
                    <a:pt x="2712203" y="806185"/>
                  </a:cubicBezTo>
                  <a:cubicBezTo>
                    <a:pt x="2727701" y="816517"/>
                    <a:pt x="2742038" y="828852"/>
                    <a:pt x="2758698" y="837182"/>
                  </a:cubicBezTo>
                  <a:cubicBezTo>
                    <a:pt x="2822139" y="868902"/>
                    <a:pt x="2798803" y="828663"/>
                    <a:pt x="2851688" y="899175"/>
                  </a:cubicBezTo>
                  <a:cubicBezTo>
                    <a:pt x="2854788" y="903308"/>
                    <a:pt x="2851688" y="909507"/>
                    <a:pt x="2851688" y="914673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508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08784262-215E-4E5D-B80C-2C255AD49733}"/>
                </a:ext>
              </a:extLst>
            </p:cNvPr>
            <p:cNvSpPr/>
            <p:nvPr/>
          </p:nvSpPr>
          <p:spPr>
            <a:xfrm rot="1928124">
              <a:off x="5104695" y="1820300"/>
              <a:ext cx="632983" cy="751148"/>
            </a:xfrm>
            <a:custGeom>
              <a:avLst/>
              <a:gdLst>
                <a:gd name="connsiteX0" fmla="*/ 30997 w 1875295"/>
                <a:gd name="connsiteY0" fmla="*/ 0 h 2231755"/>
                <a:gd name="connsiteX1" fmla="*/ 15499 w 1875295"/>
                <a:gd name="connsiteY1" fmla="*/ 232474 h 2231755"/>
                <a:gd name="connsiteX2" fmla="*/ 0 w 1875295"/>
                <a:gd name="connsiteY2" fmla="*/ 294467 h 2231755"/>
                <a:gd name="connsiteX3" fmla="*/ 15499 w 1875295"/>
                <a:gd name="connsiteY3" fmla="*/ 557939 h 2231755"/>
                <a:gd name="connsiteX4" fmla="*/ 92990 w 1875295"/>
                <a:gd name="connsiteY4" fmla="*/ 697423 h 2231755"/>
                <a:gd name="connsiteX5" fmla="*/ 185980 w 1875295"/>
                <a:gd name="connsiteY5" fmla="*/ 759416 h 2231755"/>
                <a:gd name="connsiteX6" fmla="*/ 278970 w 1875295"/>
                <a:gd name="connsiteY6" fmla="*/ 805911 h 2231755"/>
                <a:gd name="connsiteX7" fmla="*/ 464949 w 1875295"/>
                <a:gd name="connsiteY7" fmla="*/ 929898 h 2231755"/>
                <a:gd name="connsiteX8" fmla="*/ 511444 w 1875295"/>
                <a:gd name="connsiteY8" fmla="*/ 960894 h 2231755"/>
                <a:gd name="connsiteX9" fmla="*/ 557939 w 1875295"/>
                <a:gd name="connsiteY9" fmla="*/ 976393 h 2231755"/>
                <a:gd name="connsiteX10" fmla="*/ 604434 w 1875295"/>
                <a:gd name="connsiteY10" fmla="*/ 1007389 h 2231755"/>
                <a:gd name="connsiteX11" fmla="*/ 697424 w 1875295"/>
                <a:gd name="connsiteY11" fmla="*/ 1038386 h 2231755"/>
                <a:gd name="connsiteX12" fmla="*/ 790414 w 1875295"/>
                <a:gd name="connsiteY12" fmla="*/ 1084881 h 2231755"/>
                <a:gd name="connsiteX13" fmla="*/ 836909 w 1875295"/>
                <a:gd name="connsiteY13" fmla="*/ 1115878 h 2231755"/>
                <a:gd name="connsiteX14" fmla="*/ 945397 w 1875295"/>
                <a:gd name="connsiteY14" fmla="*/ 1162372 h 2231755"/>
                <a:gd name="connsiteX15" fmla="*/ 991892 w 1875295"/>
                <a:gd name="connsiteY15" fmla="*/ 1193369 h 2231755"/>
                <a:gd name="connsiteX16" fmla="*/ 1069383 w 1875295"/>
                <a:gd name="connsiteY16" fmla="*/ 1286359 h 2231755"/>
                <a:gd name="connsiteX17" fmla="*/ 1100380 w 1875295"/>
                <a:gd name="connsiteY17" fmla="*/ 1379349 h 2231755"/>
                <a:gd name="connsiteX18" fmla="*/ 1115878 w 1875295"/>
                <a:gd name="connsiteY18" fmla="*/ 1425844 h 2231755"/>
                <a:gd name="connsiteX19" fmla="*/ 1131376 w 1875295"/>
                <a:gd name="connsiteY19" fmla="*/ 1503335 h 2231755"/>
                <a:gd name="connsiteX20" fmla="*/ 1146875 w 1875295"/>
                <a:gd name="connsiteY20" fmla="*/ 1549830 h 2231755"/>
                <a:gd name="connsiteX21" fmla="*/ 1177871 w 1875295"/>
                <a:gd name="connsiteY21" fmla="*/ 1689315 h 2231755"/>
                <a:gd name="connsiteX22" fmla="*/ 1208868 w 1875295"/>
                <a:gd name="connsiteY22" fmla="*/ 1782305 h 2231755"/>
                <a:gd name="connsiteX23" fmla="*/ 1224366 w 1875295"/>
                <a:gd name="connsiteY23" fmla="*/ 1828800 h 2231755"/>
                <a:gd name="connsiteX24" fmla="*/ 1286360 w 1875295"/>
                <a:gd name="connsiteY24" fmla="*/ 1921789 h 2231755"/>
                <a:gd name="connsiteX25" fmla="*/ 1317356 w 1875295"/>
                <a:gd name="connsiteY25" fmla="*/ 1968284 h 2231755"/>
                <a:gd name="connsiteX26" fmla="*/ 1363851 w 1875295"/>
                <a:gd name="connsiteY26" fmla="*/ 2014779 h 2231755"/>
                <a:gd name="connsiteX27" fmla="*/ 1425844 w 1875295"/>
                <a:gd name="connsiteY27" fmla="*/ 2107769 h 2231755"/>
                <a:gd name="connsiteX28" fmla="*/ 1565329 w 1875295"/>
                <a:gd name="connsiteY28" fmla="*/ 2169762 h 2231755"/>
                <a:gd name="connsiteX29" fmla="*/ 1658319 w 1875295"/>
                <a:gd name="connsiteY29" fmla="*/ 2200759 h 2231755"/>
                <a:gd name="connsiteX30" fmla="*/ 1751309 w 1875295"/>
                <a:gd name="connsiteY30" fmla="*/ 2216257 h 2231755"/>
                <a:gd name="connsiteX31" fmla="*/ 1875295 w 1875295"/>
                <a:gd name="connsiteY31" fmla="*/ 2231755 h 223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75295" h="2231755">
                  <a:moveTo>
                    <a:pt x="30997" y="0"/>
                  </a:moveTo>
                  <a:cubicBezTo>
                    <a:pt x="25831" y="77491"/>
                    <a:pt x="23629" y="155237"/>
                    <a:pt x="15499" y="232474"/>
                  </a:cubicBezTo>
                  <a:cubicBezTo>
                    <a:pt x="13269" y="253657"/>
                    <a:pt x="0" y="273167"/>
                    <a:pt x="0" y="294467"/>
                  </a:cubicBezTo>
                  <a:cubicBezTo>
                    <a:pt x="0" y="382443"/>
                    <a:pt x="6745" y="470400"/>
                    <a:pt x="15499" y="557939"/>
                  </a:cubicBezTo>
                  <a:cubicBezTo>
                    <a:pt x="19537" y="598315"/>
                    <a:pt x="74934" y="685386"/>
                    <a:pt x="92990" y="697423"/>
                  </a:cubicBezTo>
                  <a:lnTo>
                    <a:pt x="185980" y="759416"/>
                  </a:lnTo>
                  <a:cubicBezTo>
                    <a:pt x="246069" y="799475"/>
                    <a:pt x="214803" y="784522"/>
                    <a:pt x="278970" y="805911"/>
                  </a:cubicBezTo>
                  <a:lnTo>
                    <a:pt x="464949" y="929898"/>
                  </a:lnTo>
                  <a:cubicBezTo>
                    <a:pt x="480447" y="940230"/>
                    <a:pt x="493773" y="955004"/>
                    <a:pt x="511444" y="960894"/>
                  </a:cubicBezTo>
                  <a:cubicBezTo>
                    <a:pt x="526942" y="966060"/>
                    <a:pt x="543327" y="969087"/>
                    <a:pt x="557939" y="976393"/>
                  </a:cubicBezTo>
                  <a:cubicBezTo>
                    <a:pt x="574599" y="984723"/>
                    <a:pt x="587413" y="999824"/>
                    <a:pt x="604434" y="1007389"/>
                  </a:cubicBezTo>
                  <a:cubicBezTo>
                    <a:pt x="634291" y="1020659"/>
                    <a:pt x="697424" y="1038386"/>
                    <a:pt x="697424" y="1038386"/>
                  </a:cubicBezTo>
                  <a:cubicBezTo>
                    <a:pt x="830673" y="1127219"/>
                    <a:pt x="662082" y="1020715"/>
                    <a:pt x="790414" y="1084881"/>
                  </a:cubicBezTo>
                  <a:cubicBezTo>
                    <a:pt x="807074" y="1093211"/>
                    <a:pt x="820736" y="1106637"/>
                    <a:pt x="836909" y="1115878"/>
                  </a:cubicBezTo>
                  <a:cubicBezTo>
                    <a:pt x="890531" y="1146519"/>
                    <a:pt x="893236" y="1144985"/>
                    <a:pt x="945397" y="1162372"/>
                  </a:cubicBezTo>
                  <a:cubicBezTo>
                    <a:pt x="960895" y="1172704"/>
                    <a:pt x="977583" y="1181444"/>
                    <a:pt x="991892" y="1193369"/>
                  </a:cubicBezTo>
                  <a:cubicBezTo>
                    <a:pt x="1017656" y="1214839"/>
                    <a:pt x="1055040" y="1254087"/>
                    <a:pt x="1069383" y="1286359"/>
                  </a:cubicBezTo>
                  <a:cubicBezTo>
                    <a:pt x="1082653" y="1316216"/>
                    <a:pt x="1090048" y="1348352"/>
                    <a:pt x="1100380" y="1379349"/>
                  </a:cubicBezTo>
                  <a:cubicBezTo>
                    <a:pt x="1105546" y="1394847"/>
                    <a:pt x="1112674" y="1409825"/>
                    <a:pt x="1115878" y="1425844"/>
                  </a:cubicBezTo>
                  <a:cubicBezTo>
                    <a:pt x="1121044" y="1451674"/>
                    <a:pt x="1124987" y="1477780"/>
                    <a:pt x="1131376" y="1503335"/>
                  </a:cubicBezTo>
                  <a:cubicBezTo>
                    <a:pt x="1135338" y="1519184"/>
                    <a:pt x="1142913" y="1533981"/>
                    <a:pt x="1146875" y="1549830"/>
                  </a:cubicBezTo>
                  <a:cubicBezTo>
                    <a:pt x="1168997" y="1638319"/>
                    <a:pt x="1154005" y="1609763"/>
                    <a:pt x="1177871" y="1689315"/>
                  </a:cubicBezTo>
                  <a:cubicBezTo>
                    <a:pt x="1187260" y="1720610"/>
                    <a:pt x="1198536" y="1751308"/>
                    <a:pt x="1208868" y="1782305"/>
                  </a:cubicBezTo>
                  <a:cubicBezTo>
                    <a:pt x="1214034" y="1797803"/>
                    <a:pt x="1215304" y="1815207"/>
                    <a:pt x="1224366" y="1828800"/>
                  </a:cubicBezTo>
                  <a:lnTo>
                    <a:pt x="1286360" y="1921789"/>
                  </a:lnTo>
                  <a:cubicBezTo>
                    <a:pt x="1296692" y="1937287"/>
                    <a:pt x="1304185" y="1955113"/>
                    <a:pt x="1317356" y="1968284"/>
                  </a:cubicBezTo>
                  <a:cubicBezTo>
                    <a:pt x="1332854" y="1983782"/>
                    <a:pt x="1350395" y="1997478"/>
                    <a:pt x="1363851" y="2014779"/>
                  </a:cubicBezTo>
                  <a:cubicBezTo>
                    <a:pt x="1386722" y="2044185"/>
                    <a:pt x="1394847" y="2087104"/>
                    <a:pt x="1425844" y="2107769"/>
                  </a:cubicBezTo>
                  <a:cubicBezTo>
                    <a:pt x="1499526" y="2156891"/>
                    <a:pt x="1454666" y="2132874"/>
                    <a:pt x="1565329" y="2169762"/>
                  </a:cubicBezTo>
                  <a:cubicBezTo>
                    <a:pt x="1565336" y="2169764"/>
                    <a:pt x="1658311" y="2200758"/>
                    <a:pt x="1658319" y="2200759"/>
                  </a:cubicBezTo>
                  <a:cubicBezTo>
                    <a:pt x="1689316" y="2205925"/>
                    <a:pt x="1720201" y="2211813"/>
                    <a:pt x="1751309" y="2216257"/>
                  </a:cubicBezTo>
                  <a:cubicBezTo>
                    <a:pt x="1792541" y="2222147"/>
                    <a:pt x="1875295" y="2231755"/>
                    <a:pt x="1875295" y="2231755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508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5053034A-27C1-460F-9F6E-E14E95C5CBAE}"/>
                </a:ext>
              </a:extLst>
            </p:cNvPr>
            <p:cNvSpPr/>
            <p:nvPr/>
          </p:nvSpPr>
          <p:spPr>
            <a:xfrm rot="1928124">
              <a:off x="4283442" y="2075762"/>
              <a:ext cx="1119629" cy="438170"/>
            </a:xfrm>
            <a:custGeom>
              <a:avLst/>
              <a:gdLst>
                <a:gd name="connsiteX0" fmla="*/ 0 w 3317049"/>
                <a:gd name="connsiteY0" fmla="*/ 1208867 h 1301857"/>
                <a:gd name="connsiteX1" fmla="*/ 852406 w 3317049"/>
                <a:gd name="connsiteY1" fmla="*/ 867905 h 1301857"/>
                <a:gd name="connsiteX2" fmla="*/ 1239864 w 3317049"/>
                <a:gd name="connsiteY2" fmla="*/ 898901 h 1301857"/>
                <a:gd name="connsiteX3" fmla="*/ 1394847 w 3317049"/>
                <a:gd name="connsiteY3" fmla="*/ 945396 h 1301857"/>
                <a:gd name="connsiteX4" fmla="*/ 1487837 w 3317049"/>
                <a:gd name="connsiteY4" fmla="*/ 976393 h 1301857"/>
                <a:gd name="connsiteX5" fmla="*/ 1580827 w 3317049"/>
                <a:gd name="connsiteY5" fmla="*/ 1038386 h 1301857"/>
                <a:gd name="connsiteX6" fmla="*/ 1627322 w 3317049"/>
                <a:gd name="connsiteY6" fmla="*/ 1069383 h 1301857"/>
                <a:gd name="connsiteX7" fmla="*/ 1673817 w 3317049"/>
                <a:gd name="connsiteY7" fmla="*/ 1084881 h 1301857"/>
                <a:gd name="connsiteX8" fmla="*/ 1720311 w 3317049"/>
                <a:gd name="connsiteY8" fmla="*/ 1115878 h 1301857"/>
                <a:gd name="connsiteX9" fmla="*/ 1813301 w 3317049"/>
                <a:gd name="connsiteY9" fmla="*/ 1146874 h 1301857"/>
                <a:gd name="connsiteX10" fmla="*/ 1859796 w 3317049"/>
                <a:gd name="connsiteY10" fmla="*/ 1177871 h 1301857"/>
                <a:gd name="connsiteX11" fmla="*/ 1952786 w 3317049"/>
                <a:gd name="connsiteY11" fmla="*/ 1208867 h 1301857"/>
                <a:gd name="connsiteX12" fmla="*/ 1999281 w 3317049"/>
                <a:gd name="connsiteY12" fmla="*/ 1239864 h 1301857"/>
                <a:gd name="connsiteX13" fmla="*/ 2169762 w 3317049"/>
                <a:gd name="connsiteY13" fmla="*/ 1286359 h 1301857"/>
                <a:gd name="connsiteX14" fmla="*/ 2216257 w 3317049"/>
                <a:gd name="connsiteY14" fmla="*/ 1301857 h 1301857"/>
                <a:gd name="connsiteX15" fmla="*/ 2743200 w 3317049"/>
                <a:gd name="connsiteY15" fmla="*/ 1286359 h 1301857"/>
                <a:gd name="connsiteX16" fmla="*/ 2960176 w 3317049"/>
                <a:gd name="connsiteY16" fmla="*/ 1270861 h 1301857"/>
                <a:gd name="connsiteX17" fmla="*/ 3006671 w 3317049"/>
                <a:gd name="connsiteY17" fmla="*/ 1239864 h 1301857"/>
                <a:gd name="connsiteX18" fmla="*/ 3099661 w 3317049"/>
                <a:gd name="connsiteY18" fmla="*/ 1162372 h 1301857"/>
                <a:gd name="connsiteX19" fmla="*/ 3177152 w 3317049"/>
                <a:gd name="connsiteY19" fmla="*/ 1084881 h 1301857"/>
                <a:gd name="connsiteX20" fmla="*/ 3254644 w 3317049"/>
                <a:gd name="connsiteY20" fmla="*/ 1007389 h 1301857"/>
                <a:gd name="connsiteX21" fmla="*/ 3316637 w 3317049"/>
                <a:gd name="connsiteY21" fmla="*/ 914400 h 1301857"/>
                <a:gd name="connsiteX22" fmla="*/ 3270142 w 3317049"/>
                <a:gd name="connsiteY22" fmla="*/ 743918 h 1301857"/>
                <a:gd name="connsiteX23" fmla="*/ 3254644 w 3317049"/>
                <a:gd name="connsiteY23" fmla="*/ 697423 h 1301857"/>
                <a:gd name="connsiteX24" fmla="*/ 3208149 w 3317049"/>
                <a:gd name="connsiteY24" fmla="*/ 650928 h 1301857"/>
                <a:gd name="connsiteX25" fmla="*/ 3130657 w 3317049"/>
                <a:gd name="connsiteY25" fmla="*/ 511444 h 1301857"/>
                <a:gd name="connsiteX26" fmla="*/ 3099661 w 3317049"/>
                <a:gd name="connsiteY26" fmla="*/ 464949 h 1301857"/>
                <a:gd name="connsiteX27" fmla="*/ 3053166 w 3317049"/>
                <a:gd name="connsiteY27" fmla="*/ 418454 h 1301857"/>
                <a:gd name="connsiteX28" fmla="*/ 2991172 w 3317049"/>
                <a:gd name="connsiteY28" fmla="*/ 325464 h 1301857"/>
                <a:gd name="connsiteX29" fmla="*/ 2960176 w 3317049"/>
                <a:gd name="connsiteY29" fmla="*/ 278969 h 1301857"/>
                <a:gd name="connsiteX30" fmla="*/ 2929179 w 3317049"/>
                <a:gd name="connsiteY30" fmla="*/ 185979 h 1301857"/>
                <a:gd name="connsiteX31" fmla="*/ 2944678 w 3317049"/>
                <a:gd name="connsiteY31" fmla="*/ 0 h 1301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317049" h="1301857">
                  <a:moveTo>
                    <a:pt x="0" y="1208867"/>
                  </a:moveTo>
                  <a:cubicBezTo>
                    <a:pt x="284135" y="1095213"/>
                    <a:pt x="557166" y="948425"/>
                    <a:pt x="852406" y="867905"/>
                  </a:cubicBezTo>
                  <a:cubicBezTo>
                    <a:pt x="1097808" y="800977"/>
                    <a:pt x="1101501" y="859368"/>
                    <a:pt x="1239864" y="898901"/>
                  </a:cubicBezTo>
                  <a:cubicBezTo>
                    <a:pt x="1403823" y="945747"/>
                    <a:pt x="1173863" y="871736"/>
                    <a:pt x="1394847" y="945396"/>
                  </a:cubicBezTo>
                  <a:cubicBezTo>
                    <a:pt x="1394852" y="945398"/>
                    <a:pt x="1487833" y="976390"/>
                    <a:pt x="1487837" y="976393"/>
                  </a:cubicBezTo>
                  <a:lnTo>
                    <a:pt x="1580827" y="1038386"/>
                  </a:lnTo>
                  <a:cubicBezTo>
                    <a:pt x="1596325" y="1048718"/>
                    <a:pt x="1609651" y="1063493"/>
                    <a:pt x="1627322" y="1069383"/>
                  </a:cubicBezTo>
                  <a:lnTo>
                    <a:pt x="1673817" y="1084881"/>
                  </a:lnTo>
                  <a:cubicBezTo>
                    <a:pt x="1689315" y="1095213"/>
                    <a:pt x="1703290" y="1108313"/>
                    <a:pt x="1720311" y="1115878"/>
                  </a:cubicBezTo>
                  <a:cubicBezTo>
                    <a:pt x="1750168" y="1129148"/>
                    <a:pt x="1813301" y="1146874"/>
                    <a:pt x="1813301" y="1146874"/>
                  </a:cubicBezTo>
                  <a:cubicBezTo>
                    <a:pt x="1828799" y="1157206"/>
                    <a:pt x="1842775" y="1170306"/>
                    <a:pt x="1859796" y="1177871"/>
                  </a:cubicBezTo>
                  <a:cubicBezTo>
                    <a:pt x="1889653" y="1191141"/>
                    <a:pt x="1952786" y="1208867"/>
                    <a:pt x="1952786" y="1208867"/>
                  </a:cubicBezTo>
                  <a:cubicBezTo>
                    <a:pt x="1968284" y="1219199"/>
                    <a:pt x="1982260" y="1232299"/>
                    <a:pt x="1999281" y="1239864"/>
                  </a:cubicBezTo>
                  <a:cubicBezTo>
                    <a:pt x="2084778" y="1277863"/>
                    <a:pt x="2086420" y="1265524"/>
                    <a:pt x="2169762" y="1286359"/>
                  </a:cubicBezTo>
                  <a:cubicBezTo>
                    <a:pt x="2185611" y="1290321"/>
                    <a:pt x="2200759" y="1296691"/>
                    <a:pt x="2216257" y="1301857"/>
                  </a:cubicBezTo>
                  <a:lnTo>
                    <a:pt x="2743200" y="1286359"/>
                  </a:lnTo>
                  <a:cubicBezTo>
                    <a:pt x="2815647" y="1283340"/>
                    <a:pt x="2888770" y="1283462"/>
                    <a:pt x="2960176" y="1270861"/>
                  </a:cubicBezTo>
                  <a:cubicBezTo>
                    <a:pt x="2978519" y="1267624"/>
                    <a:pt x="2992362" y="1251789"/>
                    <a:pt x="3006671" y="1239864"/>
                  </a:cubicBezTo>
                  <a:cubicBezTo>
                    <a:pt x="3126003" y="1140420"/>
                    <a:pt x="2984223" y="1239332"/>
                    <a:pt x="3099661" y="1162372"/>
                  </a:cubicBezTo>
                  <a:cubicBezTo>
                    <a:pt x="3182316" y="1038390"/>
                    <a:pt x="3073831" y="1188202"/>
                    <a:pt x="3177152" y="1084881"/>
                  </a:cubicBezTo>
                  <a:cubicBezTo>
                    <a:pt x="3280475" y="981558"/>
                    <a:pt x="3130657" y="1090048"/>
                    <a:pt x="3254644" y="1007389"/>
                  </a:cubicBezTo>
                  <a:cubicBezTo>
                    <a:pt x="3275308" y="976393"/>
                    <a:pt x="3321905" y="951279"/>
                    <a:pt x="3316637" y="914400"/>
                  </a:cubicBezTo>
                  <a:cubicBezTo>
                    <a:pt x="3292526" y="745616"/>
                    <a:pt x="3320857" y="862253"/>
                    <a:pt x="3270142" y="743918"/>
                  </a:cubicBezTo>
                  <a:cubicBezTo>
                    <a:pt x="3263707" y="728902"/>
                    <a:pt x="3263706" y="711016"/>
                    <a:pt x="3254644" y="697423"/>
                  </a:cubicBezTo>
                  <a:cubicBezTo>
                    <a:pt x="3242486" y="679186"/>
                    <a:pt x="3223647" y="666426"/>
                    <a:pt x="3208149" y="650928"/>
                  </a:cubicBezTo>
                  <a:cubicBezTo>
                    <a:pt x="3180869" y="569091"/>
                    <a:pt x="3201713" y="618028"/>
                    <a:pt x="3130657" y="511444"/>
                  </a:cubicBezTo>
                  <a:cubicBezTo>
                    <a:pt x="3120325" y="495946"/>
                    <a:pt x="3112832" y="478120"/>
                    <a:pt x="3099661" y="464949"/>
                  </a:cubicBezTo>
                  <a:cubicBezTo>
                    <a:pt x="3084163" y="449451"/>
                    <a:pt x="3066622" y="435755"/>
                    <a:pt x="3053166" y="418454"/>
                  </a:cubicBezTo>
                  <a:cubicBezTo>
                    <a:pt x="3030294" y="389048"/>
                    <a:pt x="3011837" y="356461"/>
                    <a:pt x="2991172" y="325464"/>
                  </a:cubicBezTo>
                  <a:cubicBezTo>
                    <a:pt x="2980840" y="309966"/>
                    <a:pt x="2966066" y="296640"/>
                    <a:pt x="2960176" y="278969"/>
                  </a:cubicBezTo>
                  <a:lnTo>
                    <a:pt x="2929179" y="185979"/>
                  </a:lnTo>
                  <a:cubicBezTo>
                    <a:pt x="2945706" y="20715"/>
                    <a:pt x="2944678" y="82915"/>
                    <a:pt x="2944678" y="0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508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3E071675-4F67-4942-AE46-60B561206952}"/>
                </a:ext>
              </a:extLst>
            </p:cNvPr>
            <p:cNvSpPr/>
            <p:nvPr/>
          </p:nvSpPr>
          <p:spPr>
            <a:xfrm rot="1928124">
              <a:off x="5013660" y="1655597"/>
              <a:ext cx="1009633" cy="574097"/>
            </a:xfrm>
            <a:custGeom>
              <a:avLst/>
              <a:gdLst>
                <a:gd name="connsiteX0" fmla="*/ 0 w 2991173"/>
                <a:gd name="connsiteY0" fmla="*/ 1705714 h 1705714"/>
                <a:gd name="connsiteX1" fmla="*/ 604434 w 2991173"/>
                <a:gd name="connsiteY1" fmla="*/ 1240765 h 1705714"/>
                <a:gd name="connsiteX2" fmla="*/ 697424 w 2991173"/>
                <a:gd name="connsiteY2" fmla="*/ 1209768 h 1705714"/>
                <a:gd name="connsiteX3" fmla="*/ 836909 w 2991173"/>
                <a:gd name="connsiteY3" fmla="*/ 1163273 h 1705714"/>
                <a:gd name="connsiteX4" fmla="*/ 883404 w 2991173"/>
                <a:gd name="connsiteY4" fmla="*/ 1147775 h 1705714"/>
                <a:gd name="connsiteX5" fmla="*/ 976393 w 2991173"/>
                <a:gd name="connsiteY5" fmla="*/ 1132276 h 1705714"/>
                <a:gd name="connsiteX6" fmla="*/ 1828800 w 2991173"/>
                <a:gd name="connsiteY6" fmla="*/ 1132276 h 1705714"/>
                <a:gd name="connsiteX7" fmla="*/ 1968285 w 2991173"/>
                <a:gd name="connsiteY7" fmla="*/ 1054785 h 1705714"/>
                <a:gd name="connsiteX8" fmla="*/ 2061275 w 2991173"/>
                <a:gd name="connsiteY8" fmla="*/ 992792 h 1705714"/>
                <a:gd name="connsiteX9" fmla="*/ 2107770 w 2991173"/>
                <a:gd name="connsiteY9" fmla="*/ 961795 h 1705714"/>
                <a:gd name="connsiteX10" fmla="*/ 2154265 w 2991173"/>
                <a:gd name="connsiteY10" fmla="*/ 930798 h 1705714"/>
                <a:gd name="connsiteX11" fmla="*/ 2231756 w 2991173"/>
                <a:gd name="connsiteY11" fmla="*/ 837809 h 1705714"/>
                <a:gd name="connsiteX12" fmla="*/ 2340244 w 2991173"/>
                <a:gd name="connsiteY12" fmla="*/ 713822 h 1705714"/>
                <a:gd name="connsiteX13" fmla="*/ 2386739 w 2991173"/>
                <a:gd name="connsiteY13" fmla="*/ 574337 h 1705714"/>
                <a:gd name="connsiteX14" fmla="*/ 2433234 w 2991173"/>
                <a:gd name="connsiteY14" fmla="*/ 465849 h 1705714"/>
                <a:gd name="connsiteX15" fmla="*/ 2495227 w 2991173"/>
                <a:gd name="connsiteY15" fmla="*/ 372859 h 1705714"/>
                <a:gd name="connsiteX16" fmla="*/ 2526224 w 2991173"/>
                <a:gd name="connsiteY16" fmla="*/ 326365 h 1705714"/>
                <a:gd name="connsiteX17" fmla="*/ 2572719 w 2991173"/>
                <a:gd name="connsiteY17" fmla="*/ 295368 h 1705714"/>
                <a:gd name="connsiteX18" fmla="*/ 2650210 w 2991173"/>
                <a:gd name="connsiteY18" fmla="*/ 217876 h 1705714"/>
                <a:gd name="connsiteX19" fmla="*/ 2681207 w 2991173"/>
                <a:gd name="connsiteY19" fmla="*/ 171382 h 1705714"/>
                <a:gd name="connsiteX20" fmla="*/ 2820692 w 2991173"/>
                <a:gd name="connsiteY20" fmla="*/ 78392 h 1705714"/>
                <a:gd name="connsiteX21" fmla="*/ 2867187 w 2991173"/>
                <a:gd name="connsiteY21" fmla="*/ 47395 h 1705714"/>
                <a:gd name="connsiteX22" fmla="*/ 2960176 w 2991173"/>
                <a:gd name="connsiteY22" fmla="*/ 900 h 1705714"/>
                <a:gd name="connsiteX23" fmla="*/ 2991173 w 2991173"/>
                <a:gd name="connsiteY23" fmla="*/ 900 h 170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91173" h="1705714">
                  <a:moveTo>
                    <a:pt x="0" y="1705714"/>
                  </a:moveTo>
                  <a:cubicBezTo>
                    <a:pt x="201478" y="1550731"/>
                    <a:pt x="397280" y="1388075"/>
                    <a:pt x="604434" y="1240765"/>
                  </a:cubicBezTo>
                  <a:cubicBezTo>
                    <a:pt x="631061" y="1221830"/>
                    <a:pt x="666427" y="1220100"/>
                    <a:pt x="697424" y="1209768"/>
                  </a:cubicBezTo>
                  <a:lnTo>
                    <a:pt x="836909" y="1163273"/>
                  </a:lnTo>
                  <a:cubicBezTo>
                    <a:pt x="852407" y="1158107"/>
                    <a:pt x="867290" y="1150461"/>
                    <a:pt x="883404" y="1147775"/>
                  </a:cubicBezTo>
                  <a:lnTo>
                    <a:pt x="976393" y="1132276"/>
                  </a:lnTo>
                  <a:cubicBezTo>
                    <a:pt x="1378420" y="1146140"/>
                    <a:pt x="1439031" y="1159157"/>
                    <a:pt x="1828800" y="1132276"/>
                  </a:cubicBezTo>
                  <a:cubicBezTo>
                    <a:pt x="1874440" y="1129128"/>
                    <a:pt x="1944242" y="1070814"/>
                    <a:pt x="1968285" y="1054785"/>
                  </a:cubicBezTo>
                  <a:lnTo>
                    <a:pt x="2061275" y="992792"/>
                  </a:lnTo>
                  <a:lnTo>
                    <a:pt x="2107770" y="961795"/>
                  </a:lnTo>
                  <a:lnTo>
                    <a:pt x="2154265" y="930798"/>
                  </a:lnTo>
                  <a:cubicBezTo>
                    <a:pt x="2265028" y="764654"/>
                    <a:pt x="2092533" y="1016810"/>
                    <a:pt x="2231756" y="837809"/>
                  </a:cubicBezTo>
                  <a:cubicBezTo>
                    <a:pt x="2329117" y="712630"/>
                    <a:pt x="2250234" y="773829"/>
                    <a:pt x="2340244" y="713822"/>
                  </a:cubicBezTo>
                  <a:lnTo>
                    <a:pt x="2386739" y="574337"/>
                  </a:lnTo>
                  <a:cubicBezTo>
                    <a:pt x="2402772" y="526238"/>
                    <a:pt x="2404507" y="513727"/>
                    <a:pt x="2433234" y="465849"/>
                  </a:cubicBezTo>
                  <a:cubicBezTo>
                    <a:pt x="2452401" y="433905"/>
                    <a:pt x="2474562" y="403856"/>
                    <a:pt x="2495227" y="372859"/>
                  </a:cubicBezTo>
                  <a:cubicBezTo>
                    <a:pt x="2505559" y="357361"/>
                    <a:pt x="2510726" y="336697"/>
                    <a:pt x="2526224" y="326365"/>
                  </a:cubicBezTo>
                  <a:lnTo>
                    <a:pt x="2572719" y="295368"/>
                  </a:lnTo>
                  <a:cubicBezTo>
                    <a:pt x="2655369" y="171390"/>
                    <a:pt x="2546894" y="321190"/>
                    <a:pt x="2650210" y="217876"/>
                  </a:cubicBezTo>
                  <a:cubicBezTo>
                    <a:pt x="2663381" y="204705"/>
                    <a:pt x="2667189" y="183648"/>
                    <a:pt x="2681207" y="171382"/>
                  </a:cubicBezTo>
                  <a:cubicBezTo>
                    <a:pt x="2681221" y="171370"/>
                    <a:pt x="2797437" y="93895"/>
                    <a:pt x="2820692" y="78392"/>
                  </a:cubicBezTo>
                  <a:lnTo>
                    <a:pt x="2867187" y="47395"/>
                  </a:lnTo>
                  <a:cubicBezTo>
                    <a:pt x="2906371" y="21272"/>
                    <a:pt x="2914344" y="10066"/>
                    <a:pt x="2960176" y="900"/>
                  </a:cubicBezTo>
                  <a:cubicBezTo>
                    <a:pt x="2970308" y="-1126"/>
                    <a:pt x="2980841" y="900"/>
                    <a:pt x="2991173" y="900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508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B1C56A15-AB22-4443-AB13-69B11C562734}"/>
                </a:ext>
              </a:extLst>
            </p:cNvPr>
            <p:cNvSpPr/>
            <p:nvPr/>
          </p:nvSpPr>
          <p:spPr>
            <a:xfrm rot="1928124">
              <a:off x="5711907" y="1938879"/>
              <a:ext cx="497095" cy="292113"/>
            </a:xfrm>
            <a:custGeom>
              <a:avLst/>
              <a:gdLst>
                <a:gd name="connsiteX0" fmla="*/ 1239865 w 1472709"/>
                <a:gd name="connsiteY0" fmla="*/ 15498 h 867905"/>
                <a:gd name="connsiteX1" fmla="*/ 1162373 w 1472709"/>
                <a:gd name="connsiteY1" fmla="*/ 30996 h 867905"/>
                <a:gd name="connsiteX2" fmla="*/ 1069383 w 1472709"/>
                <a:gd name="connsiteY2" fmla="*/ 61993 h 867905"/>
                <a:gd name="connsiteX3" fmla="*/ 1022889 w 1472709"/>
                <a:gd name="connsiteY3" fmla="*/ 77491 h 867905"/>
                <a:gd name="connsiteX4" fmla="*/ 960895 w 1472709"/>
                <a:gd name="connsiteY4" fmla="*/ 92990 h 867905"/>
                <a:gd name="connsiteX5" fmla="*/ 883404 w 1472709"/>
                <a:gd name="connsiteY5" fmla="*/ 108488 h 867905"/>
                <a:gd name="connsiteX6" fmla="*/ 836909 w 1472709"/>
                <a:gd name="connsiteY6" fmla="*/ 123986 h 867905"/>
                <a:gd name="connsiteX7" fmla="*/ 697424 w 1472709"/>
                <a:gd name="connsiteY7" fmla="*/ 154983 h 867905"/>
                <a:gd name="connsiteX8" fmla="*/ 557939 w 1472709"/>
                <a:gd name="connsiteY8" fmla="*/ 201478 h 867905"/>
                <a:gd name="connsiteX9" fmla="*/ 511444 w 1472709"/>
                <a:gd name="connsiteY9" fmla="*/ 216976 h 867905"/>
                <a:gd name="connsiteX10" fmla="*/ 464950 w 1472709"/>
                <a:gd name="connsiteY10" fmla="*/ 232474 h 867905"/>
                <a:gd name="connsiteX11" fmla="*/ 356461 w 1472709"/>
                <a:gd name="connsiteY11" fmla="*/ 309966 h 867905"/>
                <a:gd name="connsiteX12" fmla="*/ 263472 w 1472709"/>
                <a:gd name="connsiteY12" fmla="*/ 371959 h 867905"/>
                <a:gd name="connsiteX13" fmla="*/ 185980 w 1472709"/>
                <a:gd name="connsiteY13" fmla="*/ 464949 h 867905"/>
                <a:gd name="connsiteX14" fmla="*/ 77492 w 1472709"/>
                <a:gd name="connsiteY14" fmla="*/ 588935 h 867905"/>
                <a:gd name="connsiteX15" fmla="*/ 61994 w 1472709"/>
                <a:gd name="connsiteY15" fmla="*/ 635430 h 867905"/>
                <a:gd name="connsiteX16" fmla="*/ 30997 w 1472709"/>
                <a:gd name="connsiteY16" fmla="*/ 681925 h 867905"/>
                <a:gd name="connsiteX17" fmla="*/ 0 w 1472709"/>
                <a:gd name="connsiteY17" fmla="*/ 774915 h 867905"/>
                <a:gd name="connsiteX18" fmla="*/ 15499 w 1472709"/>
                <a:gd name="connsiteY18" fmla="*/ 852406 h 867905"/>
                <a:gd name="connsiteX19" fmla="*/ 61994 w 1472709"/>
                <a:gd name="connsiteY19" fmla="*/ 867905 h 867905"/>
                <a:gd name="connsiteX20" fmla="*/ 201478 w 1472709"/>
                <a:gd name="connsiteY20" fmla="*/ 852406 h 867905"/>
                <a:gd name="connsiteX21" fmla="*/ 247973 w 1472709"/>
                <a:gd name="connsiteY21" fmla="*/ 836908 h 867905"/>
                <a:gd name="connsiteX22" fmla="*/ 340963 w 1472709"/>
                <a:gd name="connsiteY22" fmla="*/ 759417 h 867905"/>
                <a:gd name="connsiteX23" fmla="*/ 433953 w 1472709"/>
                <a:gd name="connsiteY23" fmla="*/ 712922 h 867905"/>
                <a:gd name="connsiteX24" fmla="*/ 542441 w 1472709"/>
                <a:gd name="connsiteY24" fmla="*/ 635430 h 867905"/>
                <a:gd name="connsiteX25" fmla="*/ 681926 w 1472709"/>
                <a:gd name="connsiteY25" fmla="*/ 557939 h 867905"/>
                <a:gd name="connsiteX26" fmla="*/ 790414 w 1472709"/>
                <a:gd name="connsiteY26" fmla="*/ 495945 h 867905"/>
                <a:gd name="connsiteX27" fmla="*/ 929899 w 1472709"/>
                <a:gd name="connsiteY27" fmla="*/ 418454 h 867905"/>
                <a:gd name="connsiteX28" fmla="*/ 1022889 w 1472709"/>
                <a:gd name="connsiteY28" fmla="*/ 371959 h 867905"/>
                <a:gd name="connsiteX29" fmla="*/ 1115878 w 1472709"/>
                <a:gd name="connsiteY29" fmla="*/ 325464 h 867905"/>
                <a:gd name="connsiteX30" fmla="*/ 1348353 w 1472709"/>
                <a:gd name="connsiteY30" fmla="*/ 170481 h 867905"/>
                <a:gd name="connsiteX31" fmla="*/ 1394848 w 1472709"/>
                <a:gd name="connsiteY31" fmla="*/ 139484 h 867905"/>
                <a:gd name="connsiteX32" fmla="*/ 1441343 w 1472709"/>
                <a:gd name="connsiteY32" fmla="*/ 108488 h 867905"/>
                <a:gd name="connsiteX33" fmla="*/ 1472339 w 1472709"/>
                <a:gd name="connsiteY33" fmla="*/ 61993 h 867905"/>
                <a:gd name="connsiteX34" fmla="*/ 1425844 w 1472709"/>
                <a:gd name="connsiteY34" fmla="*/ 30996 h 867905"/>
                <a:gd name="connsiteX35" fmla="*/ 1332855 w 1472709"/>
                <a:gd name="connsiteY35" fmla="*/ 0 h 867905"/>
                <a:gd name="connsiteX36" fmla="*/ 1239865 w 1472709"/>
                <a:gd name="connsiteY36" fmla="*/ 15498 h 867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472709" h="867905">
                  <a:moveTo>
                    <a:pt x="1239865" y="15498"/>
                  </a:moveTo>
                  <a:cubicBezTo>
                    <a:pt x="1211451" y="20664"/>
                    <a:pt x="1187787" y="24065"/>
                    <a:pt x="1162373" y="30996"/>
                  </a:cubicBezTo>
                  <a:cubicBezTo>
                    <a:pt x="1130851" y="39593"/>
                    <a:pt x="1100380" y="51661"/>
                    <a:pt x="1069383" y="61993"/>
                  </a:cubicBezTo>
                  <a:cubicBezTo>
                    <a:pt x="1053885" y="67159"/>
                    <a:pt x="1038738" y="73529"/>
                    <a:pt x="1022889" y="77491"/>
                  </a:cubicBezTo>
                  <a:cubicBezTo>
                    <a:pt x="1002224" y="82657"/>
                    <a:pt x="981688" y="88369"/>
                    <a:pt x="960895" y="92990"/>
                  </a:cubicBezTo>
                  <a:cubicBezTo>
                    <a:pt x="935180" y="98704"/>
                    <a:pt x="908959" y="102099"/>
                    <a:pt x="883404" y="108488"/>
                  </a:cubicBezTo>
                  <a:cubicBezTo>
                    <a:pt x="867555" y="112450"/>
                    <a:pt x="852758" y="120024"/>
                    <a:pt x="836909" y="123986"/>
                  </a:cubicBezTo>
                  <a:cubicBezTo>
                    <a:pt x="748399" y="146113"/>
                    <a:pt x="776993" y="131112"/>
                    <a:pt x="697424" y="154983"/>
                  </a:cubicBezTo>
                  <a:cubicBezTo>
                    <a:pt x="697339" y="155008"/>
                    <a:pt x="581228" y="193715"/>
                    <a:pt x="557939" y="201478"/>
                  </a:cubicBezTo>
                  <a:lnTo>
                    <a:pt x="511444" y="216976"/>
                  </a:lnTo>
                  <a:lnTo>
                    <a:pt x="464950" y="232474"/>
                  </a:lnTo>
                  <a:cubicBezTo>
                    <a:pt x="313781" y="333255"/>
                    <a:pt x="548710" y="175392"/>
                    <a:pt x="356461" y="309966"/>
                  </a:cubicBezTo>
                  <a:cubicBezTo>
                    <a:pt x="325942" y="331329"/>
                    <a:pt x="263472" y="371959"/>
                    <a:pt x="263472" y="371959"/>
                  </a:cubicBezTo>
                  <a:cubicBezTo>
                    <a:pt x="152701" y="538114"/>
                    <a:pt x="325209" y="285939"/>
                    <a:pt x="185980" y="464949"/>
                  </a:cubicBezTo>
                  <a:cubicBezTo>
                    <a:pt x="88620" y="590127"/>
                    <a:pt x="167501" y="528930"/>
                    <a:pt x="77492" y="588935"/>
                  </a:cubicBezTo>
                  <a:cubicBezTo>
                    <a:pt x="72326" y="604433"/>
                    <a:pt x="69300" y="620818"/>
                    <a:pt x="61994" y="635430"/>
                  </a:cubicBezTo>
                  <a:cubicBezTo>
                    <a:pt x="53664" y="652090"/>
                    <a:pt x="38562" y="664904"/>
                    <a:pt x="30997" y="681925"/>
                  </a:cubicBezTo>
                  <a:cubicBezTo>
                    <a:pt x="17727" y="711782"/>
                    <a:pt x="0" y="774915"/>
                    <a:pt x="0" y="774915"/>
                  </a:cubicBezTo>
                  <a:cubicBezTo>
                    <a:pt x="5166" y="800745"/>
                    <a:pt x="887" y="830488"/>
                    <a:pt x="15499" y="852406"/>
                  </a:cubicBezTo>
                  <a:cubicBezTo>
                    <a:pt x="24561" y="865999"/>
                    <a:pt x="45657" y="867905"/>
                    <a:pt x="61994" y="867905"/>
                  </a:cubicBezTo>
                  <a:cubicBezTo>
                    <a:pt x="108775" y="867905"/>
                    <a:pt x="154983" y="857572"/>
                    <a:pt x="201478" y="852406"/>
                  </a:cubicBezTo>
                  <a:cubicBezTo>
                    <a:pt x="216976" y="847240"/>
                    <a:pt x="233361" y="844214"/>
                    <a:pt x="247973" y="836908"/>
                  </a:cubicBezTo>
                  <a:cubicBezTo>
                    <a:pt x="305692" y="808049"/>
                    <a:pt x="289549" y="802262"/>
                    <a:pt x="340963" y="759417"/>
                  </a:cubicBezTo>
                  <a:cubicBezTo>
                    <a:pt x="381022" y="726034"/>
                    <a:pt x="387353" y="728455"/>
                    <a:pt x="433953" y="712922"/>
                  </a:cubicBezTo>
                  <a:cubicBezTo>
                    <a:pt x="516136" y="630739"/>
                    <a:pt x="440446" y="696627"/>
                    <a:pt x="542441" y="635430"/>
                  </a:cubicBezTo>
                  <a:cubicBezTo>
                    <a:pt x="675667" y="555494"/>
                    <a:pt x="588406" y="589112"/>
                    <a:pt x="681926" y="557939"/>
                  </a:cubicBezTo>
                  <a:cubicBezTo>
                    <a:pt x="885277" y="405425"/>
                    <a:pt x="638277" y="580466"/>
                    <a:pt x="790414" y="495945"/>
                  </a:cubicBezTo>
                  <a:cubicBezTo>
                    <a:pt x="950283" y="407128"/>
                    <a:pt x="824695" y="453521"/>
                    <a:pt x="929899" y="418454"/>
                  </a:cubicBezTo>
                  <a:cubicBezTo>
                    <a:pt x="1063152" y="329617"/>
                    <a:pt x="894553" y="436128"/>
                    <a:pt x="1022889" y="371959"/>
                  </a:cubicBezTo>
                  <a:cubicBezTo>
                    <a:pt x="1143064" y="311871"/>
                    <a:pt x="999011" y="364419"/>
                    <a:pt x="1115878" y="325464"/>
                  </a:cubicBezTo>
                  <a:lnTo>
                    <a:pt x="1348353" y="170481"/>
                  </a:lnTo>
                  <a:lnTo>
                    <a:pt x="1394848" y="139484"/>
                  </a:lnTo>
                  <a:lnTo>
                    <a:pt x="1441343" y="108488"/>
                  </a:lnTo>
                  <a:cubicBezTo>
                    <a:pt x="1451675" y="92990"/>
                    <a:pt x="1475992" y="80258"/>
                    <a:pt x="1472339" y="61993"/>
                  </a:cubicBezTo>
                  <a:cubicBezTo>
                    <a:pt x="1468686" y="43728"/>
                    <a:pt x="1442865" y="38561"/>
                    <a:pt x="1425844" y="30996"/>
                  </a:cubicBezTo>
                  <a:cubicBezTo>
                    <a:pt x="1395987" y="17726"/>
                    <a:pt x="1332855" y="0"/>
                    <a:pt x="1332855" y="0"/>
                  </a:cubicBezTo>
                  <a:cubicBezTo>
                    <a:pt x="1281459" y="17132"/>
                    <a:pt x="1268279" y="10332"/>
                    <a:pt x="1239865" y="15498"/>
                  </a:cubicBezTo>
                  <a:close/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508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DEAB63BC-658D-44CE-AF07-FEF400E6B184}"/>
                </a:ext>
              </a:extLst>
            </p:cNvPr>
            <p:cNvSpPr/>
            <p:nvPr/>
          </p:nvSpPr>
          <p:spPr>
            <a:xfrm rot="1928124">
              <a:off x="4934414" y="2069757"/>
              <a:ext cx="253159" cy="834609"/>
            </a:xfrm>
            <a:custGeom>
              <a:avLst/>
              <a:gdLst>
                <a:gd name="connsiteX0" fmla="*/ 595033 w 750016"/>
                <a:gd name="connsiteY0" fmla="*/ 0 h 2479729"/>
                <a:gd name="connsiteX1" fmla="*/ 517542 w 750016"/>
                <a:gd name="connsiteY1" fmla="*/ 170481 h 2479729"/>
                <a:gd name="connsiteX2" fmla="*/ 486545 w 750016"/>
                <a:gd name="connsiteY2" fmla="*/ 216976 h 2479729"/>
                <a:gd name="connsiteX3" fmla="*/ 424552 w 750016"/>
                <a:gd name="connsiteY3" fmla="*/ 356461 h 2479729"/>
                <a:gd name="connsiteX4" fmla="*/ 362559 w 750016"/>
                <a:gd name="connsiteY4" fmla="*/ 495945 h 2479729"/>
                <a:gd name="connsiteX5" fmla="*/ 331562 w 750016"/>
                <a:gd name="connsiteY5" fmla="*/ 604434 h 2479729"/>
                <a:gd name="connsiteX6" fmla="*/ 316064 w 750016"/>
                <a:gd name="connsiteY6" fmla="*/ 666427 h 2479729"/>
                <a:gd name="connsiteX7" fmla="*/ 285067 w 750016"/>
                <a:gd name="connsiteY7" fmla="*/ 712922 h 2479729"/>
                <a:gd name="connsiteX8" fmla="*/ 207576 w 750016"/>
                <a:gd name="connsiteY8" fmla="*/ 945396 h 2479729"/>
                <a:gd name="connsiteX9" fmla="*/ 176579 w 750016"/>
                <a:gd name="connsiteY9" fmla="*/ 1038386 h 2479729"/>
                <a:gd name="connsiteX10" fmla="*/ 161081 w 750016"/>
                <a:gd name="connsiteY10" fmla="*/ 1100379 h 2479729"/>
                <a:gd name="connsiteX11" fmla="*/ 130084 w 750016"/>
                <a:gd name="connsiteY11" fmla="*/ 1193369 h 2479729"/>
                <a:gd name="connsiteX12" fmla="*/ 114586 w 750016"/>
                <a:gd name="connsiteY12" fmla="*/ 1239864 h 2479729"/>
                <a:gd name="connsiteX13" fmla="*/ 99087 w 750016"/>
                <a:gd name="connsiteY13" fmla="*/ 1301857 h 2479729"/>
                <a:gd name="connsiteX14" fmla="*/ 68091 w 750016"/>
                <a:gd name="connsiteY14" fmla="*/ 1394847 h 2479729"/>
                <a:gd name="connsiteX15" fmla="*/ 52593 w 750016"/>
                <a:gd name="connsiteY15" fmla="*/ 1441342 h 2479729"/>
                <a:gd name="connsiteX16" fmla="*/ 37094 w 750016"/>
                <a:gd name="connsiteY16" fmla="*/ 1487837 h 2479729"/>
                <a:gd name="connsiteX17" fmla="*/ 21596 w 750016"/>
                <a:gd name="connsiteY17" fmla="*/ 1549830 h 2479729"/>
                <a:gd name="connsiteX18" fmla="*/ 21596 w 750016"/>
                <a:gd name="connsiteY18" fmla="*/ 2138766 h 2479729"/>
                <a:gd name="connsiteX19" fmla="*/ 37094 w 750016"/>
                <a:gd name="connsiteY19" fmla="*/ 2231756 h 2479729"/>
                <a:gd name="connsiteX20" fmla="*/ 99087 w 750016"/>
                <a:gd name="connsiteY20" fmla="*/ 2371240 h 2479729"/>
                <a:gd name="connsiteX21" fmla="*/ 145582 w 750016"/>
                <a:gd name="connsiteY21" fmla="*/ 2402237 h 2479729"/>
                <a:gd name="connsiteX22" fmla="*/ 254071 w 750016"/>
                <a:gd name="connsiteY22" fmla="*/ 2479729 h 2479729"/>
                <a:gd name="connsiteX23" fmla="*/ 300565 w 750016"/>
                <a:gd name="connsiteY23" fmla="*/ 2386739 h 2479729"/>
                <a:gd name="connsiteX24" fmla="*/ 331562 w 750016"/>
                <a:gd name="connsiteY24" fmla="*/ 2340244 h 2479729"/>
                <a:gd name="connsiteX25" fmla="*/ 378057 w 750016"/>
                <a:gd name="connsiteY25" fmla="*/ 2216257 h 2479729"/>
                <a:gd name="connsiteX26" fmla="*/ 409054 w 750016"/>
                <a:gd name="connsiteY26" fmla="*/ 2123268 h 2479729"/>
                <a:gd name="connsiteX27" fmla="*/ 424552 w 750016"/>
                <a:gd name="connsiteY27" fmla="*/ 2076773 h 2479729"/>
                <a:gd name="connsiteX28" fmla="*/ 440050 w 750016"/>
                <a:gd name="connsiteY28" fmla="*/ 2030278 h 2479729"/>
                <a:gd name="connsiteX29" fmla="*/ 455549 w 750016"/>
                <a:gd name="connsiteY29" fmla="*/ 1937288 h 2479729"/>
                <a:gd name="connsiteX30" fmla="*/ 486545 w 750016"/>
                <a:gd name="connsiteY30" fmla="*/ 1642820 h 2479729"/>
                <a:gd name="connsiteX31" fmla="*/ 533040 w 750016"/>
                <a:gd name="connsiteY31" fmla="*/ 1487837 h 2479729"/>
                <a:gd name="connsiteX32" fmla="*/ 548538 w 750016"/>
                <a:gd name="connsiteY32" fmla="*/ 1394847 h 2479729"/>
                <a:gd name="connsiteX33" fmla="*/ 595033 w 750016"/>
                <a:gd name="connsiteY33" fmla="*/ 1239864 h 2479729"/>
                <a:gd name="connsiteX34" fmla="*/ 610532 w 750016"/>
                <a:gd name="connsiteY34" fmla="*/ 1146874 h 2479729"/>
                <a:gd name="connsiteX35" fmla="*/ 626030 w 750016"/>
                <a:gd name="connsiteY35" fmla="*/ 1069383 h 2479729"/>
                <a:gd name="connsiteX36" fmla="*/ 641528 w 750016"/>
                <a:gd name="connsiteY36" fmla="*/ 914400 h 2479729"/>
                <a:gd name="connsiteX37" fmla="*/ 657026 w 750016"/>
                <a:gd name="connsiteY37" fmla="*/ 790413 h 2479729"/>
                <a:gd name="connsiteX38" fmla="*/ 688023 w 750016"/>
                <a:gd name="connsiteY38" fmla="*/ 526942 h 2479729"/>
                <a:gd name="connsiteX39" fmla="*/ 703521 w 750016"/>
                <a:gd name="connsiteY39" fmla="*/ 480447 h 2479729"/>
                <a:gd name="connsiteX40" fmla="*/ 719020 w 750016"/>
                <a:gd name="connsiteY40" fmla="*/ 402956 h 2479729"/>
                <a:gd name="connsiteX41" fmla="*/ 750016 w 750016"/>
                <a:gd name="connsiteY41" fmla="*/ 278969 h 2479729"/>
                <a:gd name="connsiteX42" fmla="*/ 734518 w 750016"/>
                <a:gd name="connsiteY42" fmla="*/ 92990 h 2479729"/>
                <a:gd name="connsiteX43" fmla="*/ 703521 w 750016"/>
                <a:gd name="connsiteY43" fmla="*/ 46495 h 2479729"/>
                <a:gd name="connsiteX44" fmla="*/ 595033 w 750016"/>
                <a:gd name="connsiteY44" fmla="*/ 0 h 247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50016" h="2479729">
                  <a:moveTo>
                    <a:pt x="595033" y="0"/>
                  </a:moveTo>
                  <a:cubicBezTo>
                    <a:pt x="572229" y="114020"/>
                    <a:pt x="594147" y="55574"/>
                    <a:pt x="517542" y="170481"/>
                  </a:cubicBezTo>
                  <a:lnTo>
                    <a:pt x="486545" y="216976"/>
                  </a:lnTo>
                  <a:cubicBezTo>
                    <a:pt x="449659" y="327637"/>
                    <a:pt x="473673" y="282780"/>
                    <a:pt x="424552" y="356461"/>
                  </a:cubicBezTo>
                  <a:cubicBezTo>
                    <a:pt x="387665" y="467121"/>
                    <a:pt x="411679" y="422265"/>
                    <a:pt x="362559" y="495945"/>
                  </a:cubicBezTo>
                  <a:cubicBezTo>
                    <a:pt x="314097" y="689788"/>
                    <a:pt x="376038" y="448765"/>
                    <a:pt x="331562" y="604434"/>
                  </a:cubicBezTo>
                  <a:cubicBezTo>
                    <a:pt x="325710" y="624915"/>
                    <a:pt x="324455" y="646849"/>
                    <a:pt x="316064" y="666427"/>
                  </a:cubicBezTo>
                  <a:cubicBezTo>
                    <a:pt x="308727" y="683548"/>
                    <a:pt x="295399" y="697424"/>
                    <a:pt x="285067" y="712922"/>
                  </a:cubicBezTo>
                  <a:lnTo>
                    <a:pt x="207576" y="945396"/>
                  </a:lnTo>
                  <a:lnTo>
                    <a:pt x="176579" y="1038386"/>
                  </a:lnTo>
                  <a:cubicBezTo>
                    <a:pt x="171413" y="1059050"/>
                    <a:pt x="167202" y="1079977"/>
                    <a:pt x="161081" y="1100379"/>
                  </a:cubicBezTo>
                  <a:cubicBezTo>
                    <a:pt x="151692" y="1131674"/>
                    <a:pt x="140416" y="1162372"/>
                    <a:pt x="130084" y="1193369"/>
                  </a:cubicBezTo>
                  <a:cubicBezTo>
                    <a:pt x="124918" y="1208867"/>
                    <a:pt x="118548" y="1224015"/>
                    <a:pt x="114586" y="1239864"/>
                  </a:cubicBezTo>
                  <a:cubicBezTo>
                    <a:pt x="109420" y="1260528"/>
                    <a:pt x="105208" y="1281455"/>
                    <a:pt x="99087" y="1301857"/>
                  </a:cubicBezTo>
                  <a:cubicBezTo>
                    <a:pt x="89698" y="1333152"/>
                    <a:pt x="78423" y="1363850"/>
                    <a:pt x="68091" y="1394847"/>
                  </a:cubicBezTo>
                  <a:lnTo>
                    <a:pt x="52593" y="1441342"/>
                  </a:lnTo>
                  <a:cubicBezTo>
                    <a:pt x="47427" y="1456840"/>
                    <a:pt x="41056" y="1471988"/>
                    <a:pt x="37094" y="1487837"/>
                  </a:cubicBezTo>
                  <a:lnTo>
                    <a:pt x="21596" y="1549830"/>
                  </a:lnTo>
                  <a:cubicBezTo>
                    <a:pt x="-11042" y="1810942"/>
                    <a:pt x="-3083" y="1694538"/>
                    <a:pt x="21596" y="2138766"/>
                  </a:cubicBezTo>
                  <a:cubicBezTo>
                    <a:pt x="23339" y="2170142"/>
                    <a:pt x="29472" y="2201270"/>
                    <a:pt x="37094" y="2231756"/>
                  </a:cubicBezTo>
                  <a:cubicBezTo>
                    <a:pt x="47324" y="2272676"/>
                    <a:pt x="65165" y="2337317"/>
                    <a:pt x="99087" y="2371240"/>
                  </a:cubicBezTo>
                  <a:cubicBezTo>
                    <a:pt x="112258" y="2384411"/>
                    <a:pt x="130425" y="2391410"/>
                    <a:pt x="145582" y="2402237"/>
                  </a:cubicBezTo>
                  <a:cubicBezTo>
                    <a:pt x="280148" y="2498356"/>
                    <a:pt x="144497" y="2406679"/>
                    <a:pt x="254071" y="2479729"/>
                  </a:cubicBezTo>
                  <a:cubicBezTo>
                    <a:pt x="342907" y="2346472"/>
                    <a:pt x="236395" y="2515079"/>
                    <a:pt x="300565" y="2386739"/>
                  </a:cubicBezTo>
                  <a:cubicBezTo>
                    <a:pt x="308895" y="2370079"/>
                    <a:pt x="321230" y="2355742"/>
                    <a:pt x="331562" y="2340244"/>
                  </a:cubicBezTo>
                  <a:cubicBezTo>
                    <a:pt x="365115" y="2206030"/>
                    <a:pt x="324028" y="2351327"/>
                    <a:pt x="378057" y="2216257"/>
                  </a:cubicBezTo>
                  <a:cubicBezTo>
                    <a:pt x="390192" y="2185921"/>
                    <a:pt x="398722" y="2154264"/>
                    <a:pt x="409054" y="2123268"/>
                  </a:cubicBezTo>
                  <a:lnTo>
                    <a:pt x="424552" y="2076773"/>
                  </a:lnTo>
                  <a:cubicBezTo>
                    <a:pt x="429718" y="2061275"/>
                    <a:pt x="437364" y="2046392"/>
                    <a:pt x="440050" y="2030278"/>
                  </a:cubicBezTo>
                  <a:cubicBezTo>
                    <a:pt x="445216" y="1999281"/>
                    <a:pt x="451805" y="1968488"/>
                    <a:pt x="455549" y="1937288"/>
                  </a:cubicBezTo>
                  <a:cubicBezTo>
                    <a:pt x="467308" y="1839293"/>
                    <a:pt x="455334" y="1736453"/>
                    <a:pt x="486545" y="1642820"/>
                  </a:cubicBezTo>
                  <a:cubicBezTo>
                    <a:pt x="506314" y="1583513"/>
                    <a:pt x="521328" y="1546396"/>
                    <a:pt x="533040" y="1487837"/>
                  </a:cubicBezTo>
                  <a:cubicBezTo>
                    <a:pt x="539203" y="1457023"/>
                    <a:pt x="540917" y="1425333"/>
                    <a:pt x="548538" y="1394847"/>
                  </a:cubicBezTo>
                  <a:cubicBezTo>
                    <a:pt x="588081" y="1236675"/>
                    <a:pt x="570431" y="1362875"/>
                    <a:pt x="595033" y="1239864"/>
                  </a:cubicBezTo>
                  <a:cubicBezTo>
                    <a:pt x="601196" y="1209050"/>
                    <a:pt x="604911" y="1177791"/>
                    <a:pt x="610532" y="1146874"/>
                  </a:cubicBezTo>
                  <a:cubicBezTo>
                    <a:pt x="615244" y="1120957"/>
                    <a:pt x="620864" y="1095213"/>
                    <a:pt x="626030" y="1069383"/>
                  </a:cubicBezTo>
                  <a:cubicBezTo>
                    <a:pt x="631196" y="1017722"/>
                    <a:pt x="635795" y="966001"/>
                    <a:pt x="641528" y="914400"/>
                  </a:cubicBezTo>
                  <a:cubicBezTo>
                    <a:pt x="646127" y="873004"/>
                    <a:pt x="652426" y="831809"/>
                    <a:pt x="657026" y="790413"/>
                  </a:cubicBezTo>
                  <a:cubicBezTo>
                    <a:pt x="664710" y="721259"/>
                    <a:pt x="673239" y="600864"/>
                    <a:pt x="688023" y="526942"/>
                  </a:cubicBezTo>
                  <a:cubicBezTo>
                    <a:pt x="691227" y="510923"/>
                    <a:pt x="699559" y="496296"/>
                    <a:pt x="703521" y="480447"/>
                  </a:cubicBezTo>
                  <a:cubicBezTo>
                    <a:pt x="709910" y="454892"/>
                    <a:pt x="713097" y="428623"/>
                    <a:pt x="719020" y="402956"/>
                  </a:cubicBezTo>
                  <a:cubicBezTo>
                    <a:pt x="728599" y="361446"/>
                    <a:pt x="750016" y="278969"/>
                    <a:pt x="750016" y="278969"/>
                  </a:cubicBezTo>
                  <a:cubicBezTo>
                    <a:pt x="744850" y="216976"/>
                    <a:pt x="746718" y="153990"/>
                    <a:pt x="734518" y="92990"/>
                  </a:cubicBezTo>
                  <a:cubicBezTo>
                    <a:pt x="730865" y="74725"/>
                    <a:pt x="721362" y="51847"/>
                    <a:pt x="703521" y="46495"/>
                  </a:cubicBezTo>
                  <a:cubicBezTo>
                    <a:pt x="663935" y="34619"/>
                    <a:pt x="620864" y="46495"/>
                    <a:pt x="595033" y="0"/>
                  </a:cubicBezTo>
                  <a:close/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508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A325BB31-D3A0-45BE-8EB2-3852A9470035}"/>
                </a:ext>
              </a:extLst>
            </p:cNvPr>
            <p:cNvSpPr/>
            <p:nvPr/>
          </p:nvSpPr>
          <p:spPr>
            <a:xfrm rot="1928124">
              <a:off x="5151225" y="2210411"/>
              <a:ext cx="534496" cy="600852"/>
            </a:xfrm>
            <a:custGeom>
              <a:avLst/>
              <a:gdLst>
                <a:gd name="connsiteX0" fmla="*/ 0 w 1583516"/>
                <a:gd name="connsiteY0" fmla="*/ 1785207 h 1785207"/>
                <a:gd name="connsiteX1" fmla="*/ 387457 w 1583516"/>
                <a:gd name="connsiteY1" fmla="*/ 1459742 h 1785207"/>
                <a:gd name="connsiteX2" fmla="*/ 480447 w 1583516"/>
                <a:gd name="connsiteY2" fmla="*/ 1382251 h 1785207"/>
                <a:gd name="connsiteX3" fmla="*/ 511444 w 1583516"/>
                <a:gd name="connsiteY3" fmla="*/ 1335756 h 1785207"/>
                <a:gd name="connsiteX4" fmla="*/ 604434 w 1583516"/>
                <a:gd name="connsiteY4" fmla="*/ 1273763 h 1785207"/>
                <a:gd name="connsiteX5" fmla="*/ 650929 w 1583516"/>
                <a:gd name="connsiteY5" fmla="*/ 1211769 h 1785207"/>
                <a:gd name="connsiteX6" fmla="*/ 790413 w 1583516"/>
                <a:gd name="connsiteY6" fmla="*/ 1134278 h 1785207"/>
                <a:gd name="connsiteX7" fmla="*/ 836908 w 1583516"/>
                <a:gd name="connsiteY7" fmla="*/ 1087783 h 1785207"/>
                <a:gd name="connsiteX8" fmla="*/ 929898 w 1583516"/>
                <a:gd name="connsiteY8" fmla="*/ 1025790 h 1785207"/>
                <a:gd name="connsiteX9" fmla="*/ 960895 w 1583516"/>
                <a:gd name="connsiteY9" fmla="*/ 979295 h 1785207"/>
                <a:gd name="connsiteX10" fmla="*/ 1053884 w 1583516"/>
                <a:gd name="connsiteY10" fmla="*/ 901803 h 1785207"/>
                <a:gd name="connsiteX11" fmla="*/ 1131376 w 1583516"/>
                <a:gd name="connsiteY11" fmla="*/ 824312 h 1785207"/>
                <a:gd name="connsiteX12" fmla="*/ 1208868 w 1583516"/>
                <a:gd name="connsiteY12" fmla="*/ 731322 h 1785207"/>
                <a:gd name="connsiteX13" fmla="*/ 1255362 w 1583516"/>
                <a:gd name="connsiteY13" fmla="*/ 684827 h 1785207"/>
                <a:gd name="connsiteX14" fmla="*/ 1348352 w 1583516"/>
                <a:gd name="connsiteY14" fmla="*/ 545342 h 1785207"/>
                <a:gd name="connsiteX15" fmla="*/ 1410345 w 1583516"/>
                <a:gd name="connsiteY15" fmla="*/ 452353 h 1785207"/>
                <a:gd name="connsiteX16" fmla="*/ 1441342 w 1583516"/>
                <a:gd name="connsiteY16" fmla="*/ 390359 h 1785207"/>
                <a:gd name="connsiteX17" fmla="*/ 1503335 w 1583516"/>
                <a:gd name="connsiteY17" fmla="*/ 297369 h 1785207"/>
                <a:gd name="connsiteX18" fmla="*/ 1565329 w 1583516"/>
                <a:gd name="connsiteY18" fmla="*/ 157885 h 1785207"/>
                <a:gd name="connsiteX19" fmla="*/ 1580827 w 1583516"/>
                <a:gd name="connsiteY19" fmla="*/ 111390 h 1785207"/>
                <a:gd name="connsiteX20" fmla="*/ 1565329 w 1583516"/>
                <a:gd name="connsiteY20" fmla="*/ 2902 h 1785207"/>
                <a:gd name="connsiteX21" fmla="*/ 1425844 w 1583516"/>
                <a:gd name="connsiteY21" fmla="*/ 33898 h 1785207"/>
                <a:gd name="connsiteX22" fmla="*/ 1379349 w 1583516"/>
                <a:gd name="connsiteY22" fmla="*/ 64895 h 1785207"/>
                <a:gd name="connsiteX23" fmla="*/ 1348352 w 1583516"/>
                <a:gd name="connsiteY23" fmla="*/ 111390 h 1785207"/>
                <a:gd name="connsiteX24" fmla="*/ 1255362 w 1583516"/>
                <a:gd name="connsiteY24" fmla="*/ 173383 h 1785207"/>
                <a:gd name="connsiteX25" fmla="*/ 1162373 w 1583516"/>
                <a:gd name="connsiteY25" fmla="*/ 235376 h 1785207"/>
                <a:gd name="connsiteX26" fmla="*/ 1115878 w 1583516"/>
                <a:gd name="connsiteY26" fmla="*/ 281871 h 1785207"/>
                <a:gd name="connsiteX27" fmla="*/ 1022888 w 1583516"/>
                <a:gd name="connsiteY27" fmla="*/ 343864 h 1785207"/>
                <a:gd name="connsiteX28" fmla="*/ 976393 w 1583516"/>
                <a:gd name="connsiteY28" fmla="*/ 374861 h 1785207"/>
                <a:gd name="connsiteX29" fmla="*/ 945396 w 1583516"/>
                <a:gd name="connsiteY29" fmla="*/ 421356 h 1785207"/>
                <a:gd name="connsiteX30" fmla="*/ 852407 w 1583516"/>
                <a:gd name="connsiteY30" fmla="*/ 483349 h 1785207"/>
                <a:gd name="connsiteX31" fmla="*/ 728420 w 1583516"/>
                <a:gd name="connsiteY31" fmla="*/ 591837 h 1785207"/>
                <a:gd name="connsiteX32" fmla="*/ 681925 w 1583516"/>
                <a:gd name="connsiteY32" fmla="*/ 622834 h 1785207"/>
                <a:gd name="connsiteX33" fmla="*/ 650929 w 1583516"/>
                <a:gd name="connsiteY33" fmla="*/ 669329 h 1785207"/>
                <a:gd name="connsiteX34" fmla="*/ 604434 w 1583516"/>
                <a:gd name="connsiteY34" fmla="*/ 684827 h 1785207"/>
                <a:gd name="connsiteX35" fmla="*/ 495945 w 1583516"/>
                <a:gd name="connsiteY35" fmla="*/ 808814 h 1785207"/>
                <a:gd name="connsiteX36" fmla="*/ 387457 w 1583516"/>
                <a:gd name="connsiteY36" fmla="*/ 932800 h 1785207"/>
                <a:gd name="connsiteX37" fmla="*/ 309966 w 1583516"/>
                <a:gd name="connsiteY37" fmla="*/ 1072285 h 1785207"/>
                <a:gd name="connsiteX38" fmla="*/ 263471 w 1583516"/>
                <a:gd name="connsiteY38" fmla="*/ 1103281 h 1785207"/>
                <a:gd name="connsiteX39" fmla="*/ 170481 w 1583516"/>
                <a:gd name="connsiteY39" fmla="*/ 1242766 h 1785207"/>
                <a:gd name="connsiteX40" fmla="*/ 139484 w 1583516"/>
                <a:gd name="connsiteY40" fmla="*/ 1289261 h 1785207"/>
                <a:gd name="connsiteX41" fmla="*/ 108488 w 1583516"/>
                <a:gd name="connsiteY41" fmla="*/ 1351254 h 1785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583516" h="1785207">
                  <a:moveTo>
                    <a:pt x="0" y="1785207"/>
                  </a:moveTo>
                  <a:cubicBezTo>
                    <a:pt x="129152" y="1676719"/>
                    <a:pt x="261391" y="1571801"/>
                    <a:pt x="387457" y="1459742"/>
                  </a:cubicBezTo>
                  <a:cubicBezTo>
                    <a:pt x="500114" y="1359602"/>
                    <a:pt x="316404" y="1464271"/>
                    <a:pt x="480447" y="1382251"/>
                  </a:cubicBezTo>
                  <a:cubicBezTo>
                    <a:pt x="490779" y="1366753"/>
                    <a:pt x="497426" y="1348022"/>
                    <a:pt x="511444" y="1335756"/>
                  </a:cubicBezTo>
                  <a:cubicBezTo>
                    <a:pt x="539480" y="1311225"/>
                    <a:pt x="604434" y="1273763"/>
                    <a:pt x="604434" y="1273763"/>
                  </a:cubicBezTo>
                  <a:cubicBezTo>
                    <a:pt x="619932" y="1253098"/>
                    <a:pt x="631623" y="1228930"/>
                    <a:pt x="650929" y="1211769"/>
                  </a:cubicBezTo>
                  <a:cubicBezTo>
                    <a:pt x="714878" y="1154925"/>
                    <a:pt x="727272" y="1155324"/>
                    <a:pt x="790413" y="1134278"/>
                  </a:cubicBezTo>
                  <a:cubicBezTo>
                    <a:pt x="805911" y="1118780"/>
                    <a:pt x="819607" y="1101239"/>
                    <a:pt x="836908" y="1087783"/>
                  </a:cubicBezTo>
                  <a:cubicBezTo>
                    <a:pt x="866314" y="1064912"/>
                    <a:pt x="929898" y="1025790"/>
                    <a:pt x="929898" y="1025790"/>
                  </a:cubicBezTo>
                  <a:cubicBezTo>
                    <a:pt x="940230" y="1010292"/>
                    <a:pt x="948970" y="993604"/>
                    <a:pt x="960895" y="979295"/>
                  </a:cubicBezTo>
                  <a:cubicBezTo>
                    <a:pt x="998186" y="934546"/>
                    <a:pt x="1008168" y="932281"/>
                    <a:pt x="1053884" y="901803"/>
                  </a:cubicBezTo>
                  <a:cubicBezTo>
                    <a:pt x="1110713" y="816561"/>
                    <a:pt x="1053883" y="888889"/>
                    <a:pt x="1131376" y="824312"/>
                  </a:cubicBezTo>
                  <a:cubicBezTo>
                    <a:pt x="1205463" y="762573"/>
                    <a:pt x="1153458" y="797815"/>
                    <a:pt x="1208868" y="731322"/>
                  </a:cubicBezTo>
                  <a:cubicBezTo>
                    <a:pt x="1222899" y="714484"/>
                    <a:pt x="1241906" y="702128"/>
                    <a:pt x="1255362" y="684827"/>
                  </a:cubicBezTo>
                  <a:cubicBezTo>
                    <a:pt x="1255382" y="684802"/>
                    <a:pt x="1332845" y="568603"/>
                    <a:pt x="1348352" y="545342"/>
                  </a:cubicBezTo>
                  <a:cubicBezTo>
                    <a:pt x="1348353" y="545340"/>
                    <a:pt x="1410344" y="452356"/>
                    <a:pt x="1410345" y="452353"/>
                  </a:cubicBezTo>
                  <a:cubicBezTo>
                    <a:pt x="1420677" y="431688"/>
                    <a:pt x="1429455" y="410170"/>
                    <a:pt x="1441342" y="390359"/>
                  </a:cubicBezTo>
                  <a:cubicBezTo>
                    <a:pt x="1460509" y="358415"/>
                    <a:pt x="1491554" y="332711"/>
                    <a:pt x="1503335" y="297369"/>
                  </a:cubicBezTo>
                  <a:cubicBezTo>
                    <a:pt x="1540222" y="186709"/>
                    <a:pt x="1516208" y="231566"/>
                    <a:pt x="1565329" y="157885"/>
                  </a:cubicBezTo>
                  <a:cubicBezTo>
                    <a:pt x="1570495" y="142387"/>
                    <a:pt x="1580827" y="127727"/>
                    <a:pt x="1580827" y="111390"/>
                  </a:cubicBezTo>
                  <a:cubicBezTo>
                    <a:pt x="1580827" y="74860"/>
                    <a:pt x="1593064" y="26675"/>
                    <a:pt x="1565329" y="2902"/>
                  </a:cubicBezTo>
                  <a:cubicBezTo>
                    <a:pt x="1550055" y="-10190"/>
                    <a:pt x="1453371" y="24723"/>
                    <a:pt x="1425844" y="33898"/>
                  </a:cubicBezTo>
                  <a:cubicBezTo>
                    <a:pt x="1410346" y="44230"/>
                    <a:pt x="1392520" y="51724"/>
                    <a:pt x="1379349" y="64895"/>
                  </a:cubicBezTo>
                  <a:cubicBezTo>
                    <a:pt x="1366178" y="78066"/>
                    <a:pt x="1362370" y="99124"/>
                    <a:pt x="1348352" y="111390"/>
                  </a:cubicBezTo>
                  <a:cubicBezTo>
                    <a:pt x="1320316" y="135921"/>
                    <a:pt x="1255362" y="173383"/>
                    <a:pt x="1255362" y="173383"/>
                  </a:cubicBezTo>
                  <a:cubicBezTo>
                    <a:pt x="1188316" y="273954"/>
                    <a:pt x="1270150" y="173789"/>
                    <a:pt x="1162373" y="235376"/>
                  </a:cubicBezTo>
                  <a:cubicBezTo>
                    <a:pt x="1143343" y="246250"/>
                    <a:pt x="1133179" y="268415"/>
                    <a:pt x="1115878" y="281871"/>
                  </a:cubicBezTo>
                  <a:cubicBezTo>
                    <a:pt x="1086472" y="304742"/>
                    <a:pt x="1053885" y="323200"/>
                    <a:pt x="1022888" y="343864"/>
                  </a:cubicBezTo>
                  <a:lnTo>
                    <a:pt x="976393" y="374861"/>
                  </a:lnTo>
                  <a:cubicBezTo>
                    <a:pt x="966061" y="390359"/>
                    <a:pt x="959414" y="409090"/>
                    <a:pt x="945396" y="421356"/>
                  </a:cubicBezTo>
                  <a:cubicBezTo>
                    <a:pt x="917360" y="445887"/>
                    <a:pt x="852407" y="483349"/>
                    <a:pt x="852407" y="483349"/>
                  </a:cubicBezTo>
                  <a:cubicBezTo>
                    <a:pt x="800745" y="560841"/>
                    <a:pt x="836909" y="519511"/>
                    <a:pt x="728420" y="591837"/>
                  </a:cubicBezTo>
                  <a:lnTo>
                    <a:pt x="681925" y="622834"/>
                  </a:lnTo>
                  <a:cubicBezTo>
                    <a:pt x="671593" y="638332"/>
                    <a:pt x="665474" y="657693"/>
                    <a:pt x="650929" y="669329"/>
                  </a:cubicBezTo>
                  <a:cubicBezTo>
                    <a:pt x="638172" y="679534"/>
                    <a:pt x="615986" y="673275"/>
                    <a:pt x="604434" y="684827"/>
                  </a:cubicBezTo>
                  <a:cubicBezTo>
                    <a:pt x="423614" y="865645"/>
                    <a:pt x="627683" y="720987"/>
                    <a:pt x="495945" y="808814"/>
                  </a:cubicBezTo>
                  <a:cubicBezTo>
                    <a:pt x="423620" y="917301"/>
                    <a:pt x="464948" y="881139"/>
                    <a:pt x="387457" y="932800"/>
                  </a:cubicBezTo>
                  <a:cubicBezTo>
                    <a:pt x="371307" y="981251"/>
                    <a:pt x="355644" y="1041833"/>
                    <a:pt x="309966" y="1072285"/>
                  </a:cubicBezTo>
                  <a:lnTo>
                    <a:pt x="263471" y="1103281"/>
                  </a:lnTo>
                  <a:lnTo>
                    <a:pt x="170481" y="1242766"/>
                  </a:lnTo>
                  <a:lnTo>
                    <a:pt x="139484" y="1289261"/>
                  </a:lnTo>
                  <a:cubicBezTo>
                    <a:pt x="121676" y="1342687"/>
                    <a:pt x="135538" y="1324204"/>
                    <a:pt x="108488" y="1351254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508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25B735F4-53F8-4157-90C5-CC20AB18C42A}"/>
                </a:ext>
              </a:extLst>
            </p:cNvPr>
            <p:cNvSpPr/>
            <p:nvPr/>
          </p:nvSpPr>
          <p:spPr>
            <a:xfrm rot="1928124">
              <a:off x="5450022" y="1633994"/>
              <a:ext cx="178106" cy="188296"/>
            </a:xfrm>
            <a:custGeom>
              <a:avLst/>
              <a:gdLst>
                <a:gd name="connsiteX0" fmla="*/ 108488 w 527663"/>
                <a:gd name="connsiteY0" fmla="*/ 30997 h 559451"/>
                <a:gd name="connsiteX1" fmla="*/ 30996 w 527663"/>
                <a:gd name="connsiteY1" fmla="*/ 108488 h 559451"/>
                <a:gd name="connsiteX2" fmla="*/ 0 w 527663"/>
                <a:gd name="connsiteY2" fmla="*/ 201478 h 559451"/>
                <a:gd name="connsiteX3" fmla="*/ 30996 w 527663"/>
                <a:gd name="connsiteY3" fmla="*/ 402956 h 559451"/>
                <a:gd name="connsiteX4" fmla="*/ 92990 w 527663"/>
                <a:gd name="connsiteY4" fmla="*/ 495946 h 559451"/>
                <a:gd name="connsiteX5" fmla="*/ 139485 w 527663"/>
                <a:gd name="connsiteY5" fmla="*/ 511444 h 559451"/>
                <a:gd name="connsiteX6" fmla="*/ 185979 w 527663"/>
                <a:gd name="connsiteY6" fmla="*/ 542441 h 559451"/>
                <a:gd name="connsiteX7" fmla="*/ 371959 w 527663"/>
                <a:gd name="connsiteY7" fmla="*/ 542441 h 559451"/>
                <a:gd name="connsiteX8" fmla="*/ 464949 w 527663"/>
                <a:gd name="connsiteY8" fmla="*/ 402956 h 559451"/>
                <a:gd name="connsiteX9" fmla="*/ 495946 w 527663"/>
                <a:gd name="connsiteY9" fmla="*/ 356461 h 559451"/>
                <a:gd name="connsiteX10" fmla="*/ 526942 w 527663"/>
                <a:gd name="connsiteY10" fmla="*/ 263471 h 559451"/>
                <a:gd name="connsiteX11" fmla="*/ 511444 w 527663"/>
                <a:gd name="connsiteY11" fmla="*/ 170482 h 559451"/>
                <a:gd name="connsiteX12" fmla="*/ 495946 w 527663"/>
                <a:gd name="connsiteY12" fmla="*/ 123987 h 559451"/>
                <a:gd name="connsiteX13" fmla="*/ 309966 w 527663"/>
                <a:gd name="connsiteY13" fmla="*/ 30997 h 559451"/>
                <a:gd name="connsiteX14" fmla="*/ 247973 w 527663"/>
                <a:gd name="connsiteY14" fmla="*/ 15498 h 559451"/>
                <a:gd name="connsiteX15" fmla="*/ 201478 w 527663"/>
                <a:gd name="connsiteY15" fmla="*/ 0 h 559451"/>
                <a:gd name="connsiteX16" fmla="*/ 108488 w 527663"/>
                <a:gd name="connsiteY16" fmla="*/ 30997 h 55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27663" h="559451">
                  <a:moveTo>
                    <a:pt x="108488" y="30997"/>
                  </a:moveTo>
                  <a:cubicBezTo>
                    <a:pt x="82657" y="56827"/>
                    <a:pt x="50608" y="77669"/>
                    <a:pt x="30996" y="108488"/>
                  </a:cubicBezTo>
                  <a:cubicBezTo>
                    <a:pt x="13455" y="136053"/>
                    <a:pt x="0" y="201478"/>
                    <a:pt x="0" y="201478"/>
                  </a:cubicBezTo>
                  <a:cubicBezTo>
                    <a:pt x="2280" y="224274"/>
                    <a:pt x="3751" y="353915"/>
                    <a:pt x="30996" y="402956"/>
                  </a:cubicBezTo>
                  <a:cubicBezTo>
                    <a:pt x="49088" y="435521"/>
                    <a:pt x="57648" y="484166"/>
                    <a:pt x="92990" y="495946"/>
                  </a:cubicBezTo>
                  <a:lnTo>
                    <a:pt x="139485" y="511444"/>
                  </a:lnTo>
                  <a:cubicBezTo>
                    <a:pt x="154983" y="521776"/>
                    <a:pt x="169319" y="534111"/>
                    <a:pt x="185979" y="542441"/>
                  </a:cubicBezTo>
                  <a:cubicBezTo>
                    <a:pt x="252069" y="575486"/>
                    <a:pt x="287214" y="551857"/>
                    <a:pt x="371959" y="542441"/>
                  </a:cubicBezTo>
                  <a:lnTo>
                    <a:pt x="464949" y="402956"/>
                  </a:lnTo>
                  <a:lnTo>
                    <a:pt x="495946" y="356461"/>
                  </a:lnTo>
                  <a:cubicBezTo>
                    <a:pt x="506278" y="325464"/>
                    <a:pt x="532313" y="295700"/>
                    <a:pt x="526942" y="263471"/>
                  </a:cubicBezTo>
                  <a:cubicBezTo>
                    <a:pt x="521776" y="232475"/>
                    <a:pt x="518261" y="201158"/>
                    <a:pt x="511444" y="170482"/>
                  </a:cubicBezTo>
                  <a:cubicBezTo>
                    <a:pt x="507900" y="154534"/>
                    <a:pt x="507498" y="135539"/>
                    <a:pt x="495946" y="123987"/>
                  </a:cubicBezTo>
                  <a:cubicBezTo>
                    <a:pt x="445436" y="73477"/>
                    <a:pt x="377197" y="47806"/>
                    <a:pt x="309966" y="30997"/>
                  </a:cubicBezTo>
                  <a:cubicBezTo>
                    <a:pt x="289302" y="25831"/>
                    <a:pt x="268454" y="21350"/>
                    <a:pt x="247973" y="15498"/>
                  </a:cubicBezTo>
                  <a:cubicBezTo>
                    <a:pt x="232265" y="11010"/>
                    <a:pt x="216976" y="5166"/>
                    <a:pt x="201478" y="0"/>
                  </a:cubicBezTo>
                  <a:lnTo>
                    <a:pt x="108488" y="30997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508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A1911983-5902-4283-B84E-DF4D74C60F9D}"/>
                </a:ext>
              </a:extLst>
            </p:cNvPr>
            <p:cNvSpPr/>
            <p:nvPr/>
          </p:nvSpPr>
          <p:spPr>
            <a:xfrm rot="1928124">
              <a:off x="4873520" y="2672866"/>
              <a:ext cx="131157" cy="109081"/>
            </a:xfrm>
            <a:custGeom>
              <a:avLst/>
              <a:gdLst>
                <a:gd name="connsiteX0" fmla="*/ 93380 w 435974"/>
                <a:gd name="connsiteY0" fmla="*/ 15640 h 434094"/>
                <a:gd name="connsiteX1" fmla="*/ 15889 w 435974"/>
                <a:gd name="connsiteY1" fmla="*/ 62135 h 434094"/>
                <a:gd name="connsiteX2" fmla="*/ 15889 w 435974"/>
                <a:gd name="connsiteY2" fmla="*/ 232616 h 434094"/>
                <a:gd name="connsiteX3" fmla="*/ 31387 w 435974"/>
                <a:gd name="connsiteY3" fmla="*/ 279111 h 434094"/>
                <a:gd name="connsiteX4" fmla="*/ 77882 w 435974"/>
                <a:gd name="connsiteY4" fmla="*/ 310108 h 434094"/>
                <a:gd name="connsiteX5" fmla="*/ 108879 w 435974"/>
                <a:gd name="connsiteY5" fmla="*/ 356603 h 434094"/>
                <a:gd name="connsiteX6" fmla="*/ 248363 w 435974"/>
                <a:gd name="connsiteY6" fmla="*/ 434094 h 434094"/>
                <a:gd name="connsiteX7" fmla="*/ 403346 w 435974"/>
                <a:gd name="connsiteY7" fmla="*/ 418596 h 434094"/>
                <a:gd name="connsiteX8" fmla="*/ 418845 w 435974"/>
                <a:gd name="connsiteY8" fmla="*/ 372101 h 434094"/>
                <a:gd name="connsiteX9" fmla="*/ 434343 w 435974"/>
                <a:gd name="connsiteY9" fmla="*/ 294609 h 434094"/>
                <a:gd name="connsiteX10" fmla="*/ 418845 w 435974"/>
                <a:gd name="connsiteY10" fmla="*/ 46637 h 434094"/>
                <a:gd name="connsiteX11" fmla="*/ 325855 w 435974"/>
                <a:gd name="connsiteY11" fmla="*/ 15640 h 434094"/>
                <a:gd name="connsiteX12" fmla="*/ 170872 w 435974"/>
                <a:gd name="connsiteY12" fmla="*/ 142 h 434094"/>
                <a:gd name="connsiteX13" fmla="*/ 93380 w 435974"/>
                <a:gd name="connsiteY13" fmla="*/ 15640 h 43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974" h="434094">
                  <a:moveTo>
                    <a:pt x="93380" y="15640"/>
                  </a:moveTo>
                  <a:cubicBezTo>
                    <a:pt x="67549" y="25972"/>
                    <a:pt x="37189" y="40835"/>
                    <a:pt x="15889" y="62135"/>
                  </a:cubicBezTo>
                  <a:cubicBezTo>
                    <a:pt x="-18957" y="96982"/>
                    <a:pt x="14114" y="222855"/>
                    <a:pt x="15889" y="232616"/>
                  </a:cubicBezTo>
                  <a:cubicBezTo>
                    <a:pt x="18811" y="248689"/>
                    <a:pt x="21182" y="266354"/>
                    <a:pt x="31387" y="279111"/>
                  </a:cubicBezTo>
                  <a:cubicBezTo>
                    <a:pt x="43023" y="293656"/>
                    <a:pt x="62384" y="299776"/>
                    <a:pt x="77882" y="310108"/>
                  </a:cubicBezTo>
                  <a:cubicBezTo>
                    <a:pt x="88214" y="325606"/>
                    <a:pt x="94861" y="344337"/>
                    <a:pt x="108879" y="356603"/>
                  </a:cubicBezTo>
                  <a:cubicBezTo>
                    <a:pt x="174468" y="413993"/>
                    <a:pt x="184504" y="412808"/>
                    <a:pt x="248363" y="434094"/>
                  </a:cubicBezTo>
                  <a:cubicBezTo>
                    <a:pt x="300024" y="428928"/>
                    <a:pt x="354553" y="436339"/>
                    <a:pt x="403346" y="418596"/>
                  </a:cubicBezTo>
                  <a:cubicBezTo>
                    <a:pt x="418699" y="413013"/>
                    <a:pt x="414883" y="387950"/>
                    <a:pt x="418845" y="372101"/>
                  </a:cubicBezTo>
                  <a:cubicBezTo>
                    <a:pt x="425234" y="346545"/>
                    <a:pt x="429177" y="320440"/>
                    <a:pt x="434343" y="294609"/>
                  </a:cubicBezTo>
                  <a:cubicBezTo>
                    <a:pt x="429177" y="211952"/>
                    <a:pt x="448862" y="123824"/>
                    <a:pt x="418845" y="46637"/>
                  </a:cubicBezTo>
                  <a:cubicBezTo>
                    <a:pt x="407003" y="16185"/>
                    <a:pt x="358366" y="18891"/>
                    <a:pt x="325855" y="15640"/>
                  </a:cubicBezTo>
                  <a:cubicBezTo>
                    <a:pt x="274194" y="10474"/>
                    <a:pt x="222638" y="4124"/>
                    <a:pt x="170872" y="142"/>
                  </a:cubicBezTo>
                  <a:cubicBezTo>
                    <a:pt x="155419" y="-1047"/>
                    <a:pt x="119211" y="5308"/>
                    <a:pt x="93380" y="1564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508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7651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14276-7E2D-4F1E-9324-B6975564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Chlamydiae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D2E7B5-7D20-4D1D-9A3E-C5D4336FE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45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3170BAF-1AB9-4FB7-903D-56887E68278F}"/>
              </a:ext>
            </a:extLst>
          </p:cNvPr>
          <p:cNvGrpSpPr/>
          <p:nvPr/>
        </p:nvGrpSpPr>
        <p:grpSpPr>
          <a:xfrm>
            <a:off x="973285" y="387459"/>
            <a:ext cx="1955895" cy="1337086"/>
            <a:chOff x="3119272" y="480447"/>
            <a:chExt cx="5291191" cy="4122550"/>
          </a:xfrm>
          <a:effectLst/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E63E532C-9DFA-433E-91E8-A9C017F87EB5}"/>
                </a:ext>
              </a:extLst>
            </p:cNvPr>
            <p:cNvSpPr/>
            <p:nvPr/>
          </p:nvSpPr>
          <p:spPr>
            <a:xfrm>
              <a:off x="4541003" y="480447"/>
              <a:ext cx="960895" cy="3580109"/>
            </a:xfrm>
            <a:custGeom>
              <a:avLst/>
              <a:gdLst>
                <a:gd name="connsiteX0" fmla="*/ 960895 w 960895"/>
                <a:gd name="connsiteY0" fmla="*/ 0 h 3580109"/>
                <a:gd name="connsiteX1" fmla="*/ 883404 w 960895"/>
                <a:gd name="connsiteY1" fmla="*/ 46495 h 3580109"/>
                <a:gd name="connsiteX2" fmla="*/ 836909 w 960895"/>
                <a:gd name="connsiteY2" fmla="*/ 61994 h 3580109"/>
                <a:gd name="connsiteX3" fmla="*/ 790414 w 960895"/>
                <a:gd name="connsiteY3" fmla="*/ 92990 h 3580109"/>
                <a:gd name="connsiteX4" fmla="*/ 697424 w 960895"/>
                <a:gd name="connsiteY4" fmla="*/ 123987 h 3580109"/>
                <a:gd name="connsiteX5" fmla="*/ 650929 w 960895"/>
                <a:gd name="connsiteY5" fmla="*/ 154984 h 3580109"/>
                <a:gd name="connsiteX6" fmla="*/ 604434 w 960895"/>
                <a:gd name="connsiteY6" fmla="*/ 170482 h 3580109"/>
                <a:gd name="connsiteX7" fmla="*/ 511444 w 960895"/>
                <a:gd name="connsiteY7" fmla="*/ 232475 h 3580109"/>
                <a:gd name="connsiteX8" fmla="*/ 464950 w 960895"/>
                <a:gd name="connsiteY8" fmla="*/ 263472 h 3580109"/>
                <a:gd name="connsiteX9" fmla="*/ 371960 w 960895"/>
                <a:gd name="connsiteY9" fmla="*/ 340963 h 3580109"/>
                <a:gd name="connsiteX10" fmla="*/ 263472 w 960895"/>
                <a:gd name="connsiteY10" fmla="*/ 480448 h 3580109"/>
                <a:gd name="connsiteX11" fmla="*/ 185980 w 960895"/>
                <a:gd name="connsiteY11" fmla="*/ 557939 h 3580109"/>
                <a:gd name="connsiteX12" fmla="*/ 123987 w 960895"/>
                <a:gd name="connsiteY12" fmla="*/ 635431 h 3580109"/>
                <a:gd name="connsiteX13" fmla="*/ 108489 w 960895"/>
                <a:gd name="connsiteY13" fmla="*/ 681926 h 3580109"/>
                <a:gd name="connsiteX14" fmla="*/ 46495 w 960895"/>
                <a:gd name="connsiteY14" fmla="*/ 774916 h 3580109"/>
                <a:gd name="connsiteX15" fmla="*/ 30997 w 960895"/>
                <a:gd name="connsiteY15" fmla="*/ 836909 h 3580109"/>
                <a:gd name="connsiteX16" fmla="*/ 0 w 960895"/>
                <a:gd name="connsiteY16" fmla="*/ 945397 h 3580109"/>
                <a:gd name="connsiteX17" fmla="*/ 15499 w 960895"/>
                <a:gd name="connsiteY17" fmla="*/ 1379350 h 3580109"/>
                <a:gd name="connsiteX18" fmla="*/ 30997 w 960895"/>
                <a:gd name="connsiteY18" fmla="*/ 1456841 h 3580109"/>
                <a:gd name="connsiteX19" fmla="*/ 46495 w 960895"/>
                <a:gd name="connsiteY19" fmla="*/ 1565329 h 3580109"/>
                <a:gd name="connsiteX20" fmla="*/ 77492 w 960895"/>
                <a:gd name="connsiteY20" fmla="*/ 1658319 h 3580109"/>
                <a:gd name="connsiteX21" fmla="*/ 123987 w 960895"/>
                <a:gd name="connsiteY21" fmla="*/ 1813302 h 3580109"/>
                <a:gd name="connsiteX22" fmla="*/ 139485 w 960895"/>
                <a:gd name="connsiteY22" fmla="*/ 1859797 h 3580109"/>
                <a:gd name="connsiteX23" fmla="*/ 154983 w 960895"/>
                <a:gd name="connsiteY23" fmla="*/ 1906292 h 3580109"/>
                <a:gd name="connsiteX24" fmla="*/ 185980 w 960895"/>
                <a:gd name="connsiteY24" fmla="*/ 1952787 h 3580109"/>
                <a:gd name="connsiteX25" fmla="*/ 216977 w 960895"/>
                <a:gd name="connsiteY25" fmla="*/ 2045777 h 3580109"/>
                <a:gd name="connsiteX26" fmla="*/ 232475 w 960895"/>
                <a:gd name="connsiteY26" fmla="*/ 2107770 h 3580109"/>
                <a:gd name="connsiteX27" fmla="*/ 263472 w 960895"/>
                <a:gd name="connsiteY27" fmla="*/ 2154265 h 3580109"/>
                <a:gd name="connsiteX28" fmla="*/ 278970 w 960895"/>
                <a:gd name="connsiteY28" fmla="*/ 2216258 h 3580109"/>
                <a:gd name="connsiteX29" fmla="*/ 309966 w 960895"/>
                <a:gd name="connsiteY29" fmla="*/ 2309248 h 3580109"/>
                <a:gd name="connsiteX30" fmla="*/ 340963 w 960895"/>
                <a:gd name="connsiteY30" fmla="*/ 2448733 h 3580109"/>
                <a:gd name="connsiteX31" fmla="*/ 371960 w 960895"/>
                <a:gd name="connsiteY31" fmla="*/ 2634712 h 3580109"/>
                <a:gd name="connsiteX32" fmla="*/ 387458 w 960895"/>
                <a:gd name="connsiteY32" fmla="*/ 2774197 h 3580109"/>
                <a:gd name="connsiteX33" fmla="*/ 418455 w 960895"/>
                <a:gd name="connsiteY33" fmla="*/ 2867187 h 3580109"/>
                <a:gd name="connsiteX34" fmla="*/ 433953 w 960895"/>
                <a:gd name="connsiteY34" fmla="*/ 2929180 h 3580109"/>
                <a:gd name="connsiteX35" fmla="*/ 402956 w 960895"/>
                <a:gd name="connsiteY35" fmla="*/ 3146156 h 3580109"/>
                <a:gd name="connsiteX36" fmla="*/ 325465 w 960895"/>
                <a:gd name="connsiteY36" fmla="*/ 3239146 h 3580109"/>
                <a:gd name="connsiteX37" fmla="*/ 294468 w 960895"/>
                <a:gd name="connsiteY37" fmla="*/ 3285641 h 3580109"/>
                <a:gd name="connsiteX38" fmla="*/ 263472 w 960895"/>
                <a:gd name="connsiteY38" fmla="*/ 3347634 h 3580109"/>
                <a:gd name="connsiteX39" fmla="*/ 216977 w 960895"/>
                <a:gd name="connsiteY39" fmla="*/ 3378631 h 3580109"/>
                <a:gd name="connsiteX40" fmla="*/ 123987 w 960895"/>
                <a:gd name="connsiteY40" fmla="*/ 3471621 h 3580109"/>
                <a:gd name="connsiteX41" fmla="*/ 46495 w 960895"/>
                <a:gd name="connsiteY41" fmla="*/ 3580109 h 3580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960895" h="3580109">
                  <a:moveTo>
                    <a:pt x="960895" y="0"/>
                  </a:moveTo>
                  <a:cubicBezTo>
                    <a:pt x="935065" y="15498"/>
                    <a:pt x="910347" y="33023"/>
                    <a:pt x="883404" y="46495"/>
                  </a:cubicBezTo>
                  <a:cubicBezTo>
                    <a:pt x="868792" y="53801"/>
                    <a:pt x="851521" y="54688"/>
                    <a:pt x="836909" y="61994"/>
                  </a:cubicBezTo>
                  <a:cubicBezTo>
                    <a:pt x="820249" y="70324"/>
                    <a:pt x="807435" y="85425"/>
                    <a:pt x="790414" y="92990"/>
                  </a:cubicBezTo>
                  <a:cubicBezTo>
                    <a:pt x="760557" y="106260"/>
                    <a:pt x="697424" y="123987"/>
                    <a:pt x="697424" y="123987"/>
                  </a:cubicBezTo>
                  <a:cubicBezTo>
                    <a:pt x="681926" y="134319"/>
                    <a:pt x="667589" y="146654"/>
                    <a:pt x="650929" y="154984"/>
                  </a:cubicBezTo>
                  <a:cubicBezTo>
                    <a:pt x="636317" y="162290"/>
                    <a:pt x="618715" y="162548"/>
                    <a:pt x="604434" y="170482"/>
                  </a:cubicBezTo>
                  <a:cubicBezTo>
                    <a:pt x="571869" y="188574"/>
                    <a:pt x="542441" y="211810"/>
                    <a:pt x="511444" y="232475"/>
                  </a:cubicBezTo>
                  <a:cubicBezTo>
                    <a:pt x="495946" y="242807"/>
                    <a:pt x="478121" y="250301"/>
                    <a:pt x="464950" y="263472"/>
                  </a:cubicBezTo>
                  <a:cubicBezTo>
                    <a:pt x="405284" y="323138"/>
                    <a:pt x="436692" y="297809"/>
                    <a:pt x="371960" y="340963"/>
                  </a:cubicBezTo>
                  <a:cubicBezTo>
                    <a:pt x="329611" y="468004"/>
                    <a:pt x="402860" y="271368"/>
                    <a:pt x="263472" y="480448"/>
                  </a:cubicBezTo>
                  <a:cubicBezTo>
                    <a:pt x="222143" y="542441"/>
                    <a:pt x="247973" y="516611"/>
                    <a:pt x="185980" y="557939"/>
                  </a:cubicBezTo>
                  <a:cubicBezTo>
                    <a:pt x="147025" y="674805"/>
                    <a:pt x="204104" y="535284"/>
                    <a:pt x="123987" y="635431"/>
                  </a:cubicBezTo>
                  <a:cubicBezTo>
                    <a:pt x="113782" y="648188"/>
                    <a:pt x="116423" y="667645"/>
                    <a:pt x="108489" y="681926"/>
                  </a:cubicBezTo>
                  <a:cubicBezTo>
                    <a:pt x="90397" y="714491"/>
                    <a:pt x="46495" y="774916"/>
                    <a:pt x="46495" y="774916"/>
                  </a:cubicBezTo>
                  <a:cubicBezTo>
                    <a:pt x="41329" y="795580"/>
                    <a:pt x="36849" y="816428"/>
                    <a:pt x="30997" y="836909"/>
                  </a:cubicBezTo>
                  <a:cubicBezTo>
                    <a:pt x="-13482" y="992588"/>
                    <a:pt x="48465" y="751544"/>
                    <a:pt x="0" y="945397"/>
                  </a:cubicBezTo>
                  <a:cubicBezTo>
                    <a:pt x="5166" y="1090048"/>
                    <a:pt x="6743" y="1234872"/>
                    <a:pt x="15499" y="1379350"/>
                  </a:cubicBezTo>
                  <a:cubicBezTo>
                    <a:pt x="17093" y="1405644"/>
                    <a:pt x="26666" y="1430858"/>
                    <a:pt x="30997" y="1456841"/>
                  </a:cubicBezTo>
                  <a:cubicBezTo>
                    <a:pt x="37002" y="1492874"/>
                    <a:pt x="38281" y="1529735"/>
                    <a:pt x="46495" y="1565329"/>
                  </a:cubicBezTo>
                  <a:cubicBezTo>
                    <a:pt x="53842" y="1597166"/>
                    <a:pt x="69568" y="1626621"/>
                    <a:pt x="77492" y="1658319"/>
                  </a:cubicBezTo>
                  <a:cubicBezTo>
                    <a:pt x="100915" y="1752013"/>
                    <a:pt x="86253" y="1700100"/>
                    <a:pt x="123987" y="1813302"/>
                  </a:cubicBezTo>
                  <a:lnTo>
                    <a:pt x="139485" y="1859797"/>
                  </a:lnTo>
                  <a:cubicBezTo>
                    <a:pt x="144651" y="1875295"/>
                    <a:pt x="145921" y="1892699"/>
                    <a:pt x="154983" y="1906292"/>
                  </a:cubicBezTo>
                  <a:lnTo>
                    <a:pt x="185980" y="1952787"/>
                  </a:lnTo>
                  <a:cubicBezTo>
                    <a:pt x="196312" y="1983784"/>
                    <a:pt x="209053" y="2014079"/>
                    <a:pt x="216977" y="2045777"/>
                  </a:cubicBezTo>
                  <a:cubicBezTo>
                    <a:pt x="222143" y="2066441"/>
                    <a:pt x="224084" y="2088192"/>
                    <a:pt x="232475" y="2107770"/>
                  </a:cubicBezTo>
                  <a:cubicBezTo>
                    <a:pt x="239812" y="2124891"/>
                    <a:pt x="253140" y="2138767"/>
                    <a:pt x="263472" y="2154265"/>
                  </a:cubicBezTo>
                  <a:cubicBezTo>
                    <a:pt x="268638" y="2174929"/>
                    <a:pt x="272850" y="2195856"/>
                    <a:pt x="278970" y="2216258"/>
                  </a:cubicBezTo>
                  <a:cubicBezTo>
                    <a:pt x="288358" y="2247553"/>
                    <a:pt x="304594" y="2277019"/>
                    <a:pt x="309966" y="2309248"/>
                  </a:cubicBezTo>
                  <a:cubicBezTo>
                    <a:pt x="352617" y="2565146"/>
                    <a:pt x="302808" y="2296112"/>
                    <a:pt x="340963" y="2448733"/>
                  </a:cubicBezTo>
                  <a:cubicBezTo>
                    <a:pt x="354493" y="2502852"/>
                    <a:pt x="365400" y="2582232"/>
                    <a:pt x="371960" y="2634712"/>
                  </a:cubicBezTo>
                  <a:cubicBezTo>
                    <a:pt x="377763" y="2681132"/>
                    <a:pt x="378283" y="2728324"/>
                    <a:pt x="387458" y="2774197"/>
                  </a:cubicBezTo>
                  <a:cubicBezTo>
                    <a:pt x="393866" y="2806236"/>
                    <a:pt x="410531" y="2835489"/>
                    <a:pt x="418455" y="2867187"/>
                  </a:cubicBezTo>
                  <a:lnTo>
                    <a:pt x="433953" y="2929180"/>
                  </a:lnTo>
                  <a:cubicBezTo>
                    <a:pt x="429992" y="2972750"/>
                    <a:pt x="432774" y="3086521"/>
                    <a:pt x="402956" y="3146156"/>
                  </a:cubicBezTo>
                  <a:cubicBezTo>
                    <a:pt x="374095" y="3203877"/>
                    <a:pt x="368312" y="3187730"/>
                    <a:pt x="325465" y="3239146"/>
                  </a:cubicBezTo>
                  <a:cubicBezTo>
                    <a:pt x="313540" y="3253455"/>
                    <a:pt x="303709" y="3269468"/>
                    <a:pt x="294468" y="3285641"/>
                  </a:cubicBezTo>
                  <a:cubicBezTo>
                    <a:pt x="283006" y="3305700"/>
                    <a:pt x="278262" y="3329885"/>
                    <a:pt x="263472" y="3347634"/>
                  </a:cubicBezTo>
                  <a:cubicBezTo>
                    <a:pt x="251548" y="3361944"/>
                    <a:pt x="230899" y="3366256"/>
                    <a:pt x="216977" y="3378631"/>
                  </a:cubicBezTo>
                  <a:cubicBezTo>
                    <a:pt x="184214" y="3407754"/>
                    <a:pt x="148303" y="3435147"/>
                    <a:pt x="123987" y="3471621"/>
                  </a:cubicBezTo>
                  <a:cubicBezTo>
                    <a:pt x="57941" y="3570690"/>
                    <a:pt x="88337" y="3538270"/>
                    <a:pt x="46495" y="3580109"/>
                  </a:cubicBezTo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</a:ln>
            <a:effectLst>
              <a:glow rad="38100">
                <a:schemeClr val="accent3">
                  <a:lumMod val="60000"/>
                  <a:lumOff val="40000"/>
                  <a:alpha val="46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8485923A-E9A5-4BAF-AA2C-BE7CFE870B0F}"/>
                </a:ext>
              </a:extLst>
            </p:cNvPr>
            <p:cNvSpPr/>
            <p:nvPr/>
          </p:nvSpPr>
          <p:spPr>
            <a:xfrm>
              <a:off x="4169044" y="542441"/>
              <a:ext cx="2418222" cy="4047977"/>
            </a:xfrm>
            <a:custGeom>
              <a:avLst/>
              <a:gdLst>
                <a:gd name="connsiteX0" fmla="*/ 0 w 2418222"/>
                <a:gd name="connsiteY0" fmla="*/ 0 h 4047977"/>
                <a:gd name="connsiteX1" fmla="*/ 883403 w 2418222"/>
                <a:gd name="connsiteY1" fmla="*/ 1069383 h 4047977"/>
                <a:gd name="connsiteX2" fmla="*/ 929898 w 2418222"/>
                <a:gd name="connsiteY2" fmla="*/ 1100379 h 4047977"/>
                <a:gd name="connsiteX3" fmla="*/ 1038387 w 2418222"/>
                <a:gd name="connsiteY3" fmla="*/ 1193369 h 4047977"/>
                <a:gd name="connsiteX4" fmla="*/ 1084881 w 2418222"/>
                <a:gd name="connsiteY4" fmla="*/ 1208867 h 4047977"/>
                <a:gd name="connsiteX5" fmla="*/ 1131376 w 2418222"/>
                <a:gd name="connsiteY5" fmla="*/ 1255362 h 4047977"/>
                <a:gd name="connsiteX6" fmla="*/ 1239864 w 2418222"/>
                <a:gd name="connsiteY6" fmla="*/ 1317356 h 4047977"/>
                <a:gd name="connsiteX7" fmla="*/ 1332854 w 2418222"/>
                <a:gd name="connsiteY7" fmla="*/ 1379349 h 4047977"/>
                <a:gd name="connsiteX8" fmla="*/ 1379349 w 2418222"/>
                <a:gd name="connsiteY8" fmla="*/ 1410345 h 4047977"/>
                <a:gd name="connsiteX9" fmla="*/ 1441342 w 2418222"/>
                <a:gd name="connsiteY9" fmla="*/ 1472339 h 4047977"/>
                <a:gd name="connsiteX10" fmla="*/ 1487837 w 2418222"/>
                <a:gd name="connsiteY10" fmla="*/ 1487837 h 4047977"/>
                <a:gd name="connsiteX11" fmla="*/ 1534332 w 2418222"/>
                <a:gd name="connsiteY11" fmla="*/ 1518834 h 4047977"/>
                <a:gd name="connsiteX12" fmla="*/ 1627322 w 2418222"/>
                <a:gd name="connsiteY12" fmla="*/ 1611823 h 4047977"/>
                <a:gd name="connsiteX13" fmla="*/ 1673817 w 2418222"/>
                <a:gd name="connsiteY13" fmla="*/ 1627322 h 4047977"/>
                <a:gd name="connsiteX14" fmla="*/ 1782305 w 2418222"/>
                <a:gd name="connsiteY14" fmla="*/ 1704813 h 4047977"/>
                <a:gd name="connsiteX15" fmla="*/ 1828800 w 2418222"/>
                <a:gd name="connsiteY15" fmla="*/ 1720312 h 4047977"/>
                <a:gd name="connsiteX16" fmla="*/ 1921790 w 2418222"/>
                <a:gd name="connsiteY16" fmla="*/ 1813301 h 4047977"/>
                <a:gd name="connsiteX17" fmla="*/ 1968285 w 2418222"/>
                <a:gd name="connsiteY17" fmla="*/ 1844298 h 4047977"/>
                <a:gd name="connsiteX18" fmla="*/ 2014780 w 2418222"/>
                <a:gd name="connsiteY18" fmla="*/ 1890793 h 4047977"/>
                <a:gd name="connsiteX19" fmla="*/ 2107770 w 2418222"/>
                <a:gd name="connsiteY19" fmla="*/ 1952786 h 4047977"/>
                <a:gd name="connsiteX20" fmla="*/ 2169763 w 2418222"/>
                <a:gd name="connsiteY20" fmla="*/ 2045776 h 4047977"/>
                <a:gd name="connsiteX21" fmla="*/ 2216258 w 2418222"/>
                <a:gd name="connsiteY21" fmla="*/ 2092271 h 4047977"/>
                <a:gd name="connsiteX22" fmla="*/ 2278251 w 2418222"/>
                <a:gd name="connsiteY22" fmla="*/ 2185261 h 4047977"/>
                <a:gd name="connsiteX23" fmla="*/ 2324746 w 2418222"/>
                <a:gd name="connsiteY23" fmla="*/ 2247254 h 4047977"/>
                <a:gd name="connsiteX24" fmla="*/ 2340244 w 2418222"/>
                <a:gd name="connsiteY24" fmla="*/ 2309247 h 4047977"/>
                <a:gd name="connsiteX25" fmla="*/ 2371241 w 2418222"/>
                <a:gd name="connsiteY25" fmla="*/ 2355742 h 4047977"/>
                <a:gd name="connsiteX26" fmla="*/ 2402237 w 2418222"/>
                <a:gd name="connsiteY26" fmla="*/ 2603715 h 4047977"/>
                <a:gd name="connsiteX27" fmla="*/ 2386739 w 2418222"/>
                <a:gd name="connsiteY27" fmla="*/ 2851688 h 4047977"/>
                <a:gd name="connsiteX28" fmla="*/ 2355742 w 2418222"/>
                <a:gd name="connsiteY28" fmla="*/ 2944678 h 4047977"/>
                <a:gd name="connsiteX29" fmla="*/ 2340244 w 2418222"/>
                <a:gd name="connsiteY29" fmla="*/ 3006671 h 4047977"/>
                <a:gd name="connsiteX30" fmla="*/ 2309248 w 2418222"/>
                <a:gd name="connsiteY30" fmla="*/ 3068664 h 4047977"/>
                <a:gd name="connsiteX31" fmla="*/ 2293749 w 2418222"/>
                <a:gd name="connsiteY31" fmla="*/ 3115159 h 4047977"/>
                <a:gd name="connsiteX32" fmla="*/ 2278251 w 2418222"/>
                <a:gd name="connsiteY32" fmla="*/ 3239145 h 4047977"/>
                <a:gd name="connsiteX33" fmla="*/ 2262753 w 2418222"/>
                <a:gd name="connsiteY33" fmla="*/ 3285640 h 4047977"/>
                <a:gd name="connsiteX34" fmla="*/ 2231756 w 2418222"/>
                <a:gd name="connsiteY34" fmla="*/ 3394128 h 4047977"/>
                <a:gd name="connsiteX35" fmla="*/ 2216258 w 2418222"/>
                <a:gd name="connsiteY35" fmla="*/ 3518115 h 4047977"/>
                <a:gd name="connsiteX36" fmla="*/ 2200759 w 2418222"/>
                <a:gd name="connsiteY36" fmla="*/ 3580108 h 4047977"/>
                <a:gd name="connsiteX37" fmla="*/ 2247254 w 2418222"/>
                <a:gd name="connsiteY37" fmla="*/ 3859078 h 4047977"/>
                <a:gd name="connsiteX38" fmla="*/ 2293749 w 2418222"/>
                <a:gd name="connsiteY38" fmla="*/ 3921071 h 4047977"/>
                <a:gd name="connsiteX39" fmla="*/ 2371241 w 2418222"/>
                <a:gd name="connsiteY39" fmla="*/ 4014061 h 4047977"/>
                <a:gd name="connsiteX40" fmla="*/ 2417736 w 2418222"/>
                <a:gd name="connsiteY40" fmla="*/ 4014061 h 404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18222" h="4047977">
                  <a:moveTo>
                    <a:pt x="0" y="0"/>
                  </a:moveTo>
                  <a:cubicBezTo>
                    <a:pt x="294468" y="356461"/>
                    <a:pt x="584969" y="716236"/>
                    <a:pt x="883403" y="1069383"/>
                  </a:cubicBezTo>
                  <a:cubicBezTo>
                    <a:pt x="895426" y="1083610"/>
                    <a:pt x="915589" y="1088455"/>
                    <a:pt x="929898" y="1100379"/>
                  </a:cubicBezTo>
                  <a:cubicBezTo>
                    <a:pt x="989862" y="1150349"/>
                    <a:pt x="964511" y="1151154"/>
                    <a:pt x="1038387" y="1193369"/>
                  </a:cubicBezTo>
                  <a:cubicBezTo>
                    <a:pt x="1052571" y="1201474"/>
                    <a:pt x="1069383" y="1203701"/>
                    <a:pt x="1084881" y="1208867"/>
                  </a:cubicBezTo>
                  <a:cubicBezTo>
                    <a:pt x="1100379" y="1224365"/>
                    <a:pt x="1114538" y="1241330"/>
                    <a:pt x="1131376" y="1255362"/>
                  </a:cubicBezTo>
                  <a:cubicBezTo>
                    <a:pt x="1177329" y="1293656"/>
                    <a:pt x="1185727" y="1284873"/>
                    <a:pt x="1239864" y="1317356"/>
                  </a:cubicBezTo>
                  <a:cubicBezTo>
                    <a:pt x="1271808" y="1336523"/>
                    <a:pt x="1301857" y="1358685"/>
                    <a:pt x="1332854" y="1379349"/>
                  </a:cubicBezTo>
                  <a:cubicBezTo>
                    <a:pt x="1348352" y="1389681"/>
                    <a:pt x="1366178" y="1397174"/>
                    <a:pt x="1379349" y="1410345"/>
                  </a:cubicBezTo>
                  <a:cubicBezTo>
                    <a:pt x="1400013" y="1431010"/>
                    <a:pt x="1417561" y="1455353"/>
                    <a:pt x="1441342" y="1472339"/>
                  </a:cubicBezTo>
                  <a:cubicBezTo>
                    <a:pt x="1454636" y="1481835"/>
                    <a:pt x="1472339" y="1482671"/>
                    <a:pt x="1487837" y="1487837"/>
                  </a:cubicBezTo>
                  <a:cubicBezTo>
                    <a:pt x="1503335" y="1498169"/>
                    <a:pt x="1520410" y="1506459"/>
                    <a:pt x="1534332" y="1518834"/>
                  </a:cubicBezTo>
                  <a:cubicBezTo>
                    <a:pt x="1567095" y="1547957"/>
                    <a:pt x="1585736" y="1597960"/>
                    <a:pt x="1627322" y="1611823"/>
                  </a:cubicBezTo>
                  <a:lnTo>
                    <a:pt x="1673817" y="1627322"/>
                  </a:lnTo>
                  <a:cubicBezTo>
                    <a:pt x="1687863" y="1637857"/>
                    <a:pt x="1759638" y="1693479"/>
                    <a:pt x="1782305" y="1704813"/>
                  </a:cubicBezTo>
                  <a:cubicBezTo>
                    <a:pt x="1796917" y="1712119"/>
                    <a:pt x="1813302" y="1715146"/>
                    <a:pt x="1828800" y="1720312"/>
                  </a:cubicBezTo>
                  <a:cubicBezTo>
                    <a:pt x="1859797" y="1751308"/>
                    <a:pt x="1885317" y="1788985"/>
                    <a:pt x="1921790" y="1813301"/>
                  </a:cubicBezTo>
                  <a:cubicBezTo>
                    <a:pt x="1937288" y="1823633"/>
                    <a:pt x="1953976" y="1832373"/>
                    <a:pt x="1968285" y="1844298"/>
                  </a:cubicBezTo>
                  <a:cubicBezTo>
                    <a:pt x="1985123" y="1858330"/>
                    <a:pt x="1997479" y="1877337"/>
                    <a:pt x="2014780" y="1890793"/>
                  </a:cubicBezTo>
                  <a:cubicBezTo>
                    <a:pt x="2044186" y="1913664"/>
                    <a:pt x="2107770" y="1952786"/>
                    <a:pt x="2107770" y="1952786"/>
                  </a:cubicBezTo>
                  <a:cubicBezTo>
                    <a:pt x="2128434" y="1983783"/>
                    <a:pt x="2143421" y="2019434"/>
                    <a:pt x="2169763" y="2045776"/>
                  </a:cubicBezTo>
                  <a:cubicBezTo>
                    <a:pt x="2185261" y="2061274"/>
                    <a:pt x="2202802" y="2074970"/>
                    <a:pt x="2216258" y="2092271"/>
                  </a:cubicBezTo>
                  <a:cubicBezTo>
                    <a:pt x="2239129" y="2121677"/>
                    <a:pt x="2255899" y="2155458"/>
                    <a:pt x="2278251" y="2185261"/>
                  </a:cubicBezTo>
                  <a:lnTo>
                    <a:pt x="2324746" y="2247254"/>
                  </a:lnTo>
                  <a:cubicBezTo>
                    <a:pt x="2329912" y="2267918"/>
                    <a:pt x="2331853" y="2289669"/>
                    <a:pt x="2340244" y="2309247"/>
                  </a:cubicBezTo>
                  <a:cubicBezTo>
                    <a:pt x="2347581" y="2326368"/>
                    <a:pt x="2365889" y="2337901"/>
                    <a:pt x="2371241" y="2355742"/>
                  </a:cubicBezTo>
                  <a:cubicBezTo>
                    <a:pt x="2379046" y="2381758"/>
                    <a:pt x="2401029" y="2592847"/>
                    <a:pt x="2402237" y="2603715"/>
                  </a:cubicBezTo>
                  <a:cubicBezTo>
                    <a:pt x="2397071" y="2686373"/>
                    <a:pt x="2397929" y="2769628"/>
                    <a:pt x="2386739" y="2851688"/>
                  </a:cubicBezTo>
                  <a:cubicBezTo>
                    <a:pt x="2382324" y="2884062"/>
                    <a:pt x="2363666" y="2912980"/>
                    <a:pt x="2355742" y="2944678"/>
                  </a:cubicBezTo>
                  <a:cubicBezTo>
                    <a:pt x="2350576" y="2965342"/>
                    <a:pt x="2347723" y="2986727"/>
                    <a:pt x="2340244" y="3006671"/>
                  </a:cubicBezTo>
                  <a:cubicBezTo>
                    <a:pt x="2332132" y="3028303"/>
                    <a:pt x="2318349" y="3047429"/>
                    <a:pt x="2309248" y="3068664"/>
                  </a:cubicBezTo>
                  <a:cubicBezTo>
                    <a:pt x="2302813" y="3083680"/>
                    <a:pt x="2298915" y="3099661"/>
                    <a:pt x="2293749" y="3115159"/>
                  </a:cubicBezTo>
                  <a:cubicBezTo>
                    <a:pt x="2288583" y="3156488"/>
                    <a:pt x="2285702" y="3198167"/>
                    <a:pt x="2278251" y="3239145"/>
                  </a:cubicBezTo>
                  <a:cubicBezTo>
                    <a:pt x="2275329" y="3255218"/>
                    <a:pt x="2267241" y="3269932"/>
                    <a:pt x="2262753" y="3285640"/>
                  </a:cubicBezTo>
                  <a:cubicBezTo>
                    <a:pt x="2223834" y="3421855"/>
                    <a:pt x="2268913" y="3282658"/>
                    <a:pt x="2231756" y="3394128"/>
                  </a:cubicBezTo>
                  <a:cubicBezTo>
                    <a:pt x="2226590" y="3435457"/>
                    <a:pt x="2223105" y="3477031"/>
                    <a:pt x="2216258" y="3518115"/>
                  </a:cubicBezTo>
                  <a:cubicBezTo>
                    <a:pt x="2212756" y="3539126"/>
                    <a:pt x="2200759" y="3558808"/>
                    <a:pt x="2200759" y="3580108"/>
                  </a:cubicBezTo>
                  <a:cubicBezTo>
                    <a:pt x="2200759" y="3776841"/>
                    <a:pt x="2177193" y="3760992"/>
                    <a:pt x="2247254" y="3859078"/>
                  </a:cubicBezTo>
                  <a:cubicBezTo>
                    <a:pt x="2262268" y="3880097"/>
                    <a:pt x="2278735" y="3900052"/>
                    <a:pt x="2293749" y="3921071"/>
                  </a:cubicBezTo>
                  <a:cubicBezTo>
                    <a:pt x="2329605" y="3971269"/>
                    <a:pt x="2320164" y="3971497"/>
                    <a:pt x="2371241" y="4014061"/>
                  </a:cubicBezTo>
                  <a:cubicBezTo>
                    <a:pt x="2426333" y="4059970"/>
                    <a:pt x="2417736" y="4058590"/>
                    <a:pt x="2417736" y="4014061"/>
                  </a:cubicBezTo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</a:ln>
            <a:effectLst>
              <a:glow rad="38100">
                <a:schemeClr val="accent3">
                  <a:lumMod val="60000"/>
                  <a:lumOff val="40000"/>
                  <a:alpha val="46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4FDFF412-5488-4829-9D8A-21656B486242}"/>
                </a:ext>
              </a:extLst>
            </p:cNvPr>
            <p:cNvSpPr/>
            <p:nvPr/>
          </p:nvSpPr>
          <p:spPr>
            <a:xfrm>
              <a:off x="6214820" y="1952786"/>
              <a:ext cx="867905" cy="2650211"/>
            </a:xfrm>
            <a:custGeom>
              <a:avLst/>
              <a:gdLst>
                <a:gd name="connsiteX0" fmla="*/ 0 w 867905"/>
                <a:gd name="connsiteY0" fmla="*/ 0 h 2650211"/>
                <a:gd name="connsiteX1" fmla="*/ 108488 w 867905"/>
                <a:gd name="connsiteY1" fmla="*/ 154983 h 2650211"/>
                <a:gd name="connsiteX2" fmla="*/ 201478 w 867905"/>
                <a:gd name="connsiteY2" fmla="*/ 232475 h 2650211"/>
                <a:gd name="connsiteX3" fmla="*/ 247973 w 867905"/>
                <a:gd name="connsiteY3" fmla="*/ 278970 h 2650211"/>
                <a:gd name="connsiteX4" fmla="*/ 263472 w 867905"/>
                <a:gd name="connsiteY4" fmla="*/ 325465 h 2650211"/>
                <a:gd name="connsiteX5" fmla="*/ 325465 w 867905"/>
                <a:gd name="connsiteY5" fmla="*/ 387458 h 2650211"/>
                <a:gd name="connsiteX6" fmla="*/ 356461 w 867905"/>
                <a:gd name="connsiteY6" fmla="*/ 433953 h 2650211"/>
                <a:gd name="connsiteX7" fmla="*/ 371960 w 867905"/>
                <a:gd name="connsiteY7" fmla="*/ 495946 h 2650211"/>
                <a:gd name="connsiteX8" fmla="*/ 402956 w 867905"/>
                <a:gd name="connsiteY8" fmla="*/ 557939 h 2650211"/>
                <a:gd name="connsiteX9" fmla="*/ 371960 w 867905"/>
                <a:gd name="connsiteY9" fmla="*/ 1162373 h 2650211"/>
                <a:gd name="connsiteX10" fmla="*/ 356461 w 867905"/>
                <a:gd name="connsiteY10" fmla="*/ 1394848 h 2650211"/>
                <a:gd name="connsiteX11" fmla="*/ 340963 w 867905"/>
                <a:gd name="connsiteY11" fmla="*/ 1487838 h 2650211"/>
                <a:gd name="connsiteX12" fmla="*/ 356461 w 867905"/>
                <a:gd name="connsiteY12" fmla="*/ 1782306 h 2650211"/>
                <a:gd name="connsiteX13" fmla="*/ 387458 w 867905"/>
                <a:gd name="connsiteY13" fmla="*/ 1983783 h 2650211"/>
                <a:gd name="connsiteX14" fmla="*/ 418455 w 867905"/>
                <a:gd name="connsiteY14" fmla="*/ 2045777 h 2650211"/>
                <a:gd name="connsiteX15" fmla="*/ 433953 w 867905"/>
                <a:gd name="connsiteY15" fmla="*/ 2107770 h 2650211"/>
                <a:gd name="connsiteX16" fmla="*/ 573438 w 867905"/>
                <a:gd name="connsiteY16" fmla="*/ 2262753 h 2650211"/>
                <a:gd name="connsiteX17" fmla="*/ 619933 w 867905"/>
                <a:gd name="connsiteY17" fmla="*/ 2309248 h 2650211"/>
                <a:gd name="connsiteX18" fmla="*/ 681926 w 867905"/>
                <a:gd name="connsiteY18" fmla="*/ 2402238 h 2650211"/>
                <a:gd name="connsiteX19" fmla="*/ 728421 w 867905"/>
                <a:gd name="connsiteY19" fmla="*/ 2495228 h 2650211"/>
                <a:gd name="connsiteX20" fmla="*/ 867905 w 867905"/>
                <a:gd name="connsiteY20" fmla="*/ 2650211 h 2650211"/>
                <a:gd name="connsiteX21" fmla="*/ 836909 w 867905"/>
                <a:gd name="connsiteY21" fmla="*/ 2541722 h 2650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67905" h="2650211">
                  <a:moveTo>
                    <a:pt x="0" y="0"/>
                  </a:moveTo>
                  <a:cubicBezTo>
                    <a:pt x="26669" y="40002"/>
                    <a:pt x="74070" y="114829"/>
                    <a:pt x="108488" y="154983"/>
                  </a:cubicBezTo>
                  <a:cubicBezTo>
                    <a:pt x="176403" y="234218"/>
                    <a:pt x="129736" y="172690"/>
                    <a:pt x="201478" y="232475"/>
                  </a:cubicBezTo>
                  <a:cubicBezTo>
                    <a:pt x="218316" y="246507"/>
                    <a:pt x="232475" y="263472"/>
                    <a:pt x="247973" y="278970"/>
                  </a:cubicBezTo>
                  <a:cubicBezTo>
                    <a:pt x="253139" y="294468"/>
                    <a:pt x="253976" y="312171"/>
                    <a:pt x="263472" y="325465"/>
                  </a:cubicBezTo>
                  <a:cubicBezTo>
                    <a:pt x="280458" y="349245"/>
                    <a:pt x="306446" y="365270"/>
                    <a:pt x="325465" y="387458"/>
                  </a:cubicBezTo>
                  <a:cubicBezTo>
                    <a:pt x="337587" y="401600"/>
                    <a:pt x="346129" y="418455"/>
                    <a:pt x="356461" y="433953"/>
                  </a:cubicBezTo>
                  <a:cubicBezTo>
                    <a:pt x="361627" y="454617"/>
                    <a:pt x="364481" y="476002"/>
                    <a:pt x="371960" y="495946"/>
                  </a:cubicBezTo>
                  <a:cubicBezTo>
                    <a:pt x="380072" y="517578"/>
                    <a:pt x="402315" y="534845"/>
                    <a:pt x="402956" y="557939"/>
                  </a:cubicBezTo>
                  <a:cubicBezTo>
                    <a:pt x="412630" y="906204"/>
                    <a:pt x="405037" y="930833"/>
                    <a:pt x="371960" y="1162373"/>
                  </a:cubicBezTo>
                  <a:cubicBezTo>
                    <a:pt x="366794" y="1239865"/>
                    <a:pt x="363824" y="1317534"/>
                    <a:pt x="356461" y="1394848"/>
                  </a:cubicBezTo>
                  <a:cubicBezTo>
                    <a:pt x="353482" y="1426131"/>
                    <a:pt x="340963" y="1456414"/>
                    <a:pt x="340963" y="1487838"/>
                  </a:cubicBezTo>
                  <a:cubicBezTo>
                    <a:pt x="340963" y="1586130"/>
                    <a:pt x="349200" y="1684283"/>
                    <a:pt x="356461" y="1782306"/>
                  </a:cubicBezTo>
                  <a:cubicBezTo>
                    <a:pt x="358269" y="1806713"/>
                    <a:pt x="374517" y="1944961"/>
                    <a:pt x="387458" y="1983783"/>
                  </a:cubicBezTo>
                  <a:cubicBezTo>
                    <a:pt x="394764" y="2005701"/>
                    <a:pt x="408123" y="2025112"/>
                    <a:pt x="418455" y="2045777"/>
                  </a:cubicBezTo>
                  <a:cubicBezTo>
                    <a:pt x="423621" y="2066441"/>
                    <a:pt x="424427" y="2088718"/>
                    <a:pt x="433953" y="2107770"/>
                  </a:cubicBezTo>
                  <a:cubicBezTo>
                    <a:pt x="458218" y="2156300"/>
                    <a:pt x="544544" y="2233859"/>
                    <a:pt x="573438" y="2262753"/>
                  </a:cubicBezTo>
                  <a:lnTo>
                    <a:pt x="619933" y="2309248"/>
                  </a:lnTo>
                  <a:cubicBezTo>
                    <a:pt x="656783" y="2419802"/>
                    <a:pt x="604531" y="2286144"/>
                    <a:pt x="681926" y="2402238"/>
                  </a:cubicBezTo>
                  <a:cubicBezTo>
                    <a:pt x="750681" y="2505370"/>
                    <a:pt x="634356" y="2390711"/>
                    <a:pt x="728421" y="2495228"/>
                  </a:cubicBezTo>
                  <a:cubicBezTo>
                    <a:pt x="884836" y="2669022"/>
                    <a:pt x="795883" y="2542175"/>
                    <a:pt x="867905" y="2650211"/>
                  </a:cubicBezTo>
                  <a:lnTo>
                    <a:pt x="836909" y="2541722"/>
                  </a:lnTo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</a:ln>
            <a:effectLst>
              <a:glow rad="38100">
                <a:schemeClr val="accent3">
                  <a:lumMod val="60000"/>
                  <a:lumOff val="40000"/>
                  <a:alpha val="46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7C1C319F-2922-4E54-BD1A-586034FC1A6B}"/>
                </a:ext>
              </a:extLst>
            </p:cNvPr>
            <p:cNvSpPr/>
            <p:nvPr/>
          </p:nvSpPr>
          <p:spPr>
            <a:xfrm>
              <a:off x="5253925" y="3687745"/>
              <a:ext cx="2588217" cy="713774"/>
            </a:xfrm>
            <a:custGeom>
              <a:avLst/>
              <a:gdLst>
                <a:gd name="connsiteX0" fmla="*/ 0 w 2588217"/>
                <a:gd name="connsiteY0" fmla="*/ 78343 h 713774"/>
                <a:gd name="connsiteX1" fmla="*/ 480448 w 2588217"/>
                <a:gd name="connsiteY1" fmla="*/ 16350 h 713774"/>
                <a:gd name="connsiteX2" fmla="*/ 526943 w 2588217"/>
                <a:gd name="connsiteY2" fmla="*/ 31848 h 713774"/>
                <a:gd name="connsiteX3" fmla="*/ 650929 w 2588217"/>
                <a:gd name="connsiteY3" fmla="*/ 62845 h 713774"/>
                <a:gd name="connsiteX4" fmla="*/ 790414 w 2588217"/>
                <a:gd name="connsiteY4" fmla="*/ 140336 h 713774"/>
                <a:gd name="connsiteX5" fmla="*/ 883404 w 2588217"/>
                <a:gd name="connsiteY5" fmla="*/ 202330 h 713774"/>
                <a:gd name="connsiteX6" fmla="*/ 929899 w 2588217"/>
                <a:gd name="connsiteY6" fmla="*/ 233326 h 713774"/>
                <a:gd name="connsiteX7" fmla="*/ 976394 w 2588217"/>
                <a:gd name="connsiteY7" fmla="*/ 248824 h 713774"/>
                <a:gd name="connsiteX8" fmla="*/ 1069383 w 2588217"/>
                <a:gd name="connsiteY8" fmla="*/ 341814 h 713774"/>
                <a:gd name="connsiteX9" fmla="*/ 1115878 w 2588217"/>
                <a:gd name="connsiteY9" fmla="*/ 372811 h 713774"/>
                <a:gd name="connsiteX10" fmla="*/ 1208868 w 2588217"/>
                <a:gd name="connsiteY10" fmla="*/ 465801 h 713774"/>
                <a:gd name="connsiteX11" fmla="*/ 1255363 w 2588217"/>
                <a:gd name="connsiteY11" fmla="*/ 512296 h 713774"/>
                <a:gd name="connsiteX12" fmla="*/ 1394848 w 2588217"/>
                <a:gd name="connsiteY12" fmla="*/ 605286 h 713774"/>
                <a:gd name="connsiteX13" fmla="*/ 1441343 w 2588217"/>
                <a:gd name="connsiteY13" fmla="*/ 636282 h 713774"/>
                <a:gd name="connsiteX14" fmla="*/ 1534333 w 2588217"/>
                <a:gd name="connsiteY14" fmla="*/ 667279 h 713774"/>
                <a:gd name="connsiteX15" fmla="*/ 1642821 w 2588217"/>
                <a:gd name="connsiteY15" fmla="*/ 713774 h 713774"/>
                <a:gd name="connsiteX16" fmla="*/ 1983783 w 2588217"/>
                <a:gd name="connsiteY16" fmla="*/ 698275 h 713774"/>
                <a:gd name="connsiteX17" fmla="*/ 2123268 w 2588217"/>
                <a:gd name="connsiteY17" fmla="*/ 667279 h 713774"/>
                <a:gd name="connsiteX18" fmla="*/ 2185261 w 2588217"/>
                <a:gd name="connsiteY18" fmla="*/ 636282 h 713774"/>
                <a:gd name="connsiteX19" fmla="*/ 2309248 w 2588217"/>
                <a:gd name="connsiteY19" fmla="*/ 605286 h 713774"/>
                <a:gd name="connsiteX20" fmla="*/ 2402238 w 2588217"/>
                <a:gd name="connsiteY20" fmla="*/ 574289 h 713774"/>
                <a:gd name="connsiteX21" fmla="*/ 2557221 w 2588217"/>
                <a:gd name="connsiteY21" fmla="*/ 527794 h 713774"/>
                <a:gd name="connsiteX22" fmla="*/ 2588217 w 2588217"/>
                <a:gd name="connsiteY22" fmla="*/ 512296 h 71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88217" h="713774">
                  <a:moveTo>
                    <a:pt x="0" y="78343"/>
                  </a:moveTo>
                  <a:cubicBezTo>
                    <a:pt x="322101" y="-22313"/>
                    <a:pt x="161565" y="-4908"/>
                    <a:pt x="480448" y="16350"/>
                  </a:cubicBezTo>
                  <a:cubicBezTo>
                    <a:pt x="495946" y="21516"/>
                    <a:pt x="511094" y="27886"/>
                    <a:pt x="526943" y="31848"/>
                  </a:cubicBezTo>
                  <a:cubicBezTo>
                    <a:pt x="551921" y="38092"/>
                    <a:pt x="621946" y="46744"/>
                    <a:pt x="650929" y="62845"/>
                  </a:cubicBezTo>
                  <a:cubicBezTo>
                    <a:pt x="810803" y="151663"/>
                    <a:pt x="685208" y="105268"/>
                    <a:pt x="790414" y="140336"/>
                  </a:cubicBezTo>
                  <a:lnTo>
                    <a:pt x="883404" y="202330"/>
                  </a:lnTo>
                  <a:cubicBezTo>
                    <a:pt x="898902" y="212662"/>
                    <a:pt x="912228" y="227436"/>
                    <a:pt x="929899" y="233326"/>
                  </a:cubicBezTo>
                  <a:lnTo>
                    <a:pt x="976394" y="248824"/>
                  </a:lnTo>
                  <a:cubicBezTo>
                    <a:pt x="1007390" y="279821"/>
                    <a:pt x="1032910" y="317498"/>
                    <a:pt x="1069383" y="341814"/>
                  </a:cubicBezTo>
                  <a:cubicBezTo>
                    <a:pt x="1084881" y="352146"/>
                    <a:pt x="1101956" y="360436"/>
                    <a:pt x="1115878" y="372811"/>
                  </a:cubicBezTo>
                  <a:cubicBezTo>
                    <a:pt x="1148641" y="401934"/>
                    <a:pt x="1177871" y="434804"/>
                    <a:pt x="1208868" y="465801"/>
                  </a:cubicBezTo>
                  <a:cubicBezTo>
                    <a:pt x="1224366" y="481299"/>
                    <a:pt x="1237126" y="500138"/>
                    <a:pt x="1255363" y="512296"/>
                  </a:cubicBezTo>
                  <a:lnTo>
                    <a:pt x="1394848" y="605286"/>
                  </a:lnTo>
                  <a:cubicBezTo>
                    <a:pt x="1410346" y="615618"/>
                    <a:pt x="1423672" y="630392"/>
                    <a:pt x="1441343" y="636282"/>
                  </a:cubicBezTo>
                  <a:cubicBezTo>
                    <a:pt x="1472340" y="646614"/>
                    <a:pt x="1507147" y="649155"/>
                    <a:pt x="1534333" y="667279"/>
                  </a:cubicBezTo>
                  <a:cubicBezTo>
                    <a:pt x="1598551" y="710090"/>
                    <a:pt x="1562758" y="693757"/>
                    <a:pt x="1642821" y="713774"/>
                  </a:cubicBezTo>
                  <a:cubicBezTo>
                    <a:pt x="1756475" y="708608"/>
                    <a:pt x="1870322" y="706680"/>
                    <a:pt x="1983783" y="698275"/>
                  </a:cubicBezTo>
                  <a:cubicBezTo>
                    <a:pt x="2011745" y="696204"/>
                    <a:pt x="2092658" y="674931"/>
                    <a:pt x="2123268" y="667279"/>
                  </a:cubicBezTo>
                  <a:cubicBezTo>
                    <a:pt x="2143932" y="656947"/>
                    <a:pt x="2163343" y="643588"/>
                    <a:pt x="2185261" y="636282"/>
                  </a:cubicBezTo>
                  <a:cubicBezTo>
                    <a:pt x="2225676" y="622810"/>
                    <a:pt x="2268833" y="618758"/>
                    <a:pt x="2309248" y="605286"/>
                  </a:cubicBezTo>
                  <a:cubicBezTo>
                    <a:pt x="2340245" y="594954"/>
                    <a:pt x="2370540" y="582213"/>
                    <a:pt x="2402238" y="574289"/>
                  </a:cubicBezTo>
                  <a:cubicBezTo>
                    <a:pt x="2446734" y="563165"/>
                    <a:pt x="2519486" y="546662"/>
                    <a:pt x="2557221" y="527794"/>
                  </a:cubicBezTo>
                  <a:lnTo>
                    <a:pt x="2588217" y="512296"/>
                  </a:lnTo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</a:ln>
            <a:effectLst>
              <a:glow rad="38100">
                <a:schemeClr val="accent3">
                  <a:lumMod val="60000"/>
                  <a:lumOff val="40000"/>
                  <a:alpha val="46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8E3EF426-751B-4BDD-8B9A-2AEF82CC2382}"/>
                </a:ext>
              </a:extLst>
            </p:cNvPr>
            <p:cNvSpPr/>
            <p:nvPr/>
          </p:nvSpPr>
          <p:spPr>
            <a:xfrm>
              <a:off x="6896746" y="2789695"/>
              <a:ext cx="1053913" cy="1301858"/>
            </a:xfrm>
            <a:custGeom>
              <a:avLst/>
              <a:gdLst>
                <a:gd name="connsiteX0" fmla="*/ 0 w 1053913"/>
                <a:gd name="connsiteY0" fmla="*/ 0 h 1301858"/>
                <a:gd name="connsiteX1" fmla="*/ 15498 w 1053913"/>
                <a:gd name="connsiteY1" fmla="*/ 77491 h 1301858"/>
                <a:gd name="connsiteX2" fmla="*/ 46495 w 1053913"/>
                <a:gd name="connsiteY2" fmla="*/ 123986 h 1301858"/>
                <a:gd name="connsiteX3" fmla="*/ 92990 w 1053913"/>
                <a:gd name="connsiteY3" fmla="*/ 216976 h 1301858"/>
                <a:gd name="connsiteX4" fmla="*/ 139485 w 1053913"/>
                <a:gd name="connsiteY4" fmla="*/ 387458 h 1301858"/>
                <a:gd name="connsiteX5" fmla="*/ 154983 w 1053913"/>
                <a:gd name="connsiteY5" fmla="*/ 433952 h 1301858"/>
                <a:gd name="connsiteX6" fmla="*/ 185979 w 1053913"/>
                <a:gd name="connsiteY6" fmla="*/ 557939 h 1301858"/>
                <a:gd name="connsiteX7" fmla="*/ 216976 w 1053913"/>
                <a:gd name="connsiteY7" fmla="*/ 650929 h 1301858"/>
                <a:gd name="connsiteX8" fmla="*/ 232474 w 1053913"/>
                <a:gd name="connsiteY8" fmla="*/ 697424 h 1301858"/>
                <a:gd name="connsiteX9" fmla="*/ 325464 w 1053913"/>
                <a:gd name="connsiteY9" fmla="*/ 836908 h 1301858"/>
                <a:gd name="connsiteX10" fmla="*/ 402956 w 1053913"/>
                <a:gd name="connsiteY10" fmla="*/ 929898 h 1301858"/>
                <a:gd name="connsiteX11" fmla="*/ 495946 w 1053913"/>
                <a:gd name="connsiteY11" fmla="*/ 991891 h 1301858"/>
                <a:gd name="connsiteX12" fmla="*/ 542440 w 1053913"/>
                <a:gd name="connsiteY12" fmla="*/ 1007390 h 1301858"/>
                <a:gd name="connsiteX13" fmla="*/ 604434 w 1053913"/>
                <a:gd name="connsiteY13" fmla="*/ 1038386 h 1301858"/>
                <a:gd name="connsiteX14" fmla="*/ 666427 w 1053913"/>
                <a:gd name="connsiteY14" fmla="*/ 1053885 h 1301858"/>
                <a:gd name="connsiteX15" fmla="*/ 712922 w 1053913"/>
                <a:gd name="connsiteY15" fmla="*/ 1084881 h 1301858"/>
                <a:gd name="connsiteX16" fmla="*/ 759417 w 1053913"/>
                <a:gd name="connsiteY16" fmla="*/ 1100380 h 1301858"/>
                <a:gd name="connsiteX17" fmla="*/ 852407 w 1053913"/>
                <a:gd name="connsiteY17" fmla="*/ 1162373 h 1301858"/>
                <a:gd name="connsiteX18" fmla="*/ 898901 w 1053913"/>
                <a:gd name="connsiteY18" fmla="*/ 1193369 h 1301858"/>
                <a:gd name="connsiteX19" fmla="*/ 960895 w 1053913"/>
                <a:gd name="connsiteY19" fmla="*/ 1224366 h 1301858"/>
                <a:gd name="connsiteX20" fmla="*/ 1053885 w 1053913"/>
                <a:gd name="connsiteY20" fmla="*/ 1301858 h 130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53913" h="1301858">
                  <a:moveTo>
                    <a:pt x="0" y="0"/>
                  </a:moveTo>
                  <a:cubicBezTo>
                    <a:pt x="5166" y="25830"/>
                    <a:pt x="6249" y="52826"/>
                    <a:pt x="15498" y="77491"/>
                  </a:cubicBezTo>
                  <a:cubicBezTo>
                    <a:pt x="22038" y="94932"/>
                    <a:pt x="38165" y="107326"/>
                    <a:pt x="46495" y="123986"/>
                  </a:cubicBezTo>
                  <a:cubicBezTo>
                    <a:pt x="110661" y="252318"/>
                    <a:pt x="4157" y="83727"/>
                    <a:pt x="92990" y="216976"/>
                  </a:cubicBezTo>
                  <a:cubicBezTo>
                    <a:pt x="159488" y="416474"/>
                    <a:pt x="95671" y="212205"/>
                    <a:pt x="139485" y="387458"/>
                  </a:cubicBezTo>
                  <a:cubicBezTo>
                    <a:pt x="143447" y="403307"/>
                    <a:pt x="150685" y="418191"/>
                    <a:pt x="154983" y="433952"/>
                  </a:cubicBezTo>
                  <a:cubicBezTo>
                    <a:pt x="166192" y="475052"/>
                    <a:pt x="172507" y="517524"/>
                    <a:pt x="185979" y="557939"/>
                  </a:cubicBezTo>
                  <a:lnTo>
                    <a:pt x="216976" y="650929"/>
                  </a:lnTo>
                  <a:cubicBezTo>
                    <a:pt x="222142" y="666427"/>
                    <a:pt x="223412" y="683831"/>
                    <a:pt x="232474" y="697424"/>
                  </a:cubicBezTo>
                  <a:lnTo>
                    <a:pt x="325464" y="836908"/>
                  </a:lnTo>
                  <a:cubicBezTo>
                    <a:pt x="353016" y="878236"/>
                    <a:pt x="361650" y="897771"/>
                    <a:pt x="402956" y="929898"/>
                  </a:cubicBezTo>
                  <a:cubicBezTo>
                    <a:pt x="432362" y="952769"/>
                    <a:pt x="460605" y="980110"/>
                    <a:pt x="495946" y="991891"/>
                  </a:cubicBezTo>
                  <a:cubicBezTo>
                    <a:pt x="511444" y="997057"/>
                    <a:pt x="527424" y="1000955"/>
                    <a:pt x="542440" y="1007390"/>
                  </a:cubicBezTo>
                  <a:cubicBezTo>
                    <a:pt x="563676" y="1016491"/>
                    <a:pt x="582801" y="1030274"/>
                    <a:pt x="604434" y="1038386"/>
                  </a:cubicBezTo>
                  <a:cubicBezTo>
                    <a:pt x="624378" y="1045865"/>
                    <a:pt x="645763" y="1048719"/>
                    <a:pt x="666427" y="1053885"/>
                  </a:cubicBezTo>
                  <a:cubicBezTo>
                    <a:pt x="681925" y="1064217"/>
                    <a:pt x="696262" y="1076551"/>
                    <a:pt x="712922" y="1084881"/>
                  </a:cubicBezTo>
                  <a:cubicBezTo>
                    <a:pt x="727534" y="1092187"/>
                    <a:pt x="745136" y="1092446"/>
                    <a:pt x="759417" y="1100380"/>
                  </a:cubicBezTo>
                  <a:cubicBezTo>
                    <a:pt x="791982" y="1118472"/>
                    <a:pt x="821410" y="1141709"/>
                    <a:pt x="852407" y="1162373"/>
                  </a:cubicBezTo>
                  <a:cubicBezTo>
                    <a:pt x="867905" y="1172705"/>
                    <a:pt x="882241" y="1185039"/>
                    <a:pt x="898901" y="1193369"/>
                  </a:cubicBezTo>
                  <a:cubicBezTo>
                    <a:pt x="919566" y="1203701"/>
                    <a:pt x="941084" y="1212479"/>
                    <a:pt x="960895" y="1224366"/>
                  </a:cubicBezTo>
                  <a:cubicBezTo>
                    <a:pt x="1058184" y="1282739"/>
                    <a:pt x="1053885" y="1250005"/>
                    <a:pt x="1053885" y="1301858"/>
                  </a:cubicBezTo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</a:ln>
            <a:effectLst>
              <a:glow rad="38100">
                <a:schemeClr val="accent3">
                  <a:lumMod val="60000"/>
                  <a:lumOff val="40000"/>
                  <a:alpha val="46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B545AA66-049E-4157-8F13-2F0BA3585336}"/>
                </a:ext>
              </a:extLst>
            </p:cNvPr>
            <p:cNvSpPr/>
            <p:nvPr/>
          </p:nvSpPr>
          <p:spPr>
            <a:xfrm>
              <a:off x="3533614" y="2200759"/>
              <a:ext cx="2123484" cy="2061275"/>
            </a:xfrm>
            <a:custGeom>
              <a:avLst/>
              <a:gdLst>
                <a:gd name="connsiteX0" fmla="*/ 0 w 2123484"/>
                <a:gd name="connsiteY0" fmla="*/ 0 h 2061275"/>
                <a:gd name="connsiteX1" fmla="*/ 309966 w 2123484"/>
                <a:gd name="connsiteY1" fmla="*/ 247973 h 2061275"/>
                <a:gd name="connsiteX2" fmla="*/ 356461 w 2123484"/>
                <a:gd name="connsiteY2" fmla="*/ 340963 h 2061275"/>
                <a:gd name="connsiteX3" fmla="*/ 387457 w 2123484"/>
                <a:gd name="connsiteY3" fmla="*/ 387458 h 2061275"/>
                <a:gd name="connsiteX4" fmla="*/ 418454 w 2123484"/>
                <a:gd name="connsiteY4" fmla="*/ 495946 h 2061275"/>
                <a:gd name="connsiteX5" fmla="*/ 449450 w 2123484"/>
                <a:gd name="connsiteY5" fmla="*/ 604434 h 2061275"/>
                <a:gd name="connsiteX6" fmla="*/ 464949 w 2123484"/>
                <a:gd name="connsiteY6" fmla="*/ 712922 h 2061275"/>
                <a:gd name="connsiteX7" fmla="*/ 511444 w 2123484"/>
                <a:gd name="connsiteY7" fmla="*/ 1007390 h 2061275"/>
                <a:gd name="connsiteX8" fmla="*/ 526942 w 2123484"/>
                <a:gd name="connsiteY8" fmla="*/ 1131377 h 2061275"/>
                <a:gd name="connsiteX9" fmla="*/ 542440 w 2123484"/>
                <a:gd name="connsiteY9" fmla="*/ 1177872 h 2061275"/>
                <a:gd name="connsiteX10" fmla="*/ 557939 w 2123484"/>
                <a:gd name="connsiteY10" fmla="*/ 1255363 h 2061275"/>
                <a:gd name="connsiteX11" fmla="*/ 573437 w 2123484"/>
                <a:gd name="connsiteY11" fmla="*/ 1301858 h 2061275"/>
                <a:gd name="connsiteX12" fmla="*/ 635430 w 2123484"/>
                <a:gd name="connsiteY12" fmla="*/ 1534333 h 2061275"/>
                <a:gd name="connsiteX13" fmla="*/ 650928 w 2123484"/>
                <a:gd name="connsiteY13" fmla="*/ 1580827 h 2061275"/>
                <a:gd name="connsiteX14" fmla="*/ 697423 w 2123484"/>
                <a:gd name="connsiteY14" fmla="*/ 1642821 h 2061275"/>
                <a:gd name="connsiteX15" fmla="*/ 728420 w 2123484"/>
                <a:gd name="connsiteY15" fmla="*/ 1689316 h 2061275"/>
                <a:gd name="connsiteX16" fmla="*/ 867905 w 2123484"/>
                <a:gd name="connsiteY16" fmla="*/ 1766807 h 2061275"/>
                <a:gd name="connsiteX17" fmla="*/ 976393 w 2123484"/>
                <a:gd name="connsiteY17" fmla="*/ 1813302 h 2061275"/>
                <a:gd name="connsiteX18" fmla="*/ 1115878 w 2123484"/>
                <a:gd name="connsiteY18" fmla="*/ 1859797 h 2061275"/>
                <a:gd name="connsiteX19" fmla="*/ 1441342 w 2123484"/>
                <a:gd name="connsiteY19" fmla="*/ 1844299 h 2061275"/>
                <a:gd name="connsiteX20" fmla="*/ 1937288 w 2123484"/>
                <a:gd name="connsiteY20" fmla="*/ 1875295 h 2061275"/>
                <a:gd name="connsiteX21" fmla="*/ 2045776 w 2123484"/>
                <a:gd name="connsiteY21" fmla="*/ 1906292 h 2061275"/>
                <a:gd name="connsiteX22" fmla="*/ 2061274 w 2123484"/>
                <a:gd name="connsiteY22" fmla="*/ 1952787 h 2061275"/>
                <a:gd name="connsiteX23" fmla="*/ 2107769 w 2123484"/>
                <a:gd name="connsiteY23" fmla="*/ 1983783 h 2061275"/>
                <a:gd name="connsiteX24" fmla="*/ 2123267 w 2123484"/>
                <a:gd name="connsiteY24" fmla="*/ 2061275 h 206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23484" h="2061275">
                  <a:moveTo>
                    <a:pt x="0" y="0"/>
                  </a:moveTo>
                  <a:cubicBezTo>
                    <a:pt x="103322" y="82658"/>
                    <a:pt x="209826" y="161488"/>
                    <a:pt x="309966" y="247973"/>
                  </a:cubicBezTo>
                  <a:cubicBezTo>
                    <a:pt x="349049" y="281726"/>
                    <a:pt x="335927" y="299895"/>
                    <a:pt x="356461" y="340963"/>
                  </a:cubicBezTo>
                  <a:cubicBezTo>
                    <a:pt x="364791" y="357623"/>
                    <a:pt x="379127" y="370798"/>
                    <a:pt x="387457" y="387458"/>
                  </a:cubicBezTo>
                  <a:cubicBezTo>
                    <a:pt x="399841" y="412227"/>
                    <a:pt x="411835" y="472778"/>
                    <a:pt x="418454" y="495946"/>
                  </a:cubicBezTo>
                  <a:cubicBezTo>
                    <a:pt x="435052" y="554037"/>
                    <a:pt x="437338" y="537819"/>
                    <a:pt x="449450" y="604434"/>
                  </a:cubicBezTo>
                  <a:cubicBezTo>
                    <a:pt x="455985" y="640375"/>
                    <a:pt x="459252" y="676839"/>
                    <a:pt x="464949" y="712922"/>
                  </a:cubicBezTo>
                  <a:cubicBezTo>
                    <a:pt x="494527" y="900247"/>
                    <a:pt x="491371" y="856847"/>
                    <a:pt x="511444" y="1007390"/>
                  </a:cubicBezTo>
                  <a:cubicBezTo>
                    <a:pt x="516949" y="1048675"/>
                    <a:pt x="519491" y="1090398"/>
                    <a:pt x="526942" y="1131377"/>
                  </a:cubicBezTo>
                  <a:cubicBezTo>
                    <a:pt x="529864" y="1147450"/>
                    <a:pt x="538478" y="1162023"/>
                    <a:pt x="542440" y="1177872"/>
                  </a:cubicBezTo>
                  <a:cubicBezTo>
                    <a:pt x="548829" y="1203427"/>
                    <a:pt x="551550" y="1229808"/>
                    <a:pt x="557939" y="1255363"/>
                  </a:cubicBezTo>
                  <a:cubicBezTo>
                    <a:pt x="561901" y="1271212"/>
                    <a:pt x="569475" y="1286009"/>
                    <a:pt x="573437" y="1301858"/>
                  </a:cubicBezTo>
                  <a:cubicBezTo>
                    <a:pt x="630562" y="1530362"/>
                    <a:pt x="576309" y="1356972"/>
                    <a:pt x="635430" y="1534333"/>
                  </a:cubicBezTo>
                  <a:cubicBezTo>
                    <a:pt x="640596" y="1549831"/>
                    <a:pt x="641126" y="1567758"/>
                    <a:pt x="650928" y="1580827"/>
                  </a:cubicBezTo>
                  <a:cubicBezTo>
                    <a:pt x="666426" y="1601492"/>
                    <a:pt x="682409" y="1621802"/>
                    <a:pt x="697423" y="1642821"/>
                  </a:cubicBezTo>
                  <a:cubicBezTo>
                    <a:pt x="708250" y="1657978"/>
                    <a:pt x="714402" y="1677050"/>
                    <a:pt x="728420" y="1689316"/>
                  </a:cubicBezTo>
                  <a:cubicBezTo>
                    <a:pt x="794010" y="1746707"/>
                    <a:pt x="804045" y="1745521"/>
                    <a:pt x="867905" y="1766807"/>
                  </a:cubicBezTo>
                  <a:cubicBezTo>
                    <a:pt x="984634" y="1844627"/>
                    <a:pt x="836281" y="1753254"/>
                    <a:pt x="976393" y="1813302"/>
                  </a:cubicBezTo>
                  <a:cubicBezTo>
                    <a:pt x="1115072" y="1872736"/>
                    <a:pt x="893105" y="1822669"/>
                    <a:pt x="1115878" y="1859797"/>
                  </a:cubicBezTo>
                  <a:cubicBezTo>
                    <a:pt x="1224366" y="1854631"/>
                    <a:pt x="1332731" y="1844299"/>
                    <a:pt x="1441342" y="1844299"/>
                  </a:cubicBezTo>
                  <a:cubicBezTo>
                    <a:pt x="1717057" y="1844299"/>
                    <a:pt x="1736436" y="1850189"/>
                    <a:pt x="1937288" y="1875295"/>
                  </a:cubicBezTo>
                  <a:cubicBezTo>
                    <a:pt x="1937822" y="1875428"/>
                    <a:pt x="2038366" y="1898882"/>
                    <a:pt x="2045776" y="1906292"/>
                  </a:cubicBezTo>
                  <a:cubicBezTo>
                    <a:pt x="2057328" y="1917844"/>
                    <a:pt x="2051069" y="1940030"/>
                    <a:pt x="2061274" y="1952787"/>
                  </a:cubicBezTo>
                  <a:cubicBezTo>
                    <a:pt x="2072910" y="1967332"/>
                    <a:pt x="2092271" y="1973451"/>
                    <a:pt x="2107769" y="1983783"/>
                  </a:cubicBezTo>
                  <a:cubicBezTo>
                    <a:pt x="2126534" y="2040080"/>
                    <a:pt x="2123267" y="2013941"/>
                    <a:pt x="2123267" y="2061275"/>
                  </a:cubicBezTo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</a:ln>
            <a:effectLst>
              <a:glow rad="38100">
                <a:schemeClr val="accent3">
                  <a:lumMod val="60000"/>
                  <a:lumOff val="40000"/>
                  <a:alpha val="46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8EF9A16B-BD55-4F2C-A2A1-7EF43798866C}"/>
                </a:ext>
              </a:extLst>
            </p:cNvPr>
            <p:cNvSpPr/>
            <p:nvPr/>
          </p:nvSpPr>
          <p:spPr>
            <a:xfrm rot="17558382">
              <a:off x="5414532" y="67371"/>
              <a:ext cx="700671" cy="5291191"/>
            </a:xfrm>
            <a:custGeom>
              <a:avLst/>
              <a:gdLst>
                <a:gd name="connsiteX0" fmla="*/ 111735 w 700671"/>
                <a:gd name="connsiteY0" fmla="*/ 0 h 4605138"/>
                <a:gd name="connsiteX1" fmla="*/ 483694 w 700671"/>
                <a:gd name="connsiteY1" fmla="*/ 526942 h 4605138"/>
                <a:gd name="connsiteX2" fmla="*/ 499193 w 700671"/>
                <a:gd name="connsiteY2" fmla="*/ 573437 h 4605138"/>
                <a:gd name="connsiteX3" fmla="*/ 561186 w 700671"/>
                <a:gd name="connsiteY3" fmla="*/ 681925 h 4605138"/>
                <a:gd name="connsiteX4" fmla="*/ 607681 w 700671"/>
                <a:gd name="connsiteY4" fmla="*/ 790413 h 4605138"/>
                <a:gd name="connsiteX5" fmla="*/ 654176 w 700671"/>
                <a:gd name="connsiteY5" fmla="*/ 883403 h 4605138"/>
                <a:gd name="connsiteX6" fmla="*/ 669674 w 700671"/>
                <a:gd name="connsiteY6" fmla="*/ 945396 h 4605138"/>
                <a:gd name="connsiteX7" fmla="*/ 685172 w 700671"/>
                <a:gd name="connsiteY7" fmla="*/ 991891 h 4605138"/>
                <a:gd name="connsiteX8" fmla="*/ 700671 w 700671"/>
                <a:gd name="connsiteY8" fmla="*/ 1084881 h 4605138"/>
                <a:gd name="connsiteX9" fmla="*/ 669674 w 700671"/>
                <a:gd name="connsiteY9" fmla="*/ 1379349 h 4605138"/>
                <a:gd name="connsiteX10" fmla="*/ 654176 w 700671"/>
                <a:gd name="connsiteY10" fmla="*/ 1441342 h 4605138"/>
                <a:gd name="connsiteX11" fmla="*/ 592182 w 700671"/>
                <a:gd name="connsiteY11" fmla="*/ 1534332 h 4605138"/>
                <a:gd name="connsiteX12" fmla="*/ 530189 w 700671"/>
                <a:gd name="connsiteY12" fmla="*/ 1627322 h 4605138"/>
                <a:gd name="connsiteX13" fmla="*/ 468196 w 700671"/>
                <a:gd name="connsiteY13" fmla="*/ 1735810 h 4605138"/>
                <a:gd name="connsiteX14" fmla="*/ 437199 w 700671"/>
                <a:gd name="connsiteY14" fmla="*/ 1782305 h 4605138"/>
                <a:gd name="connsiteX15" fmla="*/ 421701 w 700671"/>
                <a:gd name="connsiteY15" fmla="*/ 1828800 h 4605138"/>
                <a:gd name="connsiteX16" fmla="*/ 344210 w 700671"/>
                <a:gd name="connsiteY16" fmla="*/ 1937288 h 4605138"/>
                <a:gd name="connsiteX17" fmla="*/ 282216 w 700671"/>
                <a:gd name="connsiteY17" fmla="*/ 2061274 h 4605138"/>
                <a:gd name="connsiteX18" fmla="*/ 204725 w 700671"/>
                <a:gd name="connsiteY18" fmla="*/ 2185261 h 4605138"/>
                <a:gd name="connsiteX19" fmla="*/ 158230 w 700671"/>
                <a:gd name="connsiteY19" fmla="*/ 2247254 h 4605138"/>
                <a:gd name="connsiteX20" fmla="*/ 96237 w 700671"/>
                <a:gd name="connsiteY20" fmla="*/ 2355742 h 4605138"/>
                <a:gd name="connsiteX21" fmla="*/ 65240 w 700671"/>
                <a:gd name="connsiteY21" fmla="*/ 2417735 h 4605138"/>
                <a:gd name="connsiteX22" fmla="*/ 49742 w 700671"/>
                <a:gd name="connsiteY22" fmla="*/ 2479728 h 4605138"/>
                <a:gd name="connsiteX23" fmla="*/ 34243 w 700671"/>
                <a:gd name="connsiteY23" fmla="*/ 2557220 h 4605138"/>
                <a:gd name="connsiteX24" fmla="*/ 18745 w 700671"/>
                <a:gd name="connsiteY24" fmla="*/ 2603715 h 4605138"/>
                <a:gd name="connsiteX25" fmla="*/ 18745 w 700671"/>
                <a:gd name="connsiteY25" fmla="*/ 3192651 h 4605138"/>
                <a:gd name="connsiteX26" fmla="*/ 49742 w 700671"/>
                <a:gd name="connsiteY26" fmla="*/ 3316637 h 4605138"/>
                <a:gd name="connsiteX27" fmla="*/ 65240 w 700671"/>
                <a:gd name="connsiteY27" fmla="*/ 3378630 h 4605138"/>
                <a:gd name="connsiteX28" fmla="*/ 80738 w 700671"/>
                <a:gd name="connsiteY28" fmla="*/ 3518115 h 4605138"/>
                <a:gd name="connsiteX29" fmla="*/ 111735 w 700671"/>
                <a:gd name="connsiteY29" fmla="*/ 3719593 h 4605138"/>
                <a:gd name="connsiteX30" fmla="*/ 142732 w 700671"/>
                <a:gd name="connsiteY30" fmla="*/ 3874576 h 4605138"/>
                <a:gd name="connsiteX31" fmla="*/ 158230 w 700671"/>
                <a:gd name="connsiteY31" fmla="*/ 3921071 h 4605138"/>
                <a:gd name="connsiteX32" fmla="*/ 204725 w 700671"/>
                <a:gd name="connsiteY32" fmla="*/ 4091552 h 4605138"/>
                <a:gd name="connsiteX33" fmla="*/ 220223 w 700671"/>
                <a:gd name="connsiteY33" fmla="*/ 4138047 h 4605138"/>
                <a:gd name="connsiteX34" fmla="*/ 328711 w 700671"/>
                <a:gd name="connsiteY34" fmla="*/ 4293030 h 4605138"/>
                <a:gd name="connsiteX35" fmla="*/ 406203 w 700671"/>
                <a:gd name="connsiteY35" fmla="*/ 4370522 h 4605138"/>
                <a:gd name="connsiteX36" fmla="*/ 437199 w 700671"/>
                <a:gd name="connsiteY36" fmla="*/ 4432515 h 4605138"/>
                <a:gd name="connsiteX37" fmla="*/ 514691 w 700671"/>
                <a:gd name="connsiteY37" fmla="*/ 4525505 h 4605138"/>
                <a:gd name="connsiteX38" fmla="*/ 561186 w 700671"/>
                <a:gd name="connsiteY38" fmla="*/ 4556501 h 4605138"/>
                <a:gd name="connsiteX39" fmla="*/ 592182 w 700671"/>
                <a:gd name="connsiteY39" fmla="*/ 4602996 h 4605138"/>
                <a:gd name="connsiteX40" fmla="*/ 700671 w 700671"/>
                <a:gd name="connsiteY40" fmla="*/ 4572000 h 460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00671" h="4605138">
                  <a:moveTo>
                    <a:pt x="111735" y="0"/>
                  </a:moveTo>
                  <a:cubicBezTo>
                    <a:pt x="235721" y="175647"/>
                    <a:pt x="363325" y="348796"/>
                    <a:pt x="483694" y="526942"/>
                  </a:cubicBezTo>
                  <a:cubicBezTo>
                    <a:pt x="492840" y="540478"/>
                    <a:pt x="492758" y="558421"/>
                    <a:pt x="499193" y="573437"/>
                  </a:cubicBezTo>
                  <a:cubicBezTo>
                    <a:pt x="522791" y="628498"/>
                    <a:pt x="530054" y="635228"/>
                    <a:pt x="561186" y="681925"/>
                  </a:cubicBezTo>
                  <a:cubicBezTo>
                    <a:pt x="597532" y="790964"/>
                    <a:pt x="550227" y="656354"/>
                    <a:pt x="607681" y="790413"/>
                  </a:cubicBezTo>
                  <a:cubicBezTo>
                    <a:pt x="646181" y="880247"/>
                    <a:pt x="594606" y="794049"/>
                    <a:pt x="654176" y="883403"/>
                  </a:cubicBezTo>
                  <a:cubicBezTo>
                    <a:pt x="659342" y="904067"/>
                    <a:pt x="663822" y="924915"/>
                    <a:pt x="669674" y="945396"/>
                  </a:cubicBezTo>
                  <a:cubicBezTo>
                    <a:pt x="674162" y="961104"/>
                    <a:pt x="681628" y="975943"/>
                    <a:pt x="685172" y="991891"/>
                  </a:cubicBezTo>
                  <a:cubicBezTo>
                    <a:pt x="691989" y="1022567"/>
                    <a:pt x="695505" y="1053884"/>
                    <a:pt x="700671" y="1084881"/>
                  </a:cubicBezTo>
                  <a:cubicBezTo>
                    <a:pt x="675699" y="1484415"/>
                    <a:pt x="713029" y="1227605"/>
                    <a:pt x="669674" y="1379349"/>
                  </a:cubicBezTo>
                  <a:cubicBezTo>
                    <a:pt x="663822" y="1399830"/>
                    <a:pt x="663702" y="1422290"/>
                    <a:pt x="654176" y="1441342"/>
                  </a:cubicBezTo>
                  <a:cubicBezTo>
                    <a:pt x="637516" y="1474662"/>
                    <a:pt x="612847" y="1503335"/>
                    <a:pt x="592182" y="1534332"/>
                  </a:cubicBezTo>
                  <a:lnTo>
                    <a:pt x="530189" y="1627322"/>
                  </a:lnTo>
                  <a:cubicBezTo>
                    <a:pt x="454672" y="1740597"/>
                    <a:pt x="546849" y="1598169"/>
                    <a:pt x="468196" y="1735810"/>
                  </a:cubicBezTo>
                  <a:cubicBezTo>
                    <a:pt x="458954" y="1751982"/>
                    <a:pt x="447531" y="1766807"/>
                    <a:pt x="437199" y="1782305"/>
                  </a:cubicBezTo>
                  <a:cubicBezTo>
                    <a:pt x="432033" y="1797803"/>
                    <a:pt x="429806" y="1814616"/>
                    <a:pt x="421701" y="1828800"/>
                  </a:cubicBezTo>
                  <a:cubicBezTo>
                    <a:pt x="327046" y="1994447"/>
                    <a:pt x="416204" y="1805300"/>
                    <a:pt x="344210" y="1937288"/>
                  </a:cubicBezTo>
                  <a:cubicBezTo>
                    <a:pt x="322084" y="1977853"/>
                    <a:pt x="309940" y="2024308"/>
                    <a:pt x="282216" y="2061274"/>
                  </a:cubicBezTo>
                  <a:cubicBezTo>
                    <a:pt x="150504" y="2236890"/>
                    <a:pt x="311095" y="2015067"/>
                    <a:pt x="204725" y="2185261"/>
                  </a:cubicBezTo>
                  <a:cubicBezTo>
                    <a:pt x="191035" y="2207165"/>
                    <a:pt x="173728" y="2226590"/>
                    <a:pt x="158230" y="2247254"/>
                  </a:cubicBezTo>
                  <a:cubicBezTo>
                    <a:pt x="127782" y="2338599"/>
                    <a:pt x="163256" y="2248512"/>
                    <a:pt x="96237" y="2355742"/>
                  </a:cubicBezTo>
                  <a:cubicBezTo>
                    <a:pt x="83992" y="2375334"/>
                    <a:pt x="75572" y="2397071"/>
                    <a:pt x="65240" y="2417735"/>
                  </a:cubicBezTo>
                  <a:cubicBezTo>
                    <a:pt x="60074" y="2438399"/>
                    <a:pt x="54363" y="2458935"/>
                    <a:pt x="49742" y="2479728"/>
                  </a:cubicBezTo>
                  <a:cubicBezTo>
                    <a:pt x="44028" y="2505443"/>
                    <a:pt x="40632" y="2531664"/>
                    <a:pt x="34243" y="2557220"/>
                  </a:cubicBezTo>
                  <a:cubicBezTo>
                    <a:pt x="30281" y="2573069"/>
                    <a:pt x="23911" y="2588217"/>
                    <a:pt x="18745" y="2603715"/>
                  </a:cubicBezTo>
                  <a:cubicBezTo>
                    <a:pt x="-6457" y="2880940"/>
                    <a:pt x="-6039" y="2796094"/>
                    <a:pt x="18745" y="3192651"/>
                  </a:cubicBezTo>
                  <a:cubicBezTo>
                    <a:pt x="22526" y="3253155"/>
                    <a:pt x="35166" y="3265622"/>
                    <a:pt x="49742" y="3316637"/>
                  </a:cubicBezTo>
                  <a:cubicBezTo>
                    <a:pt x="55594" y="3337118"/>
                    <a:pt x="60074" y="3357966"/>
                    <a:pt x="65240" y="3378630"/>
                  </a:cubicBezTo>
                  <a:cubicBezTo>
                    <a:pt x="70406" y="3425125"/>
                    <a:pt x="74935" y="3471695"/>
                    <a:pt x="80738" y="3518115"/>
                  </a:cubicBezTo>
                  <a:cubicBezTo>
                    <a:pt x="86950" y="3567809"/>
                    <a:pt x="102044" y="3667907"/>
                    <a:pt x="111735" y="3719593"/>
                  </a:cubicBezTo>
                  <a:cubicBezTo>
                    <a:pt x="121444" y="3771375"/>
                    <a:pt x="126072" y="3824595"/>
                    <a:pt x="142732" y="3874576"/>
                  </a:cubicBezTo>
                  <a:cubicBezTo>
                    <a:pt x="147898" y="3890074"/>
                    <a:pt x="154268" y="3905222"/>
                    <a:pt x="158230" y="3921071"/>
                  </a:cubicBezTo>
                  <a:cubicBezTo>
                    <a:pt x="202041" y="4096318"/>
                    <a:pt x="138227" y="3892059"/>
                    <a:pt x="204725" y="4091552"/>
                  </a:cubicBezTo>
                  <a:cubicBezTo>
                    <a:pt x="209891" y="4107050"/>
                    <a:pt x="211161" y="4124454"/>
                    <a:pt x="220223" y="4138047"/>
                  </a:cubicBezTo>
                  <a:cubicBezTo>
                    <a:pt x="362724" y="4351800"/>
                    <a:pt x="213977" y="4132403"/>
                    <a:pt x="328711" y="4293030"/>
                  </a:cubicBezTo>
                  <a:cubicBezTo>
                    <a:pt x="375676" y="4358780"/>
                    <a:pt x="338574" y="4325436"/>
                    <a:pt x="406203" y="4370522"/>
                  </a:cubicBezTo>
                  <a:cubicBezTo>
                    <a:pt x="416535" y="4391186"/>
                    <a:pt x="425737" y="4412456"/>
                    <a:pt x="437199" y="4432515"/>
                  </a:cubicBezTo>
                  <a:cubicBezTo>
                    <a:pt x="459364" y="4471304"/>
                    <a:pt x="479724" y="4496366"/>
                    <a:pt x="514691" y="4525505"/>
                  </a:cubicBezTo>
                  <a:cubicBezTo>
                    <a:pt x="529000" y="4537429"/>
                    <a:pt x="545688" y="4546169"/>
                    <a:pt x="561186" y="4556501"/>
                  </a:cubicBezTo>
                  <a:cubicBezTo>
                    <a:pt x="571518" y="4571999"/>
                    <a:pt x="574272" y="4597879"/>
                    <a:pt x="592182" y="4602996"/>
                  </a:cubicBezTo>
                  <a:cubicBezTo>
                    <a:pt x="626094" y="4612685"/>
                    <a:pt x="670191" y="4587239"/>
                    <a:pt x="700671" y="4572000"/>
                  </a:cubicBezTo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</a:ln>
            <a:effectLst>
              <a:glow rad="38100">
                <a:schemeClr val="accent3">
                  <a:lumMod val="60000"/>
                  <a:lumOff val="40000"/>
                  <a:alpha val="46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47AEBF1-B18C-431E-BFEB-6BC156ECD3B3}"/>
                </a:ext>
              </a:extLst>
            </p:cNvPr>
            <p:cNvGrpSpPr/>
            <p:nvPr/>
          </p:nvGrpSpPr>
          <p:grpSpPr>
            <a:xfrm>
              <a:off x="4276672" y="1083253"/>
              <a:ext cx="3426494" cy="2854108"/>
              <a:chOff x="4075194" y="1145246"/>
              <a:chExt cx="3426494" cy="2854108"/>
            </a:xfrm>
          </p:grpSpPr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DBEA9B62-7EF5-4607-847C-DA3338939A7A}"/>
                  </a:ext>
                </a:extLst>
              </p:cNvPr>
              <p:cNvSpPr/>
              <p:nvPr/>
            </p:nvSpPr>
            <p:spPr>
              <a:xfrm>
                <a:off x="4075194" y="1145246"/>
                <a:ext cx="1816924" cy="2707574"/>
              </a:xfrm>
              <a:custGeom>
                <a:avLst/>
                <a:gdLst>
                  <a:gd name="connsiteX0" fmla="*/ 1033297 w 2387084"/>
                  <a:gd name="connsiteY0" fmla="*/ 296883 h 2992581"/>
                  <a:gd name="connsiteX1" fmla="*/ 973921 w 2387084"/>
                  <a:gd name="connsiteY1" fmla="*/ 332509 h 2992581"/>
                  <a:gd name="connsiteX2" fmla="*/ 938295 w 2387084"/>
                  <a:gd name="connsiteY2" fmla="*/ 368135 h 2992581"/>
                  <a:gd name="connsiteX3" fmla="*/ 902669 w 2387084"/>
                  <a:gd name="connsiteY3" fmla="*/ 391885 h 2992581"/>
                  <a:gd name="connsiteX4" fmla="*/ 878918 w 2387084"/>
                  <a:gd name="connsiteY4" fmla="*/ 427511 h 2992581"/>
                  <a:gd name="connsiteX5" fmla="*/ 843292 w 2387084"/>
                  <a:gd name="connsiteY5" fmla="*/ 439387 h 2992581"/>
                  <a:gd name="connsiteX6" fmla="*/ 807666 w 2387084"/>
                  <a:gd name="connsiteY6" fmla="*/ 463137 h 2992581"/>
                  <a:gd name="connsiteX7" fmla="*/ 772040 w 2387084"/>
                  <a:gd name="connsiteY7" fmla="*/ 498763 h 2992581"/>
                  <a:gd name="connsiteX8" fmla="*/ 736414 w 2387084"/>
                  <a:gd name="connsiteY8" fmla="*/ 522514 h 2992581"/>
                  <a:gd name="connsiteX9" fmla="*/ 665162 w 2387084"/>
                  <a:gd name="connsiteY9" fmla="*/ 581890 h 2992581"/>
                  <a:gd name="connsiteX10" fmla="*/ 570160 w 2387084"/>
                  <a:gd name="connsiteY10" fmla="*/ 688768 h 2992581"/>
                  <a:gd name="connsiteX11" fmla="*/ 546409 w 2387084"/>
                  <a:gd name="connsiteY11" fmla="*/ 724394 h 2992581"/>
                  <a:gd name="connsiteX12" fmla="*/ 475157 w 2387084"/>
                  <a:gd name="connsiteY12" fmla="*/ 795646 h 2992581"/>
                  <a:gd name="connsiteX13" fmla="*/ 415781 w 2387084"/>
                  <a:gd name="connsiteY13" fmla="*/ 855023 h 2992581"/>
                  <a:gd name="connsiteX14" fmla="*/ 380155 w 2387084"/>
                  <a:gd name="connsiteY14" fmla="*/ 926275 h 2992581"/>
                  <a:gd name="connsiteX15" fmla="*/ 356404 w 2387084"/>
                  <a:gd name="connsiteY15" fmla="*/ 961901 h 2992581"/>
                  <a:gd name="connsiteX16" fmla="*/ 285152 w 2387084"/>
                  <a:gd name="connsiteY16" fmla="*/ 1045028 h 2992581"/>
                  <a:gd name="connsiteX17" fmla="*/ 273277 w 2387084"/>
                  <a:gd name="connsiteY17" fmla="*/ 1080654 h 2992581"/>
                  <a:gd name="connsiteX18" fmla="*/ 225775 w 2387084"/>
                  <a:gd name="connsiteY18" fmla="*/ 1151906 h 2992581"/>
                  <a:gd name="connsiteX19" fmla="*/ 190149 w 2387084"/>
                  <a:gd name="connsiteY19" fmla="*/ 1235033 h 2992581"/>
                  <a:gd name="connsiteX20" fmla="*/ 166399 w 2387084"/>
                  <a:gd name="connsiteY20" fmla="*/ 1318161 h 2992581"/>
                  <a:gd name="connsiteX21" fmla="*/ 118897 w 2387084"/>
                  <a:gd name="connsiteY21" fmla="*/ 1401288 h 2992581"/>
                  <a:gd name="connsiteX22" fmla="*/ 95147 w 2387084"/>
                  <a:gd name="connsiteY22" fmla="*/ 1496290 h 2992581"/>
                  <a:gd name="connsiteX23" fmla="*/ 83271 w 2387084"/>
                  <a:gd name="connsiteY23" fmla="*/ 1543792 h 2992581"/>
                  <a:gd name="connsiteX24" fmla="*/ 59521 w 2387084"/>
                  <a:gd name="connsiteY24" fmla="*/ 1591293 h 2992581"/>
                  <a:gd name="connsiteX25" fmla="*/ 47645 w 2387084"/>
                  <a:gd name="connsiteY25" fmla="*/ 1650670 h 2992581"/>
                  <a:gd name="connsiteX26" fmla="*/ 35770 w 2387084"/>
                  <a:gd name="connsiteY26" fmla="*/ 1686296 h 2992581"/>
                  <a:gd name="connsiteX27" fmla="*/ 23895 w 2387084"/>
                  <a:gd name="connsiteY27" fmla="*/ 1757548 h 2992581"/>
                  <a:gd name="connsiteX28" fmla="*/ 12020 w 2387084"/>
                  <a:gd name="connsiteY28" fmla="*/ 1805049 h 2992581"/>
                  <a:gd name="connsiteX29" fmla="*/ 12020 w 2387084"/>
                  <a:gd name="connsiteY29" fmla="*/ 2339438 h 2992581"/>
                  <a:gd name="connsiteX30" fmla="*/ 23895 w 2387084"/>
                  <a:gd name="connsiteY30" fmla="*/ 2386940 h 2992581"/>
                  <a:gd name="connsiteX31" fmla="*/ 59521 w 2387084"/>
                  <a:gd name="connsiteY31" fmla="*/ 2517568 h 2992581"/>
                  <a:gd name="connsiteX32" fmla="*/ 71396 w 2387084"/>
                  <a:gd name="connsiteY32" fmla="*/ 2553194 h 2992581"/>
                  <a:gd name="connsiteX33" fmla="*/ 83271 w 2387084"/>
                  <a:gd name="connsiteY33" fmla="*/ 2588820 h 2992581"/>
                  <a:gd name="connsiteX34" fmla="*/ 130773 w 2387084"/>
                  <a:gd name="connsiteY34" fmla="*/ 2660072 h 2992581"/>
                  <a:gd name="connsiteX35" fmla="*/ 154523 w 2387084"/>
                  <a:gd name="connsiteY35" fmla="*/ 2695698 h 2992581"/>
                  <a:gd name="connsiteX36" fmla="*/ 190149 w 2387084"/>
                  <a:gd name="connsiteY36" fmla="*/ 2731324 h 2992581"/>
                  <a:gd name="connsiteX37" fmla="*/ 213900 w 2387084"/>
                  <a:gd name="connsiteY37" fmla="*/ 2766950 h 2992581"/>
                  <a:gd name="connsiteX38" fmla="*/ 320778 w 2387084"/>
                  <a:gd name="connsiteY38" fmla="*/ 2850077 h 2992581"/>
                  <a:gd name="connsiteX39" fmla="*/ 356404 w 2387084"/>
                  <a:gd name="connsiteY39" fmla="*/ 2873828 h 2992581"/>
                  <a:gd name="connsiteX40" fmla="*/ 392030 w 2387084"/>
                  <a:gd name="connsiteY40" fmla="*/ 2897579 h 2992581"/>
                  <a:gd name="connsiteX41" fmla="*/ 498908 w 2387084"/>
                  <a:gd name="connsiteY41" fmla="*/ 2933205 h 2992581"/>
                  <a:gd name="connsiteX42" fmla="*/ 534534 w 2387084"/>
                  <a:gd name="connsiteY42" fmla="*/ 2945080 h 2992581"/>
                  <a:gd name="connsiteX43" fmla="*/ 582035 w 2387084"/>
                  <a:gd name="connsiteY43" fmla="*/ 2956955 h 2992581"/>
                  <a:gd name="connsiteX44" fmla="*/ 617661 w 2387084"/>
                  <a:gd name="connsiteY44" fmla="*/ 2968831 h 2992581"/>
                  <a:gd name="connsiteX45" fmla="*/ 712664 w 2387084"/>
                  <a:gd name="connsiteY45" fmla="*/ 2992581 h 2992581"/>
                  <a:gd name="connsiteX46" fmla="*/ 1021422 w 2387084"/>
                  <a:gd name="connsiteY46" fmla="*/ 2980706 h 2992581"/>
                  <a:gd name="connsiteX47" fmla="*/ 1092674 w 2387084"/>
                  <a:gd name="connsiteY47" fmla="*/ 2956955 h 2992581"/>
                  <a:gd name="connsiteX48" fmla="*/ 1128300 w 2387084"/>
                  <a:gd name="connsiteY48" fmla="*/ 2945080 h 2992581"/>
                  <a:gd name="connsiteX49" fmla="*/ 1211427 w 2387084"/>
                  <a:gd name="connsiteY49" fmla="*/ 2873828 h 2992581"/>
                  <a:gd name="connsiteX50" fmla="*/ 1247053 w 2387084"/>
                  <a:gd name="connsiteY50" fmla="*/ 2826327 h 2992581"/>
                  <a:gd name="connsiteX51" fmla="*/ 1282679 w 2387084"/>
                  <a:gd name="connsiteY51" fmla="*/ 2802576 h 2992581"/>
                  <a:gd name="connsiteX52" fmla="*/ 1342056 w 2387084"/>
                  <a:gd name="connsiteY52" fmla="*/ 2731324 h 2992581"/>
                  <a:gd name="connsiteX53" fmla="*/ 1377682 w 2387084"/>
                  <a:gd name="connsiteY53" fmla="*/ 2695698 h 2992581"/>
                  <a:gd name="connsiteX54" fmla="*/ 1401432 w 2387084"/>
                  <a:gd name="connsiteY54" fmla="*/ 2660072 h 2992581"/>
                  <a:gd name="connsiteX55" fmla="*/ 1460809 w 2387084"/>
                  <a:gd name="connsiteY55" fmla="*/ 2588820 h 2992581"/>
                  <a:gd name="connsiteX56" fmla="*/ 1496435 w 2387084"/>
                  <a:gd name="connsiteY56" fmla="*/ 2481942 h 2992581"/>
                  <a:gd name="connsiteX57" fmla="*/ 1508310 w 2387084"/>
                  <a:gd name="connsiteY57" fmla="*/ 2446316 h 2992581"/>
                  <a:gd name="connsiteX58" fmla="*/ 1520186 w 2387084"/>
                  <a:gd name="connsiteY58" fmla="*/ 2410690 h 2992581"/>
                  <a:gd name="connsiteX59" fmla="*/ 1532061 w 2387084"/>
                  <a:gd name="connsiteY59" fmla="*/ 2339438 h 2992581"/>
                  <a:gd name="connsiteX60" fmla="*/ 1543936 w 2387084"/>
                  <a:gd name="connsiteY60" fmla="*/ 2185059 h 2992581"/>
                  <a:gd name="connsiteX61" fmla="*/ 1555812 w 2387084"/>
                  <a:gd name="connsiteY61" fmla="*/ 2149433 h 2992581"/>
                  <a:gd name="connsiteX62" fmla="*/ 1567687 w 2387084"/>
                  <a:gd name="connsiteY62" fmla="*/ 2101932 h 2992581"/>
                  <a:gd name="connsiteX63" fmla="*/ 1579562 w 2387084"/>
                  <a:gd name="connsiteY63" fmla="*/ 2030680 h 2992581"/>
                  <a:gd name="connsiteX64" fmla="*/ 1615188 w 2387084"/>
                  <a:gd name="connsiteY64" fmla="*/ 1911927 h 2992581"/>
                  <a:gd name="connsiteX65" fmla="*/ 1638939 w 2387084"/>
                  <a:gd name="connsiteY65" fmla="*/ 1840675 h 2992581"/>
                  <a:gd name="connsiteX66" fmla="*/ 1650814 w 2387084"/>
                  <a:gd name="connsiteY66" fmla="*/ 1805049 h 2992581"/>
                  <a:gd name="connsiteX67" fmla="*/ 1674565 w 2387084"/>
                  <a:gd name="connsiteY67" fmla="*/ 1757548 h 2992581"/>
                  <a:gd name="connsiteX68" fmla="*/ 1686440 w 2387084"/>
                  <a:gd name="connsiteY68" fmla="*/ 1721922 h 2992581"/>
                  <a:gd name="connsiteX69" fmla="*/ 1733942 w 2387084"/>
                  <a:gd name="connsiteY69" fmla="*/ 1650670 h 2992581"/>
                  <a:gd name="connsiteX70" fmla="*/ 1793318 w 2387084"/>
                  <a:gd name="connsiteY70" fmla="*/ 1531916 h 2992581"/>
                  <a:gd name="connsiteX71" fmla="*/ 1840820 w 2387084"/>
                  <a:gd name="connsiteY71" fmla="*/ 1472540 h 2992581"/>
                  <a:gd name="connsiteX72" fmla="*/ 1888321 w 2387084"/>
                  <a:gd name="connsiteY72" fmla="*/ 1413163 h 2992581"/>
                  <a:gd name="connsiteX73" fmla="*/ 1935822 w 2387084"/>
                  <a:gd name="connsiteY73" fmla="*/ 1341911 h 2992581"/>
                  <a:gd name="connsiteX74" fmla="*/ 2007074 w 2387084"/>
                  <a:gd name="connsiteY74" fmla="*/ 1282535 h 2992581"/>
                  <a:gd name="connsiteX75" fmla="*/ 2042700 w 2387084"/>
                  <a:gd name="connsiteY75" fmla="*/ 1235033 h 2992581"/>
                  <a:gd name="connsiteX76" fmla="*/ 2125827 w 2387084"/>
                  <a:gd name="connsiteY76" fmla="*/ 1151906 h 2992581"/>
                  <a:gd name="connsiteX77" fmla="*/ 2149578 w 2387084"/>
                  <a:gd name="connsiteY77" fmla="*/ 1104405 h 2992581"/>
                  <a:gd name="connsiteX78" fmla="*/ 2244581 w 2387084"/>
                  <a:gd name="connsiteY78" fmla="*/ 973776 h 2992581"/>
                  <a:gd name="connsiteX79" fmla="*/ 2268331 w 2387084"/>
                  <a:gd name="connsiteY79" fmla="*/ 938150 h 2992581"/>
                  <a:gd name="connsiteX80" fmla="*/ 2292082 w 2387084"/>
                  <a:gd name="connsiteY80" fmla="*/ 890649 h 2992581"/>
                  <a:gd name="connsiteX81" fmla="*/ 2327708 w 2387084"/>
                  <a:gd name="connsiteY81" fmla="*/ 843148 h 2992581"/>
                  <a:gd name="connsiteX82" fmla="*/ 2351458 w 2387084"/>
                  <a:gd name="connsiteY82" fmla="*/ 771896 h 2992581"/>
                  <a:gd name="connsiteX83" fmla="*/ 2375209 w 2387084"/>
                  <a:gd name="connsiteY83" fmla="*/ 688768 h 2992581"/>
                  <a:gd name="connsiteX84" fmla="*/ 2387084 w 2387084"/>
                  <a:gd name="connsiteY84" fmla="*/ 605641 h 2992581"/>
                  <a:gd name="connsiteX85" fmla="*/ 2375209 w 2387084"/>
                  <a:gd name="connsiteY85" fmla="*/ 178129 h 2992581"/>
                  <a:gd name="connsiteX86" fmla="*/ 2256456 w 2387084"/>
                  <a:gd name="connsiteY86" fmla="*/ 59376 h 2992581"/>
                  <a:gd name="connsiteX87" fmla="*/ 2185204 w 2387084"/>
                  <a:gd name="connsiteY87" fmla="*/ 35625 h 2992581"/>
                  <a:gd name="connsiteX88" fmla="*/ 2149578 w 2387084"/>
                  <a:gd name="connsiteY88" fmla="*/ 11875 h 2992581"/>
                  <a:gd name="connsiteX89" fmla="*/ 2018949 w 2387084"/>
                  <a:gd name="connsiteY89" fmla="*/ 0 h 2992581"/>
                  <a:gd name="connsiteX90" fmla="*/ 1686440 w 2387084"/>
                  <a:gd name="connsiteY90" fmla="*/ 11875 h 2992581"/>
                  <a:gd name="connsiteX91" fmla="*/ 1650814 w 2387084"/>
                  <a:gd name="connsiteY91" fmla="*/ 23750 h 2992581"/>
                  <a:gd name="connsiteX92" fmla="*/ 1532061 w 2387084"/>
                  <a:gd name="connsiteY92" fmla="*/ 47501 h 2992581"/>
                  <a:gd name="connsiteX93" fmla="*/ 1484560 w 2387084"/>
                  <a:gd name="connsiteY93" fmla="*/ 59376 h 2992581"/>
                  <a:gd name="connsiteX94" fmla="*/ 1448934 w 2387084"/>
                  <a:gd name="connsiteY94" fmla="*/ 71251 h 2992581"/>
                  <a:gd name="connsiteX95" fmla="*/ 1389557 w 2387084"/>
                  <a:gd name="connsiteY95" fmla="*/ 83127 h 2992581"/>
                  <a:gd name="connsiteX96" fmla="*/ 1318305 w 2387084"/>
                  <a:gd name="connsiteY96" fmla="*/ 106877 h 2992581"/>
                  <a:gd name="connsiteX97" fmla="*/ 1223303 w 2387084"/>
                  <a:gd name="connsiteY97" fmla="*/ 130628 h 2992581"/>
                  <a:gd name="connsiteX98" fmla="*/ 1152051 w 2387084"/>
                  <a:gd name="connsiteY98" fmla="*/ 178129 h 2992581"/>
                  <a:gd name="connsiteX99" fmla="*/ 1080799 w 2387084"/>
                  <a:gd name="connsiteY99" fmla="*/ 213755 h 2992581"/>
                  <a:gd name="connsiteX100" fmla="*/ 1057048 w 2387084"/>
                  <a:gd name="connsiteY100" fmla="*/ 249381 h 2992581"/>
                  <a:gd name="connsiteX101" fmla="*/ 1021422 w 2387084"/>
                  <a:gd name="connsiteY101" fmla="*/ 273132 h 2992581"/>
                  <a:gd name="connsiteX102" fmla="*/ 1033297 w 2387084"/>
                  <a:gd name="connsiteY102" fmla="*/ 296883 h 2992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2387084" h="2992581">
                    <a:moveTo>
                      <a:pt x="1033297" y="296883"/>
                    </a:moveTo>
                    <a:cubicBezTo>
                      <a:pt x="1025380" y="306779"/>
                      <a:pt x="992386" y="318660"/>
                      <a:pt x="973921" y="332509"/>
                    </a:cubicBezTo>
                    <a:cubicBezTo>
                      <a:pt x="960486" y="342586"/>
                      <a:pt x="951197" y="357384"/>
                      <a:pt x="938295" y="368135"/>
                    </a:cubicBezTo>
                    <a:cubicBezTo>
                      <a:pt x="927331" y="377272"/>
                      <a:pt x="914544" y="383968"/>
                      <a:pt x="902669" y="391885"/>
                    </a:cubicBezTo>
                    <a:cubicBezTo>
                      <a:pt x="894752" y="403760"/>
                      <a:pt x="890063" y="418595"/>
                      <a:pt x="878918" y="427511"/>
                    </a:cubicBezTo>
                    <a:cubicBezTo>
                      <a:pt x="869143" y="435331"/>
                      <a:pt x="854488" y="433789"/>
                      <a:pt x="843292" y="439387"/>
                    </a:cubicBezTo>
                    <a:cubicBezTo>
                      <a:pt x="830527" y="445770"/>
                      <a:pt x="818630" y="454000"/>
                      <a:pt x="807666" y="463137"/>
                    </a:cubicBezTo>
                    <a:cubicBezTo>
                      <a:pt x="794764" y="473888"/>
                      <a:pt x="784942" y="488012"/>
                      <a:pt x="772040" y="498763"/>
                    </a:cubicBezTo>
                    <a:cubicBezTo>
                      <a:pt x="761076" y="507900"/>
                      <a:pt x="747378" y="513377"/>
                      <a:pt x="736414" y="522514"/>
                    </a:cubicBezTo>
                    <a:cubicBezTo>
                      <a:pt x="644986" y="598705"/>
                      <a:pt x="753608" y="522928"/>
                      <a:pt x="665162" y="581890"/>
                    </a:cubicBezTo>
                    <a:cubicBezTo>
                      <a:pt x="555964" y="745688"/>
                      <a:pt x="675664" y="583264"/>
                      <a:pt x="570160" y="688768"/>
                    </a:cubicBezTo>
                    <a:cubicBezTo>
                      <a:pt x="560068" y="698860"/>
                      <a:pt x="555891" y="713727"/>
                      <a:pt x="546409" y="724394"/>
                    </a:cubicBezTo>
                    <a:cubicBezTo>
                      <a:pt x="524094" y="749498"/>
                      <a:pt x="493788" y="767698"/>
                      <a:pt x="475157" y="795646"/>
                    </a:cubicBezTo>
                    <a:cubicBezTo>
                      <a:pt x="443490" y="843147"/>
                      <a:pt x="463282" y="823355"/>
                      <a:pt x="415781" y="855023"/>
                    </a:cubicBezTo>
                    <a:cubicBezTo>
                      <a:pt x="347714" y="957123"/>
                      <a:pt x="429321" y="827943"/>
                      <a:pt x="380155" y="926275"/>
                    </a:cubicBezTo>
                    <a:cubicBezTo>
                      <a:pt x="373772" y="939041"/>
                      <a:pt x="364700" y="950287"/>
                      <a:pt x="356404" y="961901"/>
                    </a:cubicBezTo>
                    <a:cubicBezTo>
                      <a:pt x="318318" y="1015220"/>
                      <a:pt x="328310" y="1001870"/>
                      <a:pt x="285152" y="1045028"/>
                    </a:cubicBezTo>
                    <a:cubicBezTo>
                      <a:pt x="281194" y="1056903"/>
                      <a:pt x="279356" y="1069712"/>
                      <a:pt x="273277" y="1080654"/>
                    </a:cubicBezTo>
                    <a:cubicBezTo>
                      <a:pt x="259414" y="1105607"/>
                      <a:pt x="225775" y="1151906"/>
                      <a:pt x="225775" y="1151906"/>
                    </a:cubicBezTo>
                    <a:cubicBezTo>
                      <a:pt x="197926" y="1235455"/>
                      <a:pt x="234172" y="1132313"/>
                      <a:pt x="190149" y="1235033"/>
                    </a:cubicBezTo>
                    <a:cubicBezTo>
                      <a:pt x="161441" y="1302017"/>
                      <a:pt x="196528" y="1237817"/>
                      <a:pt x="166399" y="1318161"/>
                    </a:cubicBezTo>
                    <a:cubicBezTo>
                      <a:pt x="153485" y="1352598"/>
                      <a:pt x="138584" y="1371758"/>
                      <a:pt x="118897" y="1401288"/>
                    </a:cubicBezTo>
                    <a:lnTo>
                      <a:pt x="95147" y="1496290"/>
                    </a:lnTo>
                    <a:cubicBezTo>
                      <a:pt x="91188" y="1512124"/>
                      <a:pt x="90570" y="1529194"/>
                      <a:pt x="83271" y="1543792"/>
                    </a:cubicBezTo>
                    <a:lnTo>
                      <a:pt x="59521" y="1591293"/>
                    </a:lnTo>
                    <a:cubicBezTo>
                      <a:pt x="55562" y="1611085"/>
                      <a:pt x="52540" y="1631088"/>
                      <a:pt x="47645" y="1650670"/>
                    </a:cubicBezTo>
                    <a:cubicBezTo>
                      <a:pt x="44609" y="1662814"/>
                      <a:pt x="38485" y="1674076"/>
                      <a:pt x="35770" y="1686296"/>
                    </a:cubicBezTo>
                    <a:cubicBezTo>
                      <a:pt x="30547" y="1709801"/>
                      <a:pt x="28617" y="1733937"/>
                      <a:pt x="23895" y="1757548"/>
                    </a:cubicBezTo>
                    <a:cubicBezTo>
                      <a:pt x="20694" y="1773552"/>
                      <a:pt x="15978" y="1789215"/>
                      <a:pt x="12020" y="1805049"/>
                    </a:cubicBezTo>
                    <a:cubicBezTo>
                      <a:pt x="542" y="2069029"/>
                      <a:pt x="-7997" y="2079214"/>
                      <a:pt x="12020" y="2339438"/>
                    </a:cubicBezTo>
                    <a:cubicBezTo>
                      <a:pt x="13272" y="2355711"/>
                      <a:pt x="20355" y="2371007"/>
                      <a:pt x="23895" y="2386940"/>
                    </a:cubicBezTo>
                    <a:cubicBezTo>
                      <a:pt x="46274" y="2487650"/>
                      <a:pt x="22448" y="2406348"/>
                      <a:pt x="59521" y="2517568"/>
                    </a:cubicBezTo>
                    <a:lnTo>
                      <a:pt x="71396" y="2553194"/>
                    </a:lnTo>
                    <a:cubicBezTo>
                      <a:pt x="75354" y="2565069"/>
                      <a:pt x="76327" y="2578405"/>
                      <a:pt x="83271" y="2588820"/>
                    </a:cubicBezTo>
                    <a:lnTo>
                      <a:pt x="130773" y="2660072"/>
                    </a:lnTo>
                    <a:cubicBezTo>
                      <a:pt x="138690" y="2671947"/>
                      <a:pt x="144431" y="2685606"/>
                      <a:pt x="154523" y="2695698"/>
                    </a:cubicBezTo>
                    <a:cubicBezTo>
                      <a:pt x="166398" y="2707573"/>
                      <a:pt x="179398" y="2718422"/>
                      <a:pt x="190149" y="2731324"/>
                    </a:cubicBezTo>
                    <a:cubicBezTo>
                      <a:pt x="199286" y="2742288"/>
                      <a:pt x="204763" y="2755986"/>
                      <a:pt x="213900" y="2766950"/>
                    </a:cubicBezTo>
                    <a:cubicBezTo>
                      <a:pt x="248782" y="2808808"/>
                      <a:pt x="271123" y="2816974"/>
                      <a:pt x="320778" y="2850077"/>
                    </a:cubicBezTo>
                    <a:lnTo>
                      <a:pt x="356404" y="2873828"/>
                    </a:lnTo>
                    <a:cubicBezTo>
                      <a:pt x="368279" y="2881745"/>
                      <a:pt x="378490" y="2893066"/>
                      <a:pt x="392030" y="2897579"/>
                    </a:cubicBezTo>
                    <a:lnTo>
                      <a:pt x="498908" y="2933205"/>
                    </a:lnTo>
                    <a:cubicBezTo>
                      <a:pt x="510783" y="2937163"/>
                      <a:pt x="522390" y="2942044"/>
                      <a:pt x="534534" y="2945080"/>
                    </a:cubicBezTo>
                    <a:cubicBezTo>
                      <a:pt x="550368" y="2949038"/>
                      <a:pt x="566342" y="2952471"/>
                      <a:pt x="582035" y="2956955"/>
                    </a:cubicBezTo>
                    <a:cubicBezTo>
                      <a:pt x="594071" y="2960394"/>
                      <a:pt x="605584" y="2965537"/>
                      <a:pt x="617661" y="2968831"/>
                    </a:cubicBezTo>
                    <a:cubicBezTo>
                      <a:pt x="649153" y="2977420"/>
                      <a:pt x="712664" y="2992581"/>
                      <a:pt x="712664" y="2992581"/>
                    </a:cubicBezTo>
                    <a:cubicBezTo>
                      <a:pt x="815583" y="2988623"/>
                      <a:pt x="918876" y="2990320"/>
                      <a:pt x="1021422" y="2980706"/>
                    </a:cubicBezTo>
                    <a:cubicBezTo>
                      <a:pt x="1046348" y="2978369"/>
                      <a:pt x="1068923" y="2964872"/>
                      <a:pt x="1092674" y="2956955"/>
                    </a:cubicBezTo>
                    <a:lnTo>
                      <a:pt x="1128300" y="2945080"/>
                    </a:lnTo>
                    <a:cubicBezTo>
                      <a:pt x="1165845" y="2916921"/>
                      <a:pt x="1181654" y="2908563"/>
                      <a:pt x="1211427" y="2873828"/>
                    </a:cubicBezTo>
                    <a:cubicBezTo>
                      <a:pt x="1224308" y="2858801"/>
                      <a:pt x="1233058" y="2840322"/>
                      <a:pt x="1247053" y="2826327"/>
                    </a:cubicBezTo>
                    <a:cubicBezTo>
                      <a:pt x="1257145" y="2816235"/>
                      <a:pt x="1271715" y="2811713"/>
                      <a:pt x="1282679" y="2802576"/>
                    </a:cubicBezTo>
                    <a:cubicBezTo>
                      <a:pt x="1339451" y="2755266"/>
                      <a:pt x="1299595" y="2782276"/>
                      <a:pt x="1342056" y="2731324"/>
                    </a:cubicBezTo>
                    <a:cubicBezTo>
                      <a:pt x="1352807" y="2718422"/>
                      <a:pt x="1366931" y="2708600"/>
                      <a:pt x="1377682" y="2695698"/>
                    </a:cubicBezTo>
                    <a:cubicBezTo>
                      <a:pt x="1386819" y="2684734"/>
                      <a:pt x="1392295" y="2671036"/>
                      <a:pt x="1401432" y="2660072"/>
                    </a:cubicBezTo>
                    <a:cubicBezTo>
                      <a:pt x="1477634" y="2568628"/>
                      <a:pt x="1401835" y="2677279"/>
                      <a:pt x="1460809" y="2588820"/>
                    </a:cubicBezTo>
                    <a:lnTo>
                      <a:pt x="1496435" y="2481942"/>
                    </a:lnTo>
                    <a:lnTo>
                      <a:pt x="1508310" y="2446316"/>
                    </a:lnTo>
                    <a:lnTo>
                      <a:pt x="1520186" y="2410690"/>
                    </a:lnTo>
                    <a:cubicBezTo>
                      <a:pt x="1524144" y="2386939"/>
                      <a:pt x="1529540" y="2363384"/>
                      <a:pt x="1532061" y="2339438"/>
                    </a:cubicBezTo>
                    <a:cubicBezTo>
                      <a:pt x="1537464" y="2288110"/>
                      <a:pt x="1537534" y="2236272"/>
                      <a:pt x="1543936" y="2185059"/>
                    </a:cubicBezTo>
                    <a:cubicBezTo>
                      <a:pt x="1545489" y="2172638"/>
                      <a:pt x="1552373" y="2161469"/>
                      <a:pt x="1555812" y="2149433"/>
                    </a:cubicBezTo>
                    <a:cubicBezTo>
                      <a:pt x="1560296" y="2133740"/>
                      <a:pt x="1564486" y="2117936"/>
                      <a:pt x="1567687" y="2101932"/>
                    </a:cubicBezTo>
                    <a:cubicBezTo>
                      <a:pt x="1572409" y="2078321"/>
                      <a:pt x="1574840" y="2054291"/>
                      <a:pt x="1579562" y="2030680"/>
                    </a:cubicBezTo>
                    <a:cubicBezTo>
                      <a:pt x="1588533" y="1985823"/>
                      <a:pt x="1600047" y="1957351"/>
                      <a:pt x="1615188" y="1911927"/>
                    </a:cubicBezTo>
                    <a:lnTo>
                      <a:pt x="1638939" y="1840675"/>
                    </a:lnTo>
                    <a:cubicBezTo>
                      <a:pt x="1642897" y="1828800"/>
                      <a:pt x="1645216" y="1816245"/>
                      <a:pt x="1650814" y="1805049"/>
                    </a:cubicBezTo>
                    <a:cubicBezTo>
                      <a:pt x="1658731" y="1789215"/>
                      <a:pt x="1667592" y="1773819"/>
                      <a:pt x="1674565" y="1757548"/>
                    </a:cubicBezTo>
                    <a:cubicBezTo>
                      <a:pt x="1679496" y="1746042"/>
                      <a:pt x="1680361" y="1732864"/>
                      <a:pt x="1686440" y="1721922"/>
                    </a:cubicBezTo>
                    <a:cubicBezTo>
                      <a:pt x="1700303" y="1696969"/>
                      <a:pt x="1733942" y="1650670"/>
                      <a:pt x="1733942" y="1650670"/>
                    </a:cubicBezTo>
                    <a:cubicBezTo>
                      <a:pt x="1763951" y="1560641"/>
                      <a:pt x="1742671" y="1599446"/>
                      <a:pt x="1793318" y="1531916"/>
                    </a:cubicBezTo>
                    <a:cubicBezTo>
                      <a:pt x="1823170" y="1442366"/>
                      <a:pt x="1779430" y="1549278"/>
                      <a:pt x="1840820" y="1472540"/>
                    </a:cubicBezTo>
                    <a:cubicBezTo>
                      <a:pt x="1906377" y="1390595"/>
                      <a:pt x="1786219" y="1481232"/>
                      <a:pt x="1888321" y="1413163"/>
                    </a:cubicBezTo>
                    <a:cubicBezTo>
                      <a:pt x="1904155" y="1389412"/>
                      <a:pt x="1912071" y="1357744"/>
                      <a:pt x="1935822" y="1341911"/>
                    </a:cubicBezTo>
                    <a:cubicBezTo>
                      <a:pt x="1972471" y="1317479"/>
                      <a:pt x="1976595" y="1318094"/>
                      <a:pt x="2007074" y="1282535"/>
                    </a:cubicBezTo>
                    <a:cubicBezTo>
                      <a:pt x="2019955" y="1267507"/>
                      <a:pt x="2028705" y="1249028"/>
                      <a:pt x="2042700" y="1235033"/>
                    </a:cubicBezTo>
                    <a:cubicBezTo>
                      <a:pt x="2121345" y="1156388"/>
                      <a:pt x="2030465" y="1294950"/>
                      <a:pt x="2125827" y="1151906"/>
                    </a:cubicBezTo>
                    <a:cubicBezTo>
                      <a:pt x="2135647" y="1137177"/>
                      <a:pt x="2139758" y="1119134"/>
                      <a:pt x="2149578" y="1104405"/>
                    </a:cubicBezTo>
                    <a:cubicBezTo>
                      <a:pt x="2179444" y="1059607"/>
                      <a:pt x="2214716" y="1018575"/>
                      <a:pt x="2244581" y="973776"/>
                    </a:cubicBezTo>
                    <a:cubicBezTo>
                      <a:pt x="2252498" y="961901"/>
                      <a:pt x="2261250" y="950542"/>
                      <a:pt x="2268331" y="938150"/>
                    </a:cubicBezTo>
                    <a:cubicBezTo>
                      <a:pt x="2277114" y="922780"/>
                      <a:pt x="2282700" y="905661"/>
                      <a:pt x="2292082" y="890649"/>
                    </a:cubicBezTo>
                    <a:cubicBezTo>
                      <a:pt x="2302572" y="873865"/>
                      <a:pt x="2315833" y="858982"/>
                      <a:pt x="2327708" y="843148"/>
                    </a:cubicBezTo>
                    <a:lnTo>
                      <a:pt x="2351458" y="771896"/>
                    </a:lnTo>
                    <a:cubicBezTo>
                      <a:pt x="2361635" y="741364"/>
                      <a:pt x="2369243" y="721584"/>
                      <a:pt x="2375209" y="688768"/>
                    </a:cubicBezTo>
                    <a:cubicBezTo>
                      <a:pt x="2380216" y="661229"/>
                      <a:pt x="2383126" y="633350"/>
                      <a:pt x="2387084" y="605641"/>
                    </a:cubicBezTo>
                    <a:cubicBezTo>
                      <a:pt x="2383126" y="463137"/>
                      <a:pt x="2392061" y="319688"/>
                      <a:pt x="2375209" y="178129"/>
                    </a:cubicBezTo>
                    <a:cubicBezTo>
                      <a:pt x="2369975" y="134160"/>
                      <a:pt x="2293358" y="71677"/>
                      <a:pt x="2256456" y="59376"/>
                    </a:cubicBezTo>
                    <a:cubicBezTo>
                      <a:pt x="2232705" y="51459"/>
                      <a:pt x="2206035" y="49512"/>
                      <a:pt x="2185204" y="35625"/>
                    </a:cubicBezTo>
                    <a:cubicBezTo>
                      <a:pt x="2173329" y="27708"/>
                      <a:pt x="2163533" y="14865"/>
                      <a:pt x="2149578" y="11875"/>
                    </a:cubicBezTo>
                    <a:cubicBezTo>
                      <a:pt x="2106826" y="2714"/>
                      <a:pt x="2062492" y="3958"/>
                      <a:pt x="2018949" y="0"/>
                    </a:cubicBezTo>
                    <a:cubicBezTo>
                      <a:pt x="1908113" y="3958"/>
                      <a:pt x="1797117" y="4735"/>
                      <a:pt x="1686440" y="11875"/>
                    </a:cubicBezTo>
                    <a:cubicBezTo>
                      <a:pt x="1673948" y="12681"/>
                      <a:pt x="1663011" y="20935"/>
                      <a:pt x="1650814" y="23750"/>
                    </a:cubicBezTo>
                    <a:cubicBezTo>
                      <a:pt x="1611480" y="32827"/>
                      <a:pt x="1571224" y="37710"/>
                      <a:pt x="1532061" y="47501"/>
                    </a:cubicBezTo>
                    <a:cubicBezTo>
                      <a:pt x="1516227" y="51459"/>
                      <a:pt x="1500253" y="54892"/>
                      <a:pt x="1484560" y="59376"/>
                    </a:cubicBezTo>
                    <a:cubicBezTo>
                      <a:pt x="1472524" y="62815"/>
                      <a:pt x="1461078" y="68215"/>
                      <a:pt x="1448934" y="71251"/>
                    </a:cubicBezTo>
                    <a:cubicBezTo>
                      <a:pt x="1429352" y="76146"/>
                      <a:pt x="1409030" y="77816"/>
                      <a:pt x="1389557" y="83127"/>
                    </a:cubicBezTo>
                    <a:cubicBezTo>
                      <a:pt x="1365404" y="89714"/>
                      <a:pt x="1342854" y="101967"/>
                      <a:pt x="1318305" y="106877"/>
                    </a:cubicBezTo>
                    <a:cubicBezTo>
                      <a:pt x="1246654" y="121208"/>
                      <a:pt x="1278077" y="112370"/>
                      <a:pt x="1223303" y="130628"/>
                    </a:cubicBezTo>
                    <a:cubicBezTo>
                      <a:pt x="1199552" y="146462"/>
                      <a:pt x="1179131" y="169102"/>
                      <a:pt x="1152051" y="178129"/>
                    </a:cubicBezTo>
                    <a:cubicBezTo>
                      <a:pt x="1102885" y="194519"/>
                      <a:pt x="1126841" y="183062"/>
                      <a:pt x="1080799" y="213755"/>
                    </a:cubicBezTo>
                    <a:cubicBezTo>
                      <a:pt x="1072882" y="225630"/>
                      <a:pt x="1067140" y="239289"/>
                      <a:pt x="1057048" y="249381"/>
                    </a:cubicBezTo>
                    <a:cubicBezTo>
                      <a:pt x="1046956" y="259473"/>
                      <a:pt x="1030338" y="261987"/>
                      <a:pt x="1021422" y="273132"/>
                    </a:cubicBezTo>
                    <a:cubicBezTo>
                      <a:pt x="989917" y="312514"/>
                      <a:pt x="1041214" y="286987"/>
                      <a:pt x="1033297" y="2968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7900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>
                    <a:lumMod val="50000"/>
                  </a:schemeClr>
                </a:solidFill>
              </a:ln>
              <a:effectLst>
                <a:glow rad="203200">
                  <a:schemeClr val="accent3">
                    <a:lumMod val="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227902D2-EFA9-485B-A3E2-CC9A5E9CAD72}"/>
                  </a:ext>
                </a:extLst>
              </p:cNvPr>
              <p:cNvSpPr/>
              <p:nvPr/>
            </p:nvSpPr>
            <p:spPr>
              <a:xfrm rot="1609210">
                <a:off x="5296539" y="2803686"/>
                <a:ext cx="2205149" cy="1195668"/>
              </a:xfrm>
              <a:custGeom>
                <a:avLst/>
                <a:gdLst>
                  <a:gd name="connsiteX0" fmla="*/ 549153 w 2591708"/>
                  <a:gd name="connsiteY0" fmla="*/ 0 h 1484416"/>
                  <a:gd name="connsiteX1" fmla="*/ 347272 w 2591708"/>
                  <a:gd name="connsiteY1" fmla="*/ 35626 h 1484416"/>
                  <a:gd name="connsiteX2" fmla="*/ 276020 w 2591708"/>
                  <a:gd name="connsiteY2" fmla="*/ 59377 h 1484416"/>
                  <a:gd name="connsiteX3" fmla="*/ 216644 w 2591708"/>
                  <a:gd name="connsiteY3" fmla="*/ 118754 h 1484416"/>
                  <a:gd name="connsiteX4" fmla="*/ 181018 w 2591708"/>
                  <a:gd name="connsiteY4" fmla="*/ 142504 h 1484416"/>
                  <a:gd name="connsiteX5" fmla="*/ 169142 w 2591708"/>
                  <a:gd name="connsiteY5" fmla="*/ 178130 h 1484416"/>
                  <a:gd name="connsiteX6" fmla="*/ 133516 w 2591708"/>
                  <a:gd name="connsiteY6" fmla="*/ 201881 h 1484416"/>
                  <a:gd name="connsiteX7" fmla="*/ 74140 w 2591708"/>
                  <a:gd name="connsiteY7" fmla="*/ 296884 h 1484416"/>
                  <a:gd name="connsiteX8" fmla="*/ 50389 w 2591708"/>
                  <a:gd name="connsiteY8" fmla="*/ 368135 h 1484416"/>
                  <a:gd name="connsiteX9" fmla="*/ 38514 w 2591708"/>
                  <a:gd name="connsiteY9" fmla="*/ 415637 h 1484416"/>
                  <a:gd name="connsiteX10" fmla="*/ 14763 w 2591708"/>
                  <a:gd name="connsiteY10" fmla="*/ 486889 h 1484416"/>
                  <a:gd name="connsiteX11" fmla="*/ 14763 w 2591708"/>
                  <a:gd name="connsiteY11" fmla="*/ 878774 h 1484416"/>
                  <a:gd name="connsiteX12" fmla="*/ 50389 w 2591708"/>
                  <a:gd name="connsiteY12" fmla="*/ 997528 h 1484416"/>
                  <a:gd name="connsiteX13" fmla="*/ 86015 w 2591708"/>
                  <a:gd name="connsiteY13" fmla="*/ 1021278 h 1484416"/>
                  <a:gd name="connsiteX14" fmla="*/ 169142 w 2591708"/>
                  <a:gd name="connsiteY14" fmla="*/ 1104406 h 1484416"/>
                  <a:gd name="connsiteX15" fmla="*/ 204768 w 2591708"/>
                  <a:gd name="connsiteY15" fmla="*/ 1140032 h 1484416"/>
                  <a:gd name="connsiteX16" fmla="*/ 240394 w 2591708"/>
                  <a:gd name="connsiteY16" fmla="*/ 1151907 h 1484416"/>
                  <a:gd name="connsiteX17" fmla="*/ 264145 w 2591708"/>
                  <a:gd name="connsiteY17" fmla="*/ 1187533 h 1484416"/>
                  <a:gd name="connsiteX18" fmla="*/ 335397 w 2591708"/>
                  <a:gd name="connsiteY18" fmla="*/ 1235034 h 1484416"/>
                  <a:gd name="connsiteX19" fmla="*/ 406649 w 2591708"/>
                  <a:gd name="connsiteY19" fmla="*/ 1294411 h 1484416"/>
                  <a:gd name="connsiteX20" fmla="*/ 442275 w 2591708"/>
                  <a:gd name="connsiteY20" fmla="*/ 1306286 h 1484416"/>
                  <a:gd name="connsiteX21" fmla="*/ 477901 w 2591708"/>
                  <a:gd name="connsiteY21" fmla="*/ 1341912 h 1484416"/>
                  <a:gd name="connsiteX22" fmla="*/ 513527 w 2591708"/>
                  <a:gd name="connsiteY22" fmla="*/ 1353787 h 1484416"/>
                  <a:gd name="connsiteX23" fmla="*/ 620405 w 2591708"/>
                  <a:gd name="connsiteY23" fmla="*/ 1401289 h 1484416"/>
                  <a:gd name="connsiteX24" fmla="*/ 691657 w 2591708"/>
                  <a:gd name="connsiteY24" fmla="*/ 1425039 h 1484416"/>
                  <a:gd name="connsiteX25" fmla="*/ 774784 w 2591708"/>
                  <a:gd name="connsiteY25" fmla="*/ 1448790 h 1484416"/>
                  <a:gd name="connsiteX26" fmla="*/ 881662 w 2591708"/>
                  <a:gd name="connsiteY26" fmla="*/ 1460665 h 1484416"/>
                  <a:gd name="connsiteX27" fmla="*/ 941038 w 2591708"/>
                  <a:gd name="connsiteY27" fmla="*/ 1472541 h 1484416"/>
                  <a:gd name="connsiteX28" fmla="*/ 1190420 w 2591708"/>
                  <a:gd name="connsiteY28" fmla="*/ 1484416 h 1484416"/>
                  <a:gd name="connsiteX29" fmla="*/ 1677308 w 2591708"/>
                  <a:gd name="connsiteY29" fmla="*/ 1472541 h 1484416"/>
                  <a:gd name="connsiteX30" fmla="*/ 1819812 w 2591708"/>
                  <a:gd name="connsiteY30" fmla="*/ 1448790 h 1484416"/>
                  <a:gd name="connsiteX31" fmla="*/ 1914815 w 2591708"/>
                  <a:gd name="connsiteY31" fmla="*/ 1436915 h 1484416"/>
                  <a:gd name="connsiteX32" fmla="*/ 2045444 w 2591708"/>
                  <a:gd name="connsiteY32" fmla="*/ 1413164 h 1484416"/>
                  <a:gd name="connsiteX33" fmla="*/ 2116696 w 2591708"/>
                  <a:gd name="connsiteY33" fmla="*/ 1401289 h 1484416"/>
                  <a:gd name="connsiteX34" fmla="*/ 2199823 w 2591708"/>
                  <a:gd name="connsiteY34" fmla="*/ 1377538 h 1484416"/>
                  <a:gd name="connsiteX35" fmla="*/ 2235449 w 2591708"/>
                  <a:gd name="connsiteY35" fmla="*/ 1353787 h 1484416"/>
                  <a:gd name="connsiteX36" fmla="*/ 2342327 w 2591708"/>
                  <a:gd name="connsiteY36" fmla="*/ 1294411 h 1484416"/>
                  <a:gd name="connsiteX37" fmla="*/ 2401703 w 2591708"/>
                  <a:gd name="connsiteY37" fmla="*/ 1223159 h 1484416"/>
                  <a:gd name="connsiteX38" fmla="*/ 2449205 w 2591708"/>
                  <a:gd name="connsiteY38" fmla="*/ 1175658 h 1484416"/>
                  <a:gd name="connsiteX39" fmla="*/ 2461080 w 2591708"/>
                  <a:gd name="connsiteY39" fmla="*/ 1140032 h 1484416"/>
                  <a:gd name="connsiteX40" fmla="*/ 2520457 w 2591708"/>
                  <a:gd name="connsiteY40" fmla="*/ 1056904 h 1484416"/>
                  <a:gd name="connsiteX41" fmla="*/ 2544207 w 2591708"/>
                  <a:gd name="connsiteY41" fmla="*/ 985652 h 1484416"/>
                  <a:gd name="connsiteX42" fmla="*/ 2556083 w 2591708"/>
                  <a:gd name="connsiteY42" fmla="*/ 950026 h 1484416"/>
                  <a:gd name="connsiteX43" fmla="*/ 2567958 w 2591708"/>
                  <a:gd name="connsiteY43" fmla="*/ 914400 h 1484416"/>
                  <a:gd name="connsiteX44" fmla="*/ 2591708 w 2591708"/>
                  <a:gd name="connsiteY44" fmla="*/ 878774 h 1484416"/>
                  <a:gd name="connsiteX45" fmla="*/ 2579833 w 2591708"/>
                  <a:gd name="connsiteY45" fmla="*/ 653143 h 1484416"/>
                  <a:gd name="connsiteX46" fmla="*/ 2567958 w 2591708"/>
                  <a:gd name="connsiteY46" fmla="*/ 617517 h 1484416"/>
                  <a:gd name="connsiteX47" fmla="*/ 2544207 w 2591708"/>
                  <a:gd name="connsiteY47" fmla="*/ 581891 h 1484416"/>
                  <a:gd name="connsiteX48" fmla="*/ 2508581 w 2591708"/>
                  <a:gd name="connsiteY48" fmla="*/ 510639 h 1484416"/>
                  <a:gd name="connsiteX49" fmla="*/ 2472955 w 2591708"/>
                  <a:gd name="connsiteY49" fmla="*/ 486889 h 1484416"/>
                  <a:gd name="connsiteX50" fmla="*/ 2413579 w 2591708"/>
                  <a:gd name="connsiteY50" fmla="*/ 415637 h 1484416"/>
                  <a:gd name="connsiteX51" fmla="*/ 2271075 w 2591708"/>
                  <a:gd name="connsiteY51" fmla="*/ 380011 h 1484416"/>
                  <a:gd name="connsiteX52" fmla="*/ 2164197 w 2591708"/>
                  <a:gd name="connsiteY52" fmla="*/ 368135 h 1484416"/>
                  <a:gd name="connsiteX53" fmla="*/ 2033568 w 2591708"/>
                  <a:gd name="connsiteY53" fmla="*/ 356260 h 1484416"/>
                  <a:gd name="connsiteX54" fmla="*/ 1095418 w 2591708"/>
                  <a:gd name="connsiteY54" fmla="*/ 344385 h 1484416"/>
                  <a:gd name="connsiteX55" fmla="*/ 1024166 w 2591708"/>
                  <a:gd name="connsiteY55" fmla="*/ 320634 h 1484416"/>
                  <a:gd name="connsiteX56" fmla="*/ 917288 w 2591708"/>
                  <a:gd name="connsiteY56" fmla="*/ 249382 h 1484416"/>
                  <a:gd name="connsiteX57" fmla="*/ 881662 w 2591708"/>
                  <a:gd name="connsiteY57" fmla="*/ 225632 h 1484416"/>
                  <a:gd name="connsiteX58" fmla="*/ 846036 w 2591708"/>
                  <a:gd name="connsiteY58" fmla="*/ 213756 h 1484416"/>
                  <a:gd name="connsiteX59" fmla="*/ 810410 w 2591708"/>
                  <a:gd name="connsiteY59" fmla="*/ 178130 h 1484416"/>
                  <a:gd name="connsiteX60" fmla="*/ 774784 w 2591708"/>
                  <a:gd name="connsiteY60" fmla="*/ 166255 h 1484416"/>
                  <a:gd name="connsiteX61" fmla="*/ 751033 w 2591708"/>
                  <a:gd name="connsiteY61" fmla="*/ 130629 h 1484416"/>
                  <a:gd name="connsiteX62" fmla="*/ 715407 w 2591708"/>
                  <a:gd name="connsiteY62" fmla="*/ 106878 h 1484416"/>
                  <a:gd name="connsiteX63" fmla="*/ 691657 w 2591708"/>
                  <a:gd name="connsiteY63" fmla="*/ 71252 h 1484416"/>
                  <a:gd name="connsiteX64" fmla="*/ 644155 w 2591708"/>
                  <a:gd name="connsiteY64" fmla="*/ 59377 h 1484416"/>
                  <a:gd name="connsiteX65" fmla="*/ 549153 w 2591708"/>
                  <a:gd name="connsiteY65" fmla="*/ 0 h 1484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2591708" h="1484416">
                    <a:moveTo>
                      <a:pt x="549153" y="0"/>
                    </a:moveTo>
                    <a:cubicBezTo>
                      <a:pt x="497030" y="7447"/>
                      <a:pt x="391123" y="21009"/>
                      <a:pt x="347272" y="35626"/>
                    </a:cubicBezTo>
                    <a:lnTo>
                      <a:pt x="276020" y="59377"/>
                    </a:lnTo>
                    <a:cubicBezTo>
                      <a:pt x="181013" y="122716"/>
                      <a:pt x="295816" y="39582"/>
                      <a:pt x="216644" y="118754"/>
                    </a:cubicBezTo>
                    <a:cubicBezTo>
                      <a:pt x="206552" y="128846"/>
                      <a:pt x="192893" y="134587"/>
                      <a:pt x="181018" y="142504"/>
                    </a:cubicBezTo>
                    <a:cubicBezTo>
                      <a:pt x="177059" y="154379"/>
                      <a:pt x="176962" y="168355"/>
                      <a:pt x="169142" y="178130"/>
                    </a:cubicBezTo>
                    <a:cubicBezTo>
                      <a:pt x="160226" y="189275"/>
                      <a:pt x="141080" y="189778"/>
                      <a:pt x="133516" y="201881"/>
                    </a:cubicBezTo>
                    <a:cubicBezTo>
                      <a:pt x="62857" y="314937"/>
                      <a:pt x="154766" y="243132"/>
                      <a:pt x="74140" y="296884"/>
                    </a:cubicBezTo>
                    <a:cubicBezTo>
                      <a:pt x="66223" y="320634"/>
                      <a:pt x="56461" y="343847"/>
                      <a:pt x="50389" y="368135"/>
                    </a:cubicBezTo>
                    <a:cubicBezTo>
                      <a:pt x="46431" y="383969"/>
                      <a:pt x="43204" y="400004"/>
                      <a:pt x="38514" y="415637"/>
                    </a:cubicBezTo>
                    <a:cubicBezTo>
                      <a:pt x="31320" y="439617"/>
                      <a:pt x="14763" y="486889"/>
                      <a:pt x="14763" y="486889"/>
                    </a:cubicBezTo>
                    <a:cubicBezTo>
                      <a:pt x="-5421" y="668551"/>
                      <a:pt x="-4416" y="610260"/>
                      <a:pt x="14763" y="878774"/>
                    </a:cubicBezTo>
                    <a:cubicBezTo>
                      <a:pt x="15951" y="895412"/>
                      <a:pt x="47183" y="995390"/>
                      <a:pt x="50389" y="997528"/>
                    </a:cubicBezTo>
                    <a:lnTo>
                      <a:pt x="86015" y="1021278"/>
                    </a:lnTo>
                    <a:cubicBezTo>
                      <a:pt x="140460" y="1102945"/>
                      <a:pt x="106436" y="1083503"/>
                      <a:pt x="169142" y="1104406"/>
                    </a:cubicBezTo>
                    <a:cubicBezTo>
                      <a:pt x="181017" y="1116281"/>
                      <a:pt x="190794" y="1130716"/>
                      <a:pt x="204768" y="1140032"/>
                    </a:cubicBezTo>
                    <a:cubicBezTo>
                      <a:pt x="215183" y="1146976"/>
                      <a:pt x="230619" y="1144087"/>
                      <a:pt x="240394" y="1151907"/>
                    </a:cubicBezTo>
                    <a:cubicBezTo>
                      <a:pt x="251539" y="1160823"/>
                      <a:pt x="253404" y="1178135"/>
                      <a:pt x="264145" y="1187533"/>
                    </a:cubicBezTo>
                    <a:cubicBezTo>
                      <a:pt x="285627" y="1206330"/>
                      <a:pt x="315213" y="1214850"/>
                      <a:pt x="335397" y="1235034"/>
                    </a:cubicBezTo>
                    <a:cubicBezTo>
                      <a:pt x="361660" y="1261297"/>
                      <a:pt x="373584" y="1277878"/>
                      <a:pt x="406649" y="1294411"/>
                    </a:cubicBezTo>
                    <a:cubicBezTo>
                      <a:pt x="417845" y="1300009"/>
                      <a:pt x="430400" y="1302328"/>
                      <a:pt x="442275" y="1306286"/>
                    </a:cubicBezTo>
                    <a:cubicBezTo>
                      <a:pt x="454150" y="1318161"/>
                      <a:pt x="463927" y="1332596"/>
                      <a:pt x="477901" y="1341912"/>
                    </a:cubicBezTo>
                    <a:cubicBezTo>
                      <a:pt x="488316" y="1348856"/>
                      <a:pt x="502331" y="1348189"/>
                      <a:pt x="513527" y="1353787"/>
                    </a:cubicBezTo>
                    <a:cubicBezTo>
                      <a:pt x="626442" y="1410245"/>
                      <a:pt x="436579" y="1340014"/>
                      <a:pt x="620405" y="1401289"/>
                    </a:cubicBezTo>
                    <a:lnTo>
                      <a:pt x="691657" y="1425039"/>
                    </a:lnTo>
                    <a:cubicBezTo>
                      <a:pt x="718265" y="1433908"/>
                      <a:pt x="747084" y="1444529"/>
                      <a:pt x="774784" y="1448790"/>
                    </a:cubicBezTo>
                    <a:cubicBezTo>
                      <a:pt x="810212" y="1454240"/>
                      <a:pt x="846177" y="1455596"/>
                      <a:pt x="881662" y="1460665"/>
                    </a:cubicBezTo>
                    <a:cubicBezTo>
                      <a:pt x="901643" y="1463520"/>
                      <a:pt x="920913" y="1470993"/>
                      <a:pt x="941038" y="1472541"/>
                    </a:cubicBezTo>
                    <a:cubicBezTo>
                      <a:pt x="1024014" y="1478924"/>
                      <a:pt x="1107293" y="1480458"/>
                      <a:pt x="1190420" y="1484416"/>
                    </a:cubicBezTo>
                    <a:lnTo>
                      <a:pt x="1677308" y="1472541"/>
                    </a:lnTo>
                    <a:cubicBezTo>
                      <a:pt x="1736939" y="1470056"/>
                      <a:pt x="1764340" y="1457324"/>
                      <a:pt x="1819812" y="1448790"/>
                    </a:cubicBezTo>
                    <a:cubicBezTo>
                      <a:pt x="1851355" y="1443937"/>
                      <a:pt x="1883222" y="1441428"/>
                      <a:pt x="1914815" y="1436915"/>
                    </a:cubicBezTo>
                    <a:cubicBezTo>
                      <a:pt x="1996443" y="1425254"/>
                      <a:pt x="1970448" y="1426799"/>
                      <a:pt x="2045444" y="1413164"/>
                    </a:cubicBezTo>
                    <a:cubicBezTo>
                      <a:pt x="2069134" y="1408857"/>
                      <a:pt x="2093085" y="1406011"/>
                      <a:pt x="2116696" y="1401289"/>
                    </a:cubicBezTo>
                    <a:cubicBezTo>
                      <a:pt x="2153966" y="1393835"/>
                      <a:pt x="2165874" y="1388854"/>
                      <a:pt x="2199823" y="1377538"/>
                    </a:cubicBezTo>
                    <a:cubicBezTo>
                      <a:pt x="2211698" y="1369621"/>
                      <a:pt x="2222683" y="1360170"/>
                      <a:pt x="2235449" y="1353787"/>
                    </a:cubicBezTo>
                    <a:cubicBezTo>
                      <a:pt x="2295182" y="1323920"/>
                      <a:pt x="2267439" y="1369299"/>
                      <a:pt x="2342327" y="1294411"/>
                    </a:cubicBezTo>
                    <a:cubicBezTo>
                      <a:pt x="2465875" y="1170863"/>
                      <a:pt x="2302495" y="1338901"/>
                      <a:pt x="2401703" y="1223159"/>
                    </a:cubicBezTo>
                    <a:cubicBezTo>
                      <a:pt x="2416276" y="1206157"/>
                      <a:pt x="2433371" y="1191492"/>
                      <a:pt x="2449205" y="1175658"/>
                    </a:cubicBezTo>
                    <a:cubicBezTo>
                      <a:pt x="2453163" y="1163783"/>
                      <a:pt x="2454136" y="1150447"/>
                      <a:pt x="2461080" y="1140032"/>
                    </a:cubicBezTo>
                    <a:cubicBezTo>
                      <a:pt x="2518467" y="1053951"/>
                      <a:pt x="2479452" y="1159417"/>
                      <a:pt x="2520457" y="1056904"/>
                    </a:cubicBezTo>
                    <a:cubicBezTo>
                      <a:pt x="2529755" y="1033659"/>
                      <a:pt x="2536290" y="1009403"/>
                      <a:pt x="2544207" y="985652"/>
                    </a:cubicBezTo>
                    <a:lnTo>
                      <a:pt x="2556083" y="950026"/>
                    </a:lnTo>
                    <a:cubicBezTo>
                      <a:pt x="2560041" y="938151"/>
                      <a:pt x="2561015" y="924815"/>
                      <a:pt x="2567958" y="914400"/>
                    </a:cubicBezTo>
                    <a:lnTo>
                      <a:pt x="2591708" y="878774"/>
                    </a:lnTo>
                    <a:cubicBezTo>
                      <a:pt x="2587750" y="803564"/>
                      <a:pt x="2586651" y="728148"/>
                      <a:pt x="2579833" y="653143"/>
                    </a:cubicBezTo>
                    <a:cubicBezTo>
                      <a:pt x="2578700" y="640677"/>
                      <a:pt x="2573556" y="628713"/>
                      <a:pt x="2567958" y="617517"/>
                    </a:cubicBezTo>
                    <a:cubicBezTo>
                      <a:pt x="2561575" y="604751"/>
                      <a:pt x="2552124" y="593766"/>
                      <a:pt x="2544207" y="581891"/>
                    </a:cubicBezTo>
                    <a:cubicBezTo>
                      <a:pt x="2534549" y="552915"/>
                      <a:pt x="2531602" y="533660"/>
                      <a:pt x="2508581" y="510639"/>
                    </a:cubicBezTo>
                    <a:cubicBezTo>
                      <a:pt x="2498489" y="500547"/>
                      <a:pt x="2484830" y="494806"/>
                      <a:pt x="2472955" y="486889"/>
                    </a:cubicBezTo>
                    <a:cubicBezTo>
                      <a:pt x="2458172" y="464714"/>
                      <a:pt x="2437784" y="429084"/>
                      <a:pt x="2413579" y="415637"/>
                    </a:cubicBezTo>
                    <a:cubicBezTo>
                      <a:pt x="2376882" y="395249"/>
                      <a:pt x="2311819" y="385444"/>
                      <a:pt x="2271075" y="380011"/>
                    </a:cubicBezTo>
                    <a:cubicBezTo>
                      <a:pt x="2235544" y="375273"/>
                      <a:pt x="2199864" y="371702"/>
                      <a:pt x="2164197" y="368135"/>
                    </a:cubicBezTo>
                    <a:cubicBezTo>
                      <a:pt x="2120691" y="363784"/>
                      <a:pt x="2077280" y="357231"/>
                      <a:pt x="2033568" y="356260"/>
                    </a:cubicBezTo>
                    <a:lnTo>
                      <a:pt x="1095418" y="344385"/>
                    </a:lnTo>
                    <a:cubicBezTo>
                      <a:pt x="1071667" y="336468"/>
                      <a:pt x="1044997" y="334521"/>
                      <a:pt x="1024166" y="320634"/>
                    </a:cubicBezTo>
                    <a:lnTo>
                      <a:pt x="917288" y="249382"/>
                    </a:lnTo>
                    <a:cubicBezTo>
                      <a:pt x="905413" y="241465"/>
                      <a:pt x="895202" y="230146"/>
                      <a:pt x="881662" y="225632"/>
                    </a:cubicBezTo>
                    <a:lnTo>
                      <a:pt x="846036" y="213756"/>
                    </a:lnTo>
                    <a:cubicBezTo>
                      <a:pt x="834161" y="201881"/>
                      <a:pt x="824384" y="187446"/>
                      <a:pt x="810410" y="178130"/>
                    </a:cubicBezTo>
                    <a:cubicBezTo>
                      <a:pt x="799995" y="171186"/>
                      <a:pt x="784559" y="174075"/>
                      <a:pt x="774784" y="166255"/>
                    </a:cubicBezTo>
                    <a:cubicBezTo>
                      <a:pt x="763639" y="157339"/>
                      <a:pt x="761125" y="140721"/>
                      <a:pt x="751033" y="130629"/>
                    </a:cubicBezTo>
                    <a:cubicBezTo>
                      <a:pt x="740941" y="120537"/>
                      <a:pt x="727282" y="114795"/>
                      <a:pt x="715407" y="106878"/>
                    </a:cubicBezTo>
                    <a:cubicBezTo>
                      <a:pt x="707490" y="95003"/>
                      <a:pt x="703532" y="79169"/>
                      <a:pt x="691657" y="71252"/>
                    </a:cubicBezTo>
                    <a:cubicBezTo>
                      <a:pt x="678077" y="62199"/>
                      <a:pt x="659788" y="64067"/>
                      <a:pt x="644155" y="59377"/>
                    </a:cubicBezTo>
                    <a:cubicBezTo>
                      <a:pt x="577783" y="39466"/>
                      <a:pt x="590601" y="44475"/>
                      <a:pt x="54915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7900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>
                    <a:lumMod val="50000"/>
                  </a:schemeClr>
                </a:solidFill>
              </a:ln>
              <a:effectLst>
                <a:glow rad="177800">
                  <a:schemeClr val="accent3">
                    <a:lumMod val="75000"/>
                    <a:alpha val="5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18E6B99-2487-486C-AEE3-5B00E1769687}"/>
              </a:ext>
            </a:extLst>
          </p:cNvPr>
          <p:cNvGrpSpPr/>
          <p:nvPr/>
        </p:nvGrpSpPr>
        <p:grpSpPr>
          <a:xfrm>
            <a:off x="3927945" y="321746"/>
            <a:ext cx="1749765" cy="1398719"/>
            <a:chOff x="4480554" y="1747437"/>
            <a:chExt cx="1749765" cy="1398719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87119BD-104D-4D6E-99B2-72AB0B674250}"/>
                </a:ext>
              </a:extLst>
            </p:cNvPr>
            <p:cNvSpPr/>
            <p:nvPr/>
          </p:nvSpPr>
          <p:spPr>
            <a:xfrm rot="20172595">
              <a:off x="4480554" y="2176421"/>
              <a:ext cx="311745" cy="458654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D51774C4-4BD9-48AB-AF8D-C0ECD1911762}"/>
                </a:ext>
              </a:extLst>
            </p:cNvPr>
            <p:cNvSpPr/>
            <p:nvPr/>
          </p:nvSpPr>
          <p:spPr>
            <a:xfrm>
              <a:off x="5434052" y="2275223"/>
              <a:ext cx="60629" cy="51298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E103E674-A458-47F1-A0DB-B644F30BD0FC}"/>
                </a:ext>
              </a:extLst>
            </p:cNvPr>
            <p:cNvSpPr/>
            <p:nvPr/>
          </p:nvSpPr>
          <p:spPr>
            <a:xfrm>
              <a:off x="5464367" y="2366419"/>
              <a:ext cx="60629" cy="51298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8E15E1BF-2C97-487A-A7FB-B4B314936C38}"/>
                </a:ext>
              </a:extLst>
            </p:cNvPr>
            <p:cNvSpPr/>
            <p:nvPr/>
          </p:nvSpPr>
          <p:spPr>
            <a:xfrm>
              <a:off x="5523205" y="2302572"/>
              <a:ext cx="28306" cy="23950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35FBA389-B952-4747-A309-9908DFFD0038}"/>
                </a:ext>
              </a:extLst>
            </p:cNvPr>
            <p:cNvSpPr/>
            <p:nvPr/>
          </p:nvSpPr>
          <p:spPr>
            <a:xfrm>
              <a:off x="4591965" y="2247018"/>
              <a:ext cx="44462" cy="37619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A1C74FAA-D21C-4143-B2C3-9348758EA044}"/>
                </a:ext>
              </a:extLst>
            </p:cNvPr>
            <p:cNvSpPr/>
            <p:nvPr/>
          </p:nvSpPr>
          <p:spPr>
            <a:xfrm>
              <a:off x="4539419" y="2257560"/>
              <a:ext cx="36378" cy="30779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4F41DEC-22E2-4593-9C44-9F52D73B71EC}"/>
                </a:ext>
              </a:extLst>
            </p:cNvPr>
            <p:cNvSpPr/>
            <p:nvPr/>
          </p:nvSpPr>
          <p:spPr>
            <a:xfrm>
              <a:off x="4549523" y="2331630"/>
              <a:ext cx="20210" cy="22239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E24A1498-FF77-4BCE-B3C7-D687FFB904BC}"/>
                </a:ext>
              </a:extLst>
            </p:cNvPr>
            <p:cNvSpPr/>
            <p:nvPr/>
          </p:nvSpPr>
          <p:spPr>
            <a:xfrm>
              <a:off x="5555313" y="1805574"/>
              <a:ext cx="541622" cy="345405"/>
            </a:xfrm>
            <a:custGeom>
              <a:avLst/>
              <a:gdLst>
                <a:gd name="connsiteX0" fmla="*/ 0 w 2076773"/>
                <a:gd name="connsiteY0" fmla="*/ 1565329 h 1565329"/>
                <a:gd name="connsiteX1" fmla="*/ 123987 w 2076773"/>
                <a:gd name="connsiteY1" fmla="*/ 1456841 h 1565329"/>
                <a:gd name="connsiteX2" fmla="*/ 139485 w 2076773"/>
                <a:gd name="connsiteY2" fmla="*/ 1410346 h 1565329"/>
                <a:gd name="connsiteX3" fmla="*/ 216977 w 2076773"/>
                <a:gd name="connsiteY3" fmla="*/ 1301858 h 1565329"/>
                <a:gd name="connsiteX4" fmla="*/ 263472 w 2076773"/>
                <a:gd name="connsiteY4" fmla="*/ 1255363 h 1565329"/>
                <a:gd name="connsiteX5" fmla="*/ 325465 w 2076773"/>
                <a:gd name="connsiteY5" fmla="*/ 1162373 h 1565329"/>
                <a:gd name="connsiteX6" fmla="*/ 356461 w 2076773"/>
                <a:gd name="connsiteY6" fmla="*/ 1115878 h 1565329"/>
                <a:gd name="connsiteX7" fmla="*/ 402956 w 2076773"/>
                <a:gd name="connsiteY7" fmla="*/ 1084882 h 1565329"/>
                <a:gd name="connsiteX8" fmla="*/ 495946 w 2076773"/>
                <a:gd name="connsiteY8" fmla="*/ 976394 h 1565329"/>
                <a:gd name="connsiteX9" fmla="*/ 557939 w 2076773"/>
                <a:gd name="connsiteY9" fmla="*/ 914400 h 1565329"/>
                <a:gd name="connsiteX10" fmla="*/ 619933 w 2076773"/>
                <a:gd name="connsiteY10" fmla="*/ 836909 h 1565329"/>
                <a:gd name="connsiteX11" fmla="*/ 635431 w 2076773"/>
                <a:gd name="connsiteY11" fmla="*/ 774916 h 1565329"/>
                <a:gd name="connsiteX12" fmla="*/ 728421 w 2076773"/>
                <a:gd name="connsiteY12" fmla="*/ 635431 h 1565329"/>
                <a:gd name="connsiteX13" fmla="*/ 790414 w 2076773"/>
                <a:gd name="connsiteY13" fmla="*/ 542441 h 1565329"/>
                <a:gd name="connsiteX14" fmla="*/ 867905 w 2076773"/>
                <a:gd name="connsiteY14" fmla="*/ 449451 h 1565329"/>
                <a:gd name="connsiteX15" fmla="*/ 883404 w 2076773"/>
                <a:gd name="connsiteY15" fmla="*/ 402956 h 1565329"/>
                <a:gd name="connsiteX16" fmla="*/ 960895 w 2076773"/>
                <a:gd name="connsiteY16" fmla="*/ 309966 h 1565329"/>
                <a:gd name="connsiteX17" fmla="*/ 1022888 w 2076773"/>
                <a:gd name="connsiteY17" fmla="*/ 263472 h 1565329"/>
                <a:gd name="connsiteX18" fmla="*/ 1069383 w 2076773"/>
                <a:gd name="connsiteY18" fmla="*/ 232475 h 1565329"/>
                <a:gd name="connsiteX19" fmla="*/ 1131377 w 2076773"/>
                <a:gd name="connsiteY19" fmla="*/ 216977 h 1565329"/>
                <a:gd name="connsiteX20" fmla="*/ 1177872 w 2076773"/>
                <a:gd name="connsiteY20" fmla="*/ 201478 h 1565329"/>
                <a:gd name="connsiteX21" fmla="*/ 1332855 w 2076773"/>
                <a:gd name="connsiteY21" fmla="*/ 139485 h 1565329"/>
                <a:gd name="connsiteX22" fmla="*/ 1549831 w 2076773"/>
                <a:gd name="connsiteY22" fmla="*/ 108488 h 1565329"/>
                <a:gd name="connsiteX23" fmla="*/ 1627322 w 2076773"/>
                <a:gd name="connsiteY23" fmla="*/ 92990 h 1565329"/>
                <a:gd name="connsiteX24" fmla="*/ 1782305 w 2076773"/>
                <a:gd name="connsiteY24" fmla="*/ 77492 h 1565329"/>
                <a:gd name="connsiteX25" fmla="*/ 1952787 w 2076773"/>
                <a:gd name="connsiteY25" fmla="*/ 30997 h 1565329"/>
                <a:gd name="connsiteX26" fmla="*/ 2030278 w 2076773"/>
                <a:gd name="connsiteY26" fmla="*/ 15499 h 1565329"/>
                <a:gd name="connsiteX27" fmla="*/ 2076773 w 2076773"/>
                <a:gd name="connsiteY27" fmla="*/ 0 h 156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76773" h="1565329">
                  <a:moveTo>
                    <a:pt x="0" y="1565329"/>
                  </a:moveTo>
                  <a:cubicBezTo>
                    <a:pt x="19269" y="1549914"/>
                    <a:pt x="104019" y="1486793"/>
                    <a:pt x="123987" y="1456841"/>
                  </a:cubicBezTo>
                  <a:cubicBezTo>
                    <a:pt x="133049" y="1443248"/>
                    <a:pt x="132179" y="1424958"/>
                    <a:pt x="139485" y="1410346"/>
                  </a:cubicBezTo>
                  <a:cubicBezTo>
                    <a:pt x="149297" y="1390722"/>
                    <a:pt x="208554" y="1311685"/>
                    <a:pt x="216977" y="1301858"/>
                  </a:cubicBezTo>
                  <a:cubicBezTo>
                    <a:pt x="231241" y="1285217"/>
                    <a:pt x="250016" y="1272664"/>
                    <a:pt x="263472" y="1255363"/>
                  </a:cubicBezTo>
                  <a:cubicBezTo>
                    <a:pt x="286343" y="1225957"/>
                    <a:pt x="304801" y="1193370"/>
                    <a:pt x="325465" y="1162373"/>
                  </a:cubicBezTo>
                  <a:cubicBezTo>
                    <a:pt x="335797" y="1146875"/>
                    <a:pt x="340963" y="1126210"/>
                    <a:pt x="356461" y="1115878"/>
                  </a:cubicBezTo>
                  <a:cubicBezTo>
                    <a:pt x="371959" y="1105546"/>
                    <a:pt x="388647" y="1096806"/>
                    <a:pt x="402956" y="1084882"/>
                  </a:cubicBezTo>
                  <a:cubicBezTo>
                    <a:pt x="463987" y="1034023"/>
                    <a:pt x="440695" y="1039539"/>
                    <a:pt x="495946" y="976394"/>
                  </a:cubicBezTo>
                  <a:cubicBezTo>
                    <a:pt x="515190" y="954401"/>
                    <a:pt x="537275" y="935065"/>
                    <a:pt x="557939" y="914400"/>
                  </a:cubicBezTo>
                  <a:cubicBezTo>
                    <a:pt x="608610" y="762395"/>
                    <a:pt x="526460" y="977118"/>
                    <a:pt x="619933" y="836909"/>
                  </a:cubicBezTo>
                  <a:cubicBezTo>
                    <a:pt x="631748" y="819186"/>
                    <a:pt x="625905" y="793968"/>
                    <a:pt x="635431" y="774916"/>
                  </a:cubicBezTo>
                  <a:cubicBezTo>
                    <a:pt x="635436" y="774906"/>
                    <a:pt x="712920" y="658683"/>
                    <a:pt x="728421" y="635431"/>
                  </a:cubicBezTo>
                  <a:cubicBezTo>
                    <a:pt x="728424" y="635426"/>
                    <a:pt x="790410" y="542445"/>
                    <a:pt x="790414" y="542441"/>
                  </a:cubicBezTo>
                  <a:cubicBezTo>
                    <a:pt x="824692" y="508163"/>
                    <a:pt x="846327" y="492607"/>
                    <a:pt x="867905" y="449451"/>
                  </a:cubicBezTo>
                  <a:cubicBezTo>
                    <a:pt x="875211" y="434839"/>
                    <a:pt x="876098" y="417568"/>
                    <a:pt x="883404" y="402956"/>
                  </a:cubicBezTo>
                  <a:cubicBezTo>
                    <a:pt x="901341" y="367082"/>
                    <a:pt x="930902" y="335674"/>
                    <a:pt x="960895" y="309966"/>
                  </a:cubicBezTo>
                  <a:cubicBezTo>
                    <a:pt x="980507" y="293156"/>
                    <a:pt x="1001869" y="278485"/>
                    <a:pt x="1022888" y="263472"/>
                  </a:cubicBezTo>
                  <a:cubicBezTo>
                    <a:pt x="1038045" y="252645"/>
                    <a:pt x="1052262" y="239812"/>
                    <a:pt x="1069383" y="232475"/>
                  </a:cubicBezTo>
                  <a:cubicBezTo>
                    <a:pt x="1088961" y="224084"/>
                    <a:pt x="1110896" y="222829"/>
                    <a:pt x="1131377" y="216977"/>
                  </a:cubicBezTo>
                  <a:cubicBezTo>
                    <a:pt x="1147085" y="212489"/>
                    <a:pt x="1162856" y="207913"/>
                    <a:pt x="1177872" y="201478"/>
                  </a:cubicBezTo>
                  <a:cubicBezTo>
                    <a:pt x="1234787" y="177086"/>
                    <a:pt x="1266458" y="147785"/>
                    <a:pt x="1332855" y="139485"/>
                  </a:cubicBezTo>
                  <a:cubicBezTo>
                    <a:pt x="1440653" y="126010"/>
                    <a:pt x="1451497" y="126367"/>
                    <a:pt x="1549831" y="108488"/>
                  </a:cubicBezTo>
                  <a:cubicBezTo>
                    <a:pt x="1575748" y="103776"/>
                    <a:pt x="1601211" y="96471"/>
                    <a:pt x="1627322" y="92990"/>
                  </a:cubicBezTo>
                  <a:cubicBezTo>
                    <a:pt x="1678785" y="86128"/>
                    <a:pt x="1730644" y="82658"/>
                    <a:pt x="1782305" y="77492"/>
                  </a:cubicBezTo>
                  <a:cubicBezTo>
                    <a:pt x="1849103" y="55226"/>
                    <a:pt x="1865396" y="48475"/>
                    <a:pt x="1952787" y="30997"/>
                  </a:cubicBezTo>
                  <a:cubicBezTo>
                    <a:pt x="1978617" y="25831"/>
                    <a:pt x="2004723" y="21888"/>
                    <a:pt x="2030278" y="15499"/>
                  </a:cubicBezTo>
                  <a:cubicBezTo>
                    <a:pt x="2046127" y="11537"/>
                    <a:pt x="2076773" y="0"/>
                    <a:pt x="2076773" y="0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BAD03815-095C-4120-884D-302A219617DE}"/>
                </a:ext>
              </a:extLst>
            </p:cNvPr>
            <p:cNvSpPr/>
            <p:nvPr/>
          </p:nvSpPr>
          <p:spPr>
            <a:xfrm>
              <a:off x="5607858" y="1839773"/>
              <a:ext cx="622461" cy="341985"/>
            </a:xfrm>
            <a:custGeom>
              <a:avLst/>
              <a:gdLst>
                <a:gd name="connsiteX0" fmla="*/ 0 w 2386739"/>
                <a:gd name="connsiteY0" fmla="*/ 1549831 h 1549831"/>
                <a:gd name="connsiteX1" fmla="*/ 46495 w 2386739"/>
                <a:gd name="connsiteY1" fmla="*/ 1472339 h 1549831"/>
                <a:gd name="connsiteX2" fmla="*/ 77492 w 2386739"/>
                <a:gd name="connsiteY2" fmla="*/ 1425844 h 1549831"/>
                <a:gd name="connsiteX3" fmla="*/ 123987 w 2386739"/>
                <a:gd name="connsiteY3" fmla="*/ 1394848 h 1549831"/>
                <a:gd name="connsiteX4" fmla="*/ 216977 w 2386739"/>
                <a:gd name="connsiteY4" fmla="*/ 1255363 h 1549831"/>
                <a:gd name="connsiteX5" fmla="*/ 247973 w 2386739"/>
                <a:gd name="connsiteY5" fmla="*/ 1208868 h 1549831"/>
                <a:gd name="connsiteX6" fmla="*/ 294468 w 2386739"/>
                <a:gd name="connsiteY6" fmla="*/ 1146875 h 1549831"/>
                <a:gd name="connsiteX7" fmla="*/ 402956 w 2386739"/>
                <a:gd name="connsiteY7" fmla="*/ 1022889 h 1549831"/>
                <a:gd name="connsiteX8" fmla="*/ 480448 w 2386739"/>
                <a:gd name="connsiteY8" fmla="*/ 945397 h 1549831"/>
                <a:gd name="connsiteX9" fmla="*/ 557939 w 2386739"/>
                <a:gd name="connsiteY9" fmla="*/ 883404 h 1549831"/>
                <a:gd name="connsiteX10" fmla="*/ 650929 w 2386739"/>
                <a:gd name="connsiteY10" fmla="*/ 805912 h 1549831"/>
                <a:gd name="connsiteX11" fmla="*/ 697424 w 2386739"/>
                <a:gd name="connsiteY11" fmla="*/ 774916 h 1549831"/>
                <a:gd name="connsiteX12" fmla="*/ 743919 w 2386739"/>
                <a:gd name="connsiteY12" fmla="*/ 728421 h 1549831"/>
                <a:gd name="connsiteX13" fmla="*/ 836909 w 2386739"/>
                <a:gd name="connsiteY13" fmla="*/ 681926 h 1549831"/>
                <a:gd name="connsiteX14" fmla="*/ 929899 w 2386739"/>
                <a:gd name="connsiteY14" fmla="*/ 619933 h 1549831"/>
                <a:gd name="connsiteX15" fmla="*/ 976394 w 2386739"/>
                <a:gd name="connsiteY15" fmla="*/ 604434 h 1549831"/>
                <a:gd name="connsiteX16" fmla="*/ 1363851 w 2386739"/>
                <a:gd name="connsiteY16" fmla="*/ 573438 h 1549831"/>
                <a:gd name="connsiteX17" fmla="*/ 1487838 w 2386739"/>
                <a:gd name="connsiteY17" fmla="*/ 542441 h 1549831"/>
                <a:gd name="connsiteX18" fmla="*/ 1611824 w 2386739"/>
                <a:gd name="connsiteY18" fmla="*/ 495946 h 1549831"/>
                <a:gd name="connsiteX19" fmla="*/ 1797804 w 2386739"/>
                <a:gd name="connsiteY19" fmla="*/ 402956 h 1549831"/>
                <a:gd name="connsiteX20" fmla="*/ 1797804 w 2386739"/>
                <a:gd name="connsiteY20" fmla="*/ 402956 h 1549831"/>
                <a:gd name="connsiteX21" fmla="*/ 1937288 w 2386739"/>
                <a:gd name="connsiteY21" fmla="*/ 325465 h 1549831"/>
                <a:gd name="connsiteX22" fmla="*/ 1983783 w 2386739"/>
                <a:gd name="connsiteY22" fmla="*/ 309967 h 1549831"/>
                <a:gd name="connsiteX23" fmla="*/ 2030278 w 2386739"/>
                <a:gd name="connsiteY23" fmla="*/ 278970 h 1549831"/>
                <a:gd name="connsiteX24" fmla="*/ 2092271 w 2386739"/>
                <a:gd name="connsiteY24" fmla="*/ 263472 h 1549831"/>
                <a:gd name="connsiteX25" fmla="*/ 2138766 w 2386739"/>
                <a:gd name="connsiteY25" fmla="*/ 216977 h 1549831"/>
                <a:gd name="connsiteX26" fmla="*/ 2185261 w 2386739"/>
                <a:gd name="connsiteY26" fmla="*/ 185980 h 1549831"/>
                <a:gd name="connsiteX27" fmla="*/ 2231756 w 2386739"/>
                <a:gd name="connsiteY27" fmla="*/ 139485 h 1549831"/>
                <a:gd name="connsiteX28" fmla="*/ 2293749 w 2386739"/>
                <a:gd name="connsiteY28" fmla="*/ 92990 h 1549831"/>
                <a:gd name="connsiteX29" fmla="*/ 2324746 w 2386739"/>
                <a:gd name="connsiteY29" fmla="*/ 46495 h 1549831"/>
                <a:gd name="connsiteX30" fmla="*/ 2386739 w 2386739"/>
                <a:gd name="connsiteY30" fmla="*/ 0 h 1549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386739" h="1549831">
                  <a:moveTo>
                    <a:pt x="0" y="1549831"/>
                  </a:moveTo>
                  <a:cubicBezTo>
                    <a:pt x="15498" y="1524000"/>
                    <a:pt x="30530" y="1497884"/>
                    <a:pt x="46495" y="1472339"/>
                  </a:cubicBezTo>
                  <a:cubicBezTo>
                    <a:pt x="56367" y="1456544"/>
                    <a:pt x="64321" y="1439015"/>
                    <a:pt x="77492" y="1425844"/>
                  </a:cubicBezTo>
                  <a:cubicBezTo>
                    <a:pt x="90663" y="1412673"/>
                    <a:pt x="108489" y="1405180"/>
                    <a:pt x="123987" y="1394848"/>
                  </a:cubicBezTo>
                  <a:lnTo>
                    <a:pt x="216977" y="1255363"/>
                  </a:lnTo>
                  <a:cubicBezTo>
                    <a:pt x="227309" y="1239865"/>
                    <a:pt x="236797" y="1223769"/>
                    <a:pt x="247973" y="1208868"/>
                  </a:cubicBezTo>
                  <a:cubicBezTo>
                    <a:pt x="263471" y="1188204"/>
                    <a:pt x="279655" y="1168036"/>
                    <a:pt x="294468" y="1146875"/>
                  </a:cubicBezTo>
                  <a:cubicBezTo>
                    <a:pt x="373574" y="1033866"/>
                    <a:pt x="322074" y="1076809"/>
                    <a:pt x="402956" y="1022889"/>
                  </a:cubicBezTo>
                  <a:cubicBezTo>
                    <a:pt x="485617" y="898898"/>
                    <a:pt x="377123" y="1048724"/>
                    <a:pt x="480448" y="945397"/>
                  </a:cubicBezTo>
                  <a:cubicBezTo>
                    <a:pt x="550549" y="875295"/>
                    <a:pt x="467423" y="913575"/>
                    <a:pt x="557939" y="883404"/>
                  </a:cubicBezTo>
                  <a:cubicBezTo>
                    <a:pt x="673384" y="806440"/>
                    <a:pt x="531589" y="905361"/>
                    <a:pt x="650929" y="805912"/>
                  </a:cubicBezTo>
                  <a:cubicBezTo>
                    <a:pt x="665238" y="793988"/>
                    <a:pt x="683115" y="786840"/>
                    <a:pt x="697424" y="774916"/>
                  </a:cubicBezTo>
                  <a:cubicBezTo>
                    <a:pt x="714262" y="760885"/>
                    <a:pt x="727081" y="742453"/>
                    <a:pt x="743919" y="728421"/>
                  </a:cubicBezTo>
                  <a:cubicBezTo>
                    <a:pt x="783978" y="695038"/>
                    <a:pt x="790309" y="697459"/>
                    <a:pt x="836909" y="681926"/>
                  </a:cubicBezTo>
                  <a:cubicBezTo>
                    <a:pt x="867906" y="661262"/>
                    <a:pt x="894558" y="631714"/>
                    <a:pt x="929899" y="619933"/>
                  </a:cubicBezTo>
                  <a:cubicBezTo>
                    <a:pt x="945397" y="614767"/>
                    <a:pt x="960446" y="607978"/>
                    <a:pt x="976394" y="604434"/>
                  </a:cubicBezTo>
                  <a:cubicBezTo>
                    <a:pt x="1104110" y="576052"/>
                    <a:pt x="1232646" y="580343"/>
                    <a:pt x="1363851" y="573438"/>
                  </a:cubicBezTo>
                  <a:cubicBezTo>
                    <a:pt x="1393319" y="567544"/>
                    <a:pt x="1456070" y="558325"/>
                    <a:pt x="1487838" y="542441"/>
                  </a:cubicBezTo>
                  <a:cubicBezTo>
                    <a:pt x="1594259" y="489230"/>
                    <a:pt x="1462314" y="525847"/>
                    <a:pt x="1611824" y="495946"/>
                  </a:cubicBezTo>
                  <a:cubicBezTo>
                    <a:pt x="1732000" y="415829"/>
                    <a:pt x="1669472" y="445734"/>
                    <a:pt x="1797804" y="402956"/>
                  </a:cubicBezTo>
                  <a:lnTo>
                    <a:pt x="1797804" y="402956"/>
                  </a:lnTo>
                  <a:cubicBezTo>
                    <a:pt x="1846794" y="373562"/>
                    <a:pt x="1885406" y="347700"/>
                    <a:pt x="1937288" y="325465"/>
                  </a:cubicBezTo>
                  <a:cubicBezTo>
                    <a:pt x="1952304" y="319030"/>
                    <a:pt x="1968285" y="315133"/>
                    <a:pt x="1983783" y="309967"/>
                  </a:cubicBezTo>
                  <a:cubicBezTo>
                    <a:pt x="1999281" y="299635"/>
                    <a:pt x="2013157" y="286307"/>
                    <a:pt x="2030278" y="278970"/>
                  </a:cubicBezTo>
                  <a:cubicBezTo>
                    <a:pt x="2049856" y="270579"/>
                    <a:pt x="2073777" y="274040"/>
                    <a:pt x="2092271" y="263472"/>
                  </a:cubicBezTo>
                  <a:cubicBezTo>
                    <a:pt x="2111301" y="252598"/>
                    <a:pt x="2121928" y="231009"/>
                    <a:pt x="2138766" y="216977"/>
                  </a:cubicBezTo>
                  <a:cubicBezTo>
                    <a:pt x="2153075" y="205052"/>
                    <a:pt x="2170952" y="197905"/>
                    <a:pt x="2185261" y="185980"/>
                  </a:cubicBezTo>
                  <a:cubicBezTo>
                    <a:pt x="2202099" y="171948"/>
                    <a:pt x="2215115" y="153749"/>
                    <a:pt x="2231756" y="139485"/>
                  </a:cubicBezTo>
                  <a:cubicBezTo>
                    <a:pt x="2251368" y="122675"/>
                    <a:pt x="2275484" y="111255"/>
                    <a:pt x="2293749" y="92990"/>
                  </a:cubicBezTo>
                  <a:cubicBezTo>
                    <a:pt x="2306920" y="79819"/>
                    <a:pt x="2310201" y="58131"/>
                    <a:pt x="2324746" y="46495"/>
                  </a:cubicBezTo>
                  <a:cubicBezTo>
                    <a:pt x="2404542" y="-17341"/>
                    <a:pt x="2348137" y="77206"/>
                    <a:pt x="2386739" y="0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9C6CB820-0512-457F-86AF-9DA178A3803B}"/>
                </a:ext>
              </a:extLst>
            </p:cNvPr>
            <p:cNvSpPr/>
            <p:nvPr/>
          </p:nvSpPr>
          <p:spPr>
            <a:xfrm>
              <a:off x="5527019" y="1747437"/>
              <a:ext cx="198452" cy="389863"/>
            </a:xfrm>
            <a:custGeom>
              <a:avLst/>
              <a:gdLst>
                <a:gd name="connsiteX0" fmla="*/ 0 w 760938"/>
                <a:gd name="connsiteY0" fmla="*/ 1766807 h 1766807"/>
                <a:gd name="connsiteX1" fmla="*/ 247973 w 760938"/>
                <a:gd name="connsiteY1" fmla="*/ 852407 h 1766807"/>
                <a:gd name="connsiteX2" fmla="*/ 294468 w 760938"/>
                <a:gd name="connsiteY2" fmla="*/ 728421 h 1766807"/>
                <a:gd name="connsiteX3" fmla="*/ 356461 w 760938"/>
                <a:gd name="connsiteY3" fmla="*/ 635431 h 1766807"/>
                <a:gd name="connsiteX4" fmla="*/ 418454 w 760938"/>
                <a:gd name="connsiteY4" fmla="*/ 542441 h 1766807"/>
                <a:gd name="connsiteX5" fmla="*/ 464949 w 760938"/>
                <a:gd name="connsiteY5" fmla="*/ 495946 h 1766807"/>
                <a:gd name="connsiteX6" fmla="*/ 495946 w 760938"/>
                <a:gd name="connsiteY6" fmla="*/ 449451 h 1766807"/>
                <a:gd name="connsiteX7" fmla="*/ 542441 w 760938"/>
                <a:gd name="connsiteY7" fmla="*/ 418454 h 1766807"/>
                <a:gd name="connsiteX8" fmla="*/ 573437 w 760938"/>
                <a:gd name="connsiteY8" fmla="*/ 371959 h 1766807"/>
                <a:gd name="connsiteX9" fmla="*/ 619932 w 760938"/>
                <a:gd name="connsiteY9" fmla="*/ 325465 h 1766807"/>
                <a:gd name="connsiteX10" fmla="*/ 697424 w 760938"/>
                <a:gd name="connsiteY10" fmla="*/ 232475 h 1766807"/>
                <a:gd name="connsiteX11" fmla="*/ 712922 w 760938"/>
                <a:gd name="connsiteY11" fmla="*/ 185980 h 1766807"/>
                <a:gd name="connsiteX12" fmla="*/ 759417 w 760938"/>
                <a:gd name="connsiteY12" fmla="*/ 92990 h 1766807"/>
                <a:gd name="connsiteX13" fmla="*/ 759417 w 760938"/>
                <a:gd name="connsiteY13" fmla="*/ 0 h 17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0938" h="1766807">
                  <a:moveTo>
                    <a:pt x="0" y="1766807"/>
                  </a:moveTo>
                  <a:cubicBezTo>
                    <a:pt x="82658" y="1462007"/>
                    <a:pt x="166898" y="1157632"/>
                    <a:pt x="247973" y="852407"/>
                  </a:cubicBezTo>
                  <a:cubicBezTo>
                    <a:pt x="277571" y="740981"/>
                    <a:pt x="241472" y="807913"/>
                    <a:pt x="294468" y="728421"/>
                  </a:cubicBezTo>
                  <a:cubicBezTo>
                    <a:pt x="324108" y="639500"/>
                    <a:pt x="288740" y="722501"/>
                    <a:pt x="356461" y="635431"/>
                  </a:cubicBezTo>
                  <a:cubicBezTo>
                    <a:pt x="379332" y="606025"/>
                    <a:pt x="397790" y="573438"/>
                    <a:pt x="418454" y="542441"/>
                  </a:cubicBezTo>
                  <a:cubicBezTo>
                    <a:pt x="430612" y="524204"/>
                    <a:pt x="450917" y="512784"/>
                    <a:pt x="464949" y="495946"/>
                  </a:cubicBezTo>
                  <a:cubicBezTo>
                    <a:pt x="476874" y="481637"/>
                    <a:pt x="482775" y="462622"/>
                    <a:pt x="495946" y="449451"/>
                  </a:cubicBezTo>
                  <a:cubicBezTo>
                    <a:pt x="509117" y="436280"/>
                    <a:pt x="526943" y="428786"/>
                    <a:pt x="542441" y="418454"/>
                  </a:cubicBezTo>
                  <a:cubicBezTo>
                    <a:pt x="552773" y="402956"/>
                    <a:pt x="561513" y="386268"/>
                    <a:pt x="573437" y="371959"/>
                  </a:cubicBezTo>
                  <a:cubicBezTo>
                    <a:pt x="587468" y="355121"/>
                    <a:pt x="607193" y="343300"/>
                    <a:pt x="619932" y="325465"/>
                  </a:cubicBezTo>
                  <a:cubicBezTo>
                    <a:pt x="691436" y="225360"/>
                    <a:pt x="605764" y="293580"/>
                    <a:pt x="697424" y="232475"/>
                  </a:cubicBezTo>
                  <a:cubicBezTo>
                    <a:pt x="702590" y="216977"/>
                    <a:pt x="705616" y="200592"/>
                    <a:pt x="712922" y="185980"/>
                  </a:cubicBezTo>
                  <a:cubicBezTo>
                    <a:pt x="734940" y="141944"/>
                    <a:pt x="753852" y="143077"/>
                    <a:pt x="759417" y="92990"/>
                  </a:cubicBezTo>
                  <a:cubicBezTo>
                    <a:pt x="762840" y="62183"/>
                    <a:pt x="759417" y="30997"/>
                    <a:pt x="759417" y="0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FC4FE8AB-38C6-4F41-94D3-BD44775E6C0E}"/>
                </a:ext>
              </a:extLst>
            </p:cNvPr>
            <p:cNvSpPr/>
            <p:nvPr/>
          </p:nvSpPr>
          <p:spPr>
            <a:xfrm>
              <a:off x="4508446" y="2701575"/>
              <a:ext cx="569916" cy="444581"/>
            </a:xfrm>
            <a:custGeom>
              <a:avLst/>
              <a:gdLst>
                <a:gd name="connsiteX0" fmla="*/ 2185261 w 2185261"/>
                <a:gd name="connsiteY0" fmla="*/ 0 h 2014780"/>
                <a:gd name="connsiteX1" fmla="*/ 2061275 w 2185261"/>
                <a:gd name="connsiteY1" fmla="*/ 30997 h 2014780"/>
                <a:gd name="connsiteX2" fmla="*/ 1968285 w 2185261"/>
                <a:gd name="connsiteY2" fmla="*/ 92990 h 2014780"/>
                <a:gd name="connsiteX3" fmla="*/ 1875295 w 2185261"/>
                <a:gd name="connsiteY3" fmla="*/ 123987 h 2014780"/>
                <a:gd name="connsiteX4" fmla="*/ 1797804 w 2185261"/>
                <a:gd name="connsiteY4" fmla="*/ 185980 h 2014780"/>
                <a:gd name="connsiteX5" fmla="*/ 1751309 w 2185261"/>
                <a:gd name="connsiteY5" fmla="*/ 232475 h 2014780"/>
                <a:gd name="connsiteX6" fmla="*/ 1704814 w 2185261"/>
                <a:gd name="connsiteY6" fmla="*/ 263472 h 2014780"/>
                <a:gd name="connsiteX7" fmla="*/ 1611824 w 2185261"/>
                <a:gd name="connsiteY7" fmla="*/ 340963 h 2014780"/>
                <a:gd name="connsiteX8" fmla="*/ 1580827 w 2185261"/>
                <a:gd name="connsiteY8" fmla="*/ 387458 h 2014780"/>
                <a:gd name="connsiteX9" fmla="*/ 1487838 w 2185261"/>
                <a:gd name="connsiteY9" fmla="*/ 449451 h 2014780"/>
                <a:gd name="connsiteX10" fmla="*/ 1456841 w 2185261"/>
                <a:gd name="connsiteY10" fmla="*/ 495946 h 2014780"/>
                <a:gd name="connsiteX11" fmla="*/ 1363851 w 2185261"/>
                <a:gd name="connsiteY11" fmla="*/ 588936 h 2014780"/>
                <a:gd name="connsiteX12" fmla="*/ 1301858 w 2185261"/>
                <a:gd name="connsiteY12" fmla="*/ 712922 h 2014780"/>
                <a:gd name="connsiteX13" fmla="*/ 1208868 w 2185261"/>
                <a:gd name="connsiteY13" fmla="*/ 852407 h 2014780"/>
                <a:gd name="connsiteX14" fmla="*/ 1177871 w 2185261"/>
                <a:gd name="connsiteY14" fmla="*/ 898902 h 2014780"/>
                <a:gd name="connsiteX15" fmla="*/ 1100380 w 2185261"/>
                <a:gd name="connsiteY15" fmla="*/ 1022889 h 2014780"/>
                <a:gd name="connsiteX16" fmla="*/ 1084882 w 2185261"/>
                <a:gd name="connsiteY16" fmla="*/ 1084882 h 2014780"/>
                <a:gd name="connsiteX17" fmla="*/ 976393 w 2185261"/>
                <a:gd name="connsiteY17" fmla="*/ 1208868 h 2014780"/>
                <a:gd name="connsiteX18" fmla="*/ 960895 w 2185261"/>
                <a:gd name="connsiteY18" fmla="*/ 1255363 h 2014780"/>
                <a:gd name="connsiteX19" fmla="*/ 883404 w 2185261"/>
                <a:gd name="connsiteY19" fmla="*/ 1348353 h 2014780"/>
                <a:gd name="connsiteX20" fmla="*/ 867905 w 2185261"/>
                <a:gd name="connsiteY20" fmla="*/ 1394848 h 2014780"/>
                <a:gd name="connsiteX21" fmla="*/ 790414 w 2185261"/>
                <a:gd name="connsiteY21" fmla="*/ 1487838 h 2014780"/>
                <a:gd name="connsiteX22" fmla="*/ 759417 w 2185261"/>
                <a:gd name="connsiteY22" fmla="*/ 1534333 h 2014780"/>
                <a:gd name="connsiteX23" fmla="*/ 666427 w 2185261"/>
                <a:gd name="connsiteY23" fmla="*/ 1611824 h 2014780"/>
                <a:gd name="connsiteX24" fmla="*/ 588936 w 2185261"/>
                <a:gd name="connsiteY24" fmla="*/ 1704814 h 2014780"/>
                <a:gd name="connsiteX25" fmla="*/ 526943 w 2185261"/>
                <a:gd name="connsiteY25" fmla="*/ 1735811 h 2014780"/>
                <a:gd name="connsiteX26" fmla="*/ 480448 w 2185261"/>
                <a:gd name="connsiteY26" fmla="*/ 1766807 h 2014780"/>
                <a:gd name="connsiteX27" fmla="*/ 449451 w 2185261"/>
                <a:gd name="connsiteY27" fmla="*/ 1828800 h 2014780"/>
                <a:gd name="connsiteX28" fmla="*/ 402956 w 2185261"/>
                <a:gd name="connsiteY28" fmla="*/ 1844299 h 2014780"/>
                <a:gd name="connsiteX29" fmla="*/ 356461 w 2185261"/>
                <a:gd name="connsiteY29" fmla="*/ 1875295 h 2014780"/>
                <a:gd name="connsiteX30" fmla="*/ 294468 w 2185261"/>
                <a:gd name="connsiteY30" fmla="*/ 1890794 h 2014780"/>
                <a:gd name="connsiteX31" fmla="*/ 232475 w 2185261"/>
                <a:gd name="connsiteY31" fmla="*/ 1921790 h 2014780"/>
                <a:gd name="connsiteX32" fmla="*/ 185980 w 2185261"/>
                <a:gd name="connsiteY32" fmla="*/ 1937289 h 2014780"/>
                <a:gd name="connsiteX33" fmla="*/ 61993 w 2185261"/>
                <a:gd name="connsiteY33" fmla="*/ 1999282 h 2014780"/>
                <a:gd name="connsiteX34" fmla="*/ 0 w 2185261"/>
                <a:gd name="connsiteY34" fmla="*/ 2014780 h 201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185261" h="2014780">
                  <a:moveTo>
                    <a:pt x="2185261" y="0"/>
                  </a:moveTo>
                  <a:cubicBezTo>
                    <a:pt x="2163796" y="4293"/>
                    <a:pt x="2088080" y="16106"/>
                    <a:pt x="2061275" y="30997"/>
                  </a:cubicBezTo>
                  <a:cubicBezTo>
                    <a:pt x="2028710" y="49089"/>
                    <a:pt x="2003627" y="81209"/>
                    <a:pt x="1968285" y="92990"/>
                  </a:cubicBezTo>
                  <a:lnTo>
                    <a:pt x="1875295" y="123987"/>
                  </a:lnTo>
                  <a:cubicBezTo>
                    <a:pt x="1805974" y="227970"/>
                    <a:pt x="1887635" y="126093"/>
                    <a:pt x="1797804" y="185980"/>
                  </a:cubicBezTo>
                  <a:cubicBezTo>
                    <a:pt x="1779567" y="198138"/>
                    <a:pt x="1768147" y="218443"/>
                    <a:pt x="1751309" y="232475"/>
                  </a:cubicBezTo>
                  <a:cubicBezTo>
                    <a:pt x="1737000" y="244400"/>
                    <a:pt x="1719123" y="251547"/>
                    <a:pt x="1704814" y="263472"/>
                  </a:cubicBezTo>
                  <a:cubicBezTo>
                    <a:pt x="1585490" y="362909"/>
                    <a:pt x="1727255" y="264010"/>
                    <a:pt x="1611824" y="340963"/>
                  </a:cubicBezTo>
                  <a:cubicBezTo>
                    <a:pt x="1601492" y="356461"/>
                    <a:pt x="1594845" y="375192"/>
                    <a:pt x="1580827" y="387458"/>
                  </a:cubicBezTo>
                  <a:cubicBezTo>
                    <a:pt x="1552791" y="411989"/>
                    <a:pt x="1487838" y="449451"/>
                    <a:pt x="1487838" y="449451"/>
                  </a:cubicBezTo>
                  <a:cubicBezTo>
                    <a:pt x="1477506" y="464949"/>
                    <a:pt x="1469216" y="482024"/>
                    <a:pt x="1456841" y="495946"/>
                  </a:cubicBezTo>
                  <a:cubicBezTo>
                    <a:pt x="1427718" y="528709"/>
                    <a:pt x="1363851" y="588936"/>
                    <a:pt x="1363851" y="588936"/>
                  </a:cubicBezTo>
                  <a:cubicBezTo>
                    <a:pt x="1343187" y="630265"/>
                    <a:pt x="1327489" y="674476"/>
                    <a:pt x="1301858" y="712922"/>
                  </a:cubicBezTo>
                  <a:lnTo>
                    <a:pt x="1208868" y="852407"/>
                  </a:lnTo>
                  <a:cubicBezTo>
                    <a:pt x="1198536" y="867905"/>
                    <a:pt x="1189047" y="884001"/>
                    <a:pt x="1177871" y="898902"/>
                  </a:cubicBezTo>
                  <a:cubicBezTo>
                    <a:pt x="1117515" y="979378"/>
                    <a:pt x="1142929" y="937792"/>
                    <a:pt x="1100380" y="1022889"/>
                  </a:cubicBezTo>
                  <a:cubicBezTo>
                    <a:pt x="1095214" y="1043553"/>
                    <a:pt x="1094408" y="1065830"/>
                    <a:pt x="1084882" y="1084882"/>
                  </a:cubicBezTo>
                  <a:cubicBezTo>
                    <a:pt x="1039678" y="1175289"/>
                    <a:pt x="1040324" y="1166248"/>
                    <a:pt x="976393" y="1208868"/>
                  </a:cubicBezTo>
                  <a:cubicBezTo>
                    <a:pt x="971227" y="1224366"/>
                    <a:pt x="969957" y="1241770"/>
                    <a:pt x="960895" y="1255363"/>
                  </a:cubicBezTo>
                  <a:cubicBezTo>
                    <a:pt x="892338" y="1358199"/>
                    <a:pt x="934114" y="1246934"/>
                    <a:pt x="883404" y="1348353"/>
                  </a:cubicBezTo>
                  <a:cubicBezTo>
                    <a:pt x="876098" y="1362965"/>
                    <a:pt x="875211" y="1380236"/>
                    <a:pt x="867905" y="1394848"/>
                  </a:cubicBezTo>
                  <a:cubicBezTo>
                    <a:pt x="839044" y="1452569"/>
                    <a:pt x="833261" y="1436422"/>
                    <a:pt x="790414" y="1487838"/>
                  </a:cubicBezTo>
                  <a:cubicBezTo>
                    <a:pt x="778489" y="1502147"/>
                    <a:pt x="772588" y="1521162"/>
                    <a:pt x="759417" y="1534333"/>
                  </a:cubicBezTo>
                  <a:cubicBezTo>
                    <a:pt x="637513" y="1656235"/>
                    <a:pt x="793367" y="1459494"/>
                    <a:pt x="666427" y="1611824"/>
                  </a:cubicBezTo>
                  <a:cubicBezTo>
                    <a:pt x="626444" y="1659804"/>
                    <a:pt x="644871" y="1664860"/>
                    <a:pt x="588936" y="1704814"/>
                  </a:cubicBezTo>
                  <a:cubicBezTo>
                    <a:pt x="570136" y="1718243"/>
                    <a:pt x="547002" y="1724348"/>
                    <a:pt x="526943" y="1735811"/>
                  </a:cubicBezTo>
                  <a:cubicBezTo>
                    <a:pt x="510771" y="1745052"/>
                    <a:pt x="495946" y="1756475"/>
                    <a:pt x="480448" y="1766807"/>
                  </a:cubicBezTo>
                  <a:cubicBezTo>
                    <a:pt x="470116" y="1787471"/>
                    <a:pt x="465788" y="1812463"/>
                    <a:pt x="449451" y="1828800"/>
                  </a:cubicBezTo>
                  <a:cubicBezTo>
                    <a:pt x="437899" y="1840352"/>
                    <a:pt x="417568" y="1836993"/>
                    <a:pt x="402956" y="1844299"/>
                  </a:cubicBezTo>
                  <a:cubicBezTo>
                    <a:pt x="386296" y="1852629"/>
                    <a:pt x="373581" y="1867958"/>
                    <a:pt x="356461" y="1875295"/>
                  </a:cubicBezTo>
                  <a:cubicBezTo>
                    <a:pt x="336883" y="1883686"/>
                    <a:pt x="314412" y="1883315"/>
                    <a:pt x="294468" y="1890794"/>
                  </a:cubicBezTo>
                  <a:cubicBezTo>
                    <a:pt x="272836" y="1898906"/>
                    <a:pt x="253710" y="1912689"/>
                    <a:pt x="232475" y="1921790"/>
                  </a:cubicBezTo>
                  <a:cubicBezTo>
                    <a:pt x="217459" y="1928225"/>
                    <a:pt x="200852" y="1930529"/>
                    <a:pt x="185980" y="1937289"/>
                  </a:cubicBezTo>
                  <a:cubicBezTo>
                    <a:pt x="143915" y="1956410"/>
                    <a:pt x="106821" y="1988075"/>
                    <a:pt x="61993" y="1999282"/>
                  </a:cubicBezTo>
                  <a:lnTo>
                    <a:pt x="0" y="2014780"/>
                  </a:ln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0E4C1AD8-6A46-4300-9EB7-825AA16D1F3F}"/>
                </a:ext>
              </a:extLst>
            </p:cNvPr>
            <p:cNvSpPr/>
            <p:nvPr/>
          </p:nvSpPr>
          <p:spPr>
            <a:xfrm>
              <a:off x="4791383" y="2711835"/>
              <a:ext cx="327398" cy="427491"/>
            </a:xfrm>
            <a:custGeom>
              <a:avLst/>
              <a:gdLst>
                <a:gd name="connsiteX0" fmla="*/ 1255362 w 1255362"/>
                <a:gd name="connsiteY0" fmla="*/ 0 h 1937329"/>
                <a:gd name="connsiteX1" fmla="*/ 1100379 w 1255362"/>
                <a:gd name="connsiteY1" fmla="*/ 278970 h 1937329"/>
                <a:gd name="connsiteX2" fmla="*/ 960895 w 1255362"/>
                <a:gd name="connsiteY2" fmla="*/ 402956 h 1937329"/>
                <a:gd name="connsiteX3" fmla="*/ 852406 w 1255362"/>
                <a:gd name="connsiteY3" fmla="*/ 495946 h 1937329"/>
                <a:gd name="connsiteX4" fmla="*/ 790413 w 1255362"/>
                <a:gd name="connsiteY4" fmla="*/ 588936 h 1937329"/>
                <a:gd name="connsiteX5" fmla="*/ 728420 w 1255362"/>
                <a:gd name="connsiteY5" fmla="*/ 650929 h 1937329"/>
                <a:gd name="connsiteX6" fmla="*/ 635430 w 1255362"/>
                <a:gd name="connsiteY6" fmla="*/ 790414 h 1937329"/>
                <a:gd name="connsiteX7" fmla="*/ 557939 w 1255362"/>
                <a:gd name="connsiteY7" fmla="*/ 898902 h 1937329"/>
                <a:gd name="connsiteX8" fmla="*/ 511444 w 1255362"/>
                <a:gd name="connsiteY8" fmla="*/ 1069383 h 1937329"/>
                <a:gd name="connsiteX9" fmla="*/ 495945 w 1255362"/>
                <a:gd name="connsiteY9" fmla="*/ 1534333 h 1937329"/>
                <a:gd name="connsiteX10" fmla="*/ 387457 w 1255362"/>
                <a:gd name="connsiteY10" fmla="*/ 1673817 h 1937329"/>
                <a:gd name="connsiteX11" fmla="*/ 294467 w 1255362"/>
                <a:gd name="connsiteY11" fmla="*/ 1766807 h 1937329"/>
                <a:gd name="connsiteX12" fmla="*/ 154983 w 1255362"/>
                <a:gd name="connsiteY12" fmla="*/ 1875295 h 1937329"/>
                <a:gd name="connsiteX13" fmla="*/ 108488 w 1255362"/>
                <a:gd name="connsiteY13" fmla="*/ 1890794 h 1937329"/>
                <a:gd name="connsiteX14" fmla="*/ 61993 w 1255362"/>
                <a:gd name="connsiteY14" fmla="*/ 1921790 h 1937329"/>
                <a:gd name="connsiteX15" fmla="*/ 0 w 1255362"/>
                <a:gd name="connsiteY15" fmla="*/ 1937288 h 1937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55362" h="1937329">
                  <a:moveTo>
                    <a:pt x="1255362" y="0"/>
                  </a:moveTo>
                  <a:cubicBezTo>
                    <a:pt x="1203701" y="92990"/>
                    <a:pt x="1159386" y="190459"/>
                    <a:pt x="1100379" y="278970"/>
                  </a:cubicBezTo>
                  <a:cubicBezTo>
                    <a:pt x="1025024" y="392003"/>
                    <a:pt x="1030773" y="344724"/>
                    <a:pt x="960895" y="402956"/>
                  </a:cubicBezTo>
                  <a:cubicBezTo>
                    <a:pt x="766631" y="564843"/>
                    <a:pt x="1084557" y="321835"/>
                    <a:pt x="852406" y="495946"/>
                  </a:cubicBezTo>
                  <a:cubicBezTo>
                    <a:pt x="831742" y="526943"/>
                    <a:pt x="816755" y="562594"/>
                    <a:pt x="790413" y="588936"/>
                  </a:cubicBezTo>
                  <a:cubicBezTo>
                    <a:pt x="769749" y="609600"/>
                    <a:pt x="746676" y="628109"/>
                    <a:pt x="728420" y="650929"/>
                  </a:cubicBezTo>
                  <a:cubicBezTo>
                    <a:pt x="666441" y="728403"/>
                    <a:pt x="681918" y="728430"/>
                    <a:pt x="635430" y="790414"/>
                  </a:cubicBezTo>
                  <a:cubicBezTo>
                    <a:pt x="629182" y="798745"/>
                    <a:pt x="566181" y="880356"/>
                    <a:pt x="557939" y="898902"/>
                  </a:cubicBezTo>
                  <a:cubicBezTo>
                    <a:pt x="529337" y="963258"/>
                    <a:pt x="524703" y="1003086"/>
                    <a:pt x="511444" y="1069383"/>
                  </a:cubicBezTo>
                  <a:cubicBezTo>
                    <a:pt x="506278" y="1224366"/>
                    <a:pt x="505326" y="1379548"/>
                    <a:pt x="495945" y="1534333"/>
                  </a:cubicBezTo>
                  <a:cubicBezTo>
                    <a:pt x="492157" y="1596842"/>
                    <a:pt x="423381" y="1637893"/>
                    <a:pt x="387457" y="1673817"/>
                  </a:cubicBezTo>
                  <a:lnTo>
                    <a:pt x="294467" y="1766807"/>
                  </a:lnTo>
                  <a:cubicBezTo>
                    <a:pt x="254348" y="1806926"/>
                    <a:pt x="210601" y="1856755"/>
                    <a:pt x="154983" y="1875295"/>
                  </a:cubicBezTo>
                  <a:cubicBezTo>
                    <a:pt x="139485" y="1880461"/>
                    <a:pt x="123100" y="1883488"/>
                    <a:pt x="108488" y="1890794"/>
                  </a:cubicBezTo>
                  <a:cubicBezTo>
                    <a:pt x="91828" y="1899124"/>
                    <a:pt x="78653" y="1913460"/>
                    <a:pt x="61993" y="1921790"/>
                  </a:cubicBezTo>
                  <a:cubicBezTo>
                    <a:pt x="27729" y="1938922"/>
                    <a:pt x="26417" y="1937288"/>
                    <a:pt x="0" y="1937288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93F1025B-8D30-4EA7-BCAF-0D58D0F311DE}"/>
                </a:ext>
              </a:extLst>
            </p:cNvPr>
            <p:cNvSpPr/>
            <p:nvPr/>
          </p:nvSpPr>
          <p:spPr>
            <a:xfrm>
              <a:off x="4532698" y="2670252"/>
              <a:ext cx="505244" cy="229674"/>
            </a:xfrm>
            <a:custGeom>
              <a:avLst/>
              <a:gdLst>
                <a:gd name="connsiteX0" fmla="*/ 1937288 w 1937288"/>
                <a:gd name="connsiteY0" fmla="*/ 17964 h 1040853"/>
                <a:gd name="connsiteX1" fmla="*/ 1472339 w 1937288"/>
                <a:gd name="connsiteY1" fmla="*/ 17964 h 1040853"/>
                <a:gd name="connsiteX2" fmla="*/ 1425844 w 1937288"/>
                <a:gd name="connsiteY2" fmla="*/ 48961 h 1040853"/>
                <a:gd name="connsiteX3" fmla="*/ 1379349 w 1937288"/>
                <a:gd name="connsiteY3" fmla="*/ 64459 h 1040853"/>
                <a:gd name="connsiteX4" fmla="*/ 1286359 w 1937288"/>
                <a:gd name="connsiteY4" fmla="*/ 126452 h 1040853"/>
                <a:gd name="connsiteX5" fmla="*/ 1239865 w 1937288"/>
                <a:gd name="connsiteY5" fmla="*/ 172947 h 1040853"/>
                <a:gd name="connsiteX6" fmla="*/ 1193370 w 1937288"/>
                <a:gd name="connsiteY6" fmla="*/ 203944 h 1040853"/>
                <a:gd name="connsiteX7" fmla="*/ 1146875 w 1937288"/>
                <a:gd name="connsiteY7" fmla="*/ 250439 h 1040853"/>
                <a:gd name="connsiteX8" fmla="*/ 1100380 w 1937288"/>
                <a:gd name="connsiteY8" fmla="*/ 281435 h 1040853"/>
                <a:gd name="connsiteX9" fmla="*/ 1007390 w 1937288"/>
                <a:gd name="connsiteY9" fmla="*/ 374425 h 1040853"/>
                <a:gd name="connsiteX10" fmla="*/ 960895 w 1937288"/>
                <a:gd name="connsiteY10" fmla="*/ 420920 h 1040853"/>
                <a:gd name="connsiteX11" fmla="*/ 914400 w 1937288"/>
                <a:gd name="connsiteY11" fmla="*/ 467415 h 1040853"/>
                <a:gd name="connsiteX12" fmla="*/ 867905 w 1937288"/>
                <a:gd name="connsiteY12" fmla="*/ 560405 h 1040853"/>
                <a:gd name="connsiteX13" fmla="*/ 821410 w 1937288"/>
                <a:gd name="connsiteY13" fmla="*/ 591401 h 1040853"/>
                <a:gd name="connsiteX14" fmla="*/ 759417 w 1937288"/>
                <a:gd name="connsiteY14" fmla="*/ 684391 h 1040853"/>
                <a:gd name="connsiteX15" fmla="*/ 697424 w 1937288"/>
                <a:gd name="connsiteY15" fmla="*/ 777381 h 1040853"/>
                <a:gd name="connsiteX16" fmla="*/ 619932 w 1937288"/>
                <a:gd name="connsiteY16" fmla="*/ 870371 h 1040853"/>
                <a:gd name="connsiteX17" fmla="*/ 573437 w 1937288"/>
                <a:gd name="connsiteY17" fmla="*/ 916866 h 1040853"/>
                <a:gd name="connsiteX18" fmla="*/ 495946 w 1937288"/>
                <a:gd name="connsiteY18" fmla="*/ 994357 h 1040853"/>
                <a:gd name="connsiteX19" fmla="*/ 356461 w 1937288"/>
                <a:gd name="connsiteY19" fmla="*/ 1025354 h 1040853"/>
                <a:gd name="connsiteX20" fmla="*/ 0 w 1937288"/>
                <a:gd name="connsiteY20" fmla="*/ 1040852 h 104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37288" h="1040853">
                  <a:moveTo>
                    <a:pt x="1937288" y="17964"/>
                  </a:moveTo>
                  <a:cubicBezTo>
                    <a:pt x="1911983" y="16910"/>
                    <a:pt x="1592001" y="-21923"/>
                    <a:pt x="1472339" y="17964"/>
                  </a:cubicBezTo>
                  <a:cubicBezTo>
                    <a:pt x="1454668" y="23854"/>
                    <a:pt x="1442504" y="40631"/>
                    <a:pt x="1425844" y="48961"/>
                  </a:cubicBezTo>
                  <a:cubicBezTo>
                    <a:pt x="1411232" y="56267"/>
                    <a:pt x="1394847" y="59293"/>
                    <a:pt x="1379349" y="64459"/>
                  </a:cubicBezTo>
                  <a:cubicBezTo>
                    <a:pt x="1231022" y="212786"/>
                    <a:pt x="1420938" y="36732"/>
                    <a:pt x="1286359" y="126452"/>
                  </a:cubicBezTo>
                  <a:cubicBezTo>
                    <a:pt x="1268122" y="138610"/>
                    <a:pt x="1256703" y="158915"/>
                    <a:pt x="1239865" y="172947"/>
                  </a:cubicBezTo>
                  <a:cubicBezTo>
                    <a:pt x="1225556" y="184872"/>
                    <a:pt x="1207679" y="192019"/>
                    <a:pt x="1193370" y="203944"/>
                  </a:cubicBezTo>
                  <a:cubicBezTo>
                    <a:pt x="1176532" y="217976"/>
                    <a:pt x="1163713" y="236408"/>
                    <a:pt x="1146875" y="250439"/>
                  </a:cubicBezTo>
                  <a:cubicBezTo>
                    <a:pt x="1132566" y="262363"/>
                    <a:pt x="1114302" y="269060"/>
                    <a:pt x="1100380" y="281435"/>
                  </a:cubicBezTo>
                  <a:cubicBezTo>
                    <a:pt x="1067617" y="310558"/>
                    <a:pt x="1038387" y="343428"/>
                    <a:pt x="1007390" y="374425"/>
                  </a:cubicBezTo>
                  <a:lnTo>
                    <a:pt x="960895" y="420920"/>
                  </a:lnTo>
                  <a:lnTo>
                    <a:pt x="914400" y="467415"/>
                  </a:lnTo>
                  <a:cubicBezTo>
                    <a:pt x="901795" y="505231"/>
                    <a:pt x="897950" y="530361"/>
                    <a:pt x="867905" y="560405"/>
                  </a:cubicBezTo>
                  <a:cubicBezTo>
                    <a:pt x="854734" y="573576"/>
                    <a:pt x="836908" y="581069"/>
                    <a:pt x="821410" y="591401"/>
                  </a:cubicBezTo>
                  <a:cubicBezTo>
                    <a:pt x="791770" y="680322"/>
                    <a:pt x="827138" y="597321"/>
                    <a:pt x="759417" y="684391"/>
                  </a:cubicBezTo>
                  <a:cubicBezTo>
                    <a:pt x="736546" y="713797"/>
                    <a:pt x="723766" y="751039"/>
                    <a:pt x="697424" y="777381"/>
                  </a:cubicBezTo>
                  <a:cubicBezTo>
                    <a:pt x="561588" y="913217"/>
                    <a:pt x="727819" y="740907"/>
                    <a:pt x="619932" y="870371"/>
                  </a:cubicBezTo>
                  <a:cubicBezTo>
                    <a:pt x="605900" y="887209"/>
                    <a:pt x="587468" y="900028"/>
                    <a:pt x="573437" y="916866"/>
                  </a:cubicBezTo>
                  <a:cubicBezTo>
                    <a:pt x="535169" y="962788"/>
                    <a:pt x="554879" y="969100"/>
                    <a:pt x="495946" y="994357"/>
                  </a:cubicBezTo>
                  <a:cubicBezTo>
                    <a:pt x="480700" y="1000891"/>
                    <a:pt x="365422" y="1024665"/>
                    <a:pt x="356461" y="1025354"/>
                  </a:cubicBezTo>
                  <a:cubicBezTo>
                    <a:pt x="148601" y="1041343"/>
                    <a:pt x="127438" y="1040852"/>
                    <a:pt x="0" y="1040852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53248658-CDBA-4989-AAAD-236DB6899547}"/>
                </a:ext>
              </a:extLst>
            </p:cNvPr>
            <p:cNvSpPr/>
            <p:nvPr/>
          </p:nvSpPr>
          <p:spPr>
            <a:xfrm rot="2206223">
              <a:off x="5120853" y="2077835"/>
              <a:ext cx="428447" cy="674358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E51B08DA-B150-4CFD-A5C3-C6228BBEDB3B}"/>
              </a:ext>
            </a:extLst>
          </p:cNvPr>
          <p:cNvGrpSpPr/>
          <p:nvPr/>
        </p:nvGrpSpPr>
        <p:grpSpPr>
          <a:xfrm>
            <a:off x="6138003" y="495610"/>
            <a:ext cx="1389951" cy="1134745"/>
            <a:chOff x="5287542" y="2150896"/>
            <a:chExt cx="1389951" cy="1134745"/>
          </a:xfrm>
        </p:grpSpPr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B0E40CAD-A7D1-4CC2-94BD-080607073F98}"/>
                </a:ext>
              </a:extLst>
            </p:cNvPr>
            <p:cNvSpPr/>
            <p:nvPr/>
          </p:nvSpPr>
          <p:spPr>
            <a:xfrm rot="1079402">
              <a:off x="6107272" y="2150896"/>
              <a:ext cx="182986" cy="190978"/>
            </a:xfrm>
            <a:custGeom>
              <a:avLst/>
              <a:gdLst>
                <a:gd name="connsiteX0" fmla="*/ 108488 w 623687"/>
                <a:gd name="connsiteY0" fmla="*/ 15498 h 650928"/>
                <a:gd name="connsiteX1" fmla="*/ 61993 w 623687"/>
                <a:gd name="connsiteY1" fmla="*/ 92989 h 650928"/>
                <a:gd name="connsiteX2" fmla="*/ 30996 w 623687"/>
                <a:gd name="connsiteY2" fmla="*/ 201477 h 650928"/>
                <a:gd name="connsiteX3" fmla="*/ 0 w 623687"/>
                <a:gd name="connsiteY3" fmla="*/ 340962 h 650928"/>
                <a:gd name="connsiteX4" fmla="*/ 15498 w 623687"/>
                <a:gd name="connsiteY4" fmla="*/ 588935 h 650928"/>
                <a:gd name="connsiteX5" fmla="*/ 61993 w 623687"/>
                <a:gd name="connsiteY5" fmla="*/ 619932 h 650928"/>
                <a:gd name="connsiteX6" fmla="*/ 154983 w 623687"/>
                <a:gd name="connsiteY6" fmla="*/ 650928 h 650928"/>
                <a:gd name="connsiteX7" fmla="*/ 387457 w 623687"/>
                <a:gd name="connsiteY7" fmla="*/ 635430 h 650928"/>
                <a:gd name="connsiteX8" fmla="*/ 449451 w 623687"/>
                <a:gd name="connsiteY8" fmla="*/ 588935 h 650928"/>
                <a:gd name="connsiteX9" fmla="*/ 495946 w 623687"/>
                <a:gd name="connsiteY9" fmla="*/ 557938 h 650928"/>
                <a:gd name="connsiteX10" fmla="*/ 526942 w 623687"/>
                <a:gd name="connsiteY10" fmla="*/ 511444 h 650928"/>
                <a:gd name="connsiteX11" fmla="*/ 573437 w 623687"/>
                <a:gd name="connsiteY11" fmla="*/ 480447 h 650928"/>
                <a:gd name="connsiteX12" fmla="*/ 604434 w 623687"/>
                <a:gd name="connsiteY12" fmla="*/ 387457 h 650928"/>
                <a:gd name="connsiteX13" fmla="*/ 604434 w 623687"/>
                <a:gd name="connsiteY13" fmla="*/ 92989 h 650928"/>
                <a:gd name="connsiteX14" fmla="*/ 573437 w 623687"/>
                <a:gd name="connsiteY14" fmla="*/ 46494 h 650928"/>
                <a:gd name="connsiteX15" fmla="*/ 480447 w 623687"/>
                <a:gd name="connsiteY15" fmla="*/ 0 h 650928"/>
                <a:gd name="connsiteX16" fmla="*/ 387457 w 623687"/>
                <a:gd name="connsiteY16" fmla="*/ 15498 h 650928"/>
                <a:gd name="connsiteX17" fmla="*/ 294468 w 623687"/>
                <a:gd name="connsiteY17" fmla="*/ 46494 h 650928"/>
                <a:gd name="connsiteX18" fmla="*/ 247973 w 623687"/>
                <a:gd name="connsiteY18" fmla="*/ 61993 h 650928"/>
                <a:gd name="connsiteX19" fmla="*/ 108488 w 623687"/>
                <a:gd name="connsiteY19" fmla="*/ 15498 h 650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3687" h="650928">
                  <a:moveTo>
                    <a:pt x="108488" y="15498"/>
                  </a:moveTo>
                  <a:cubicBezTo>
                    <a:pt x="92990" y="41328"/>
                    <a:pt x="75464" y="66046"/>
                    <a:pt x="61993" y="92989"/>
                  </a:cubicBezTo>
                  <a:cubicBezTo>
                    <a:pt x="49609" y="117757"/>
                    <a:pt x="37615" y="178311"/>
                    <a:pt x="30996" y="201477"/>
                  </a:cubicBezTo>
                  <a:cubicBezTo>
                    <a:pt x="475" y="308297"/>
                    <a:pt x="27966" y="173163"/>
                    <a:pt x="0" y="340962"/>
                  </a:cubicBezTo>
                  <a:cubicBezTo>
                    <a:pt x="5166" y="423620"/>
                    <a:pt x="-2468" y="508088"/>
                    <a:pt x="15498" y="588935"/>
                  </a:cubicBezTo>
                  <a:cubicBezTo>
                    <a:pt x="19539" y="607118"/>
                    <a:pt x="44972" y="612367"/>
                    <a:pt x="61993" y="619932"/>
                  </a:cubicBezTo>
                  <a:cubicBezTo>
                    <a:pt x="91850" y="633202"/>
                    <a:pt x="154983" y="650928"/>
                    <a:pt x="154983" y="650928"/>
                  </a:cubicBezTo>
                  <a:cubicBezTo>
                    <a:pt x="232474" y="645762"/>
                    <a:pt x="311460" y="651429"/>
                    <a:pt x="387457" y="635430"/>
                  </a:cubicBezTo>
                  <a:cubicBezTo>
                    <a:pt x="412734" y="630109"/>
                    <a:pt x="428432" y="603949"/>
                    <a:pt x="449451" y="588935"/>
                  </a:cubicBezTo>
                  <a:cubicBezTo>
                    <a:pt x="464608" y="578108"/>
                    <a:pt x="480448" y="568270"/>
                    <a:pt x="495946" y="557938"/>
                  </a:cubicBezTo>
                  <a:cubicBezTo>
                    <a:pt x="506278" y="542440"/>
                    <a:pt x="513771" y="524615"/>
                    <a:pt x="526942" y="511444"/>
                  </a:cubicBezTo>
                  <a:cubicBezTo>
                    <a:pt x="540113" y="498273"/>
                    <a:pt x="563565" y="496242"/>
                    <a:pt x="573437" y="480447"/>
                  </a:cubicBezTo>
                  <a:cubicBezTo>
                    <a:pt x="590754" y="452740"/>
                    <a:pt x="604434" y="387457"/>
                    <a:pt x="604434" y="387457"/>
                  </a:cubicBezTo>
                  <a:cubicBezTo>
                    <a:pt x="625354" y="261937"/>
                    <a:pt x="634457" y="253110"/>
                    <a:pt x="604434" y="92989"/>
                  </a:cubicBezTo>
                  <a:cubicBezTo>
                    <a:pt x="601001" y="74681"/>
                    <a:pt x="586608" y="59665"/>
                    <a:pt x="573437" y="46494"/>
                  </a:cubicBezTo>
                  <a:cubicBezTo>
                    <a:pt x="543393" y="16451"/>
                    <a:pt x="518262" y="12605"/>
                    <a:pt x="480447" y="0"/>
                  </a:cubicBezTo>
                  <a:cubicBezTo>
                    <a:pt x="449450" y="5166"/>
                    <a:pt x="417943" y="7877"/>
                    <a:pt x="387457" y="15498"/>
                  </a:cubicBezTo>
                  <a:cubicBezTo>
                    <a:pt x="355760" y="23422"/>
                    <a:pt x="325464" y="36162"/>
                    <a:pt x="294468" y="46494"/>
                  </a:cubicBezTo>
                  <a:cubicBezTo>
                    <a:pt x="278970" y="51660"/>
                    <a:pt x="264310" y="61993"/>
                    <a:pt x="247973" y="61993"/>
                  </a:cubicBezTo>
                  <a:lnTo>
                    <a:pt x="108488" y="15498"/>
                  </a:lnTo>
                  <a:close/>
                </a:path>
              </a:pathLst>
            </a:custGeom>
            <a:noFill/>
            <a:ln w="31750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981CB9C4-5180-4B32-AB6B-48285F0E2EBE}"/>
                </a:ext>
              </a:extLst>
            </p:cNvPr>
            <p:cNvSpPr/>
            <p:nvPr/>
          </p:nvSpPr>
          <p:spPr>
            <a:xfrm rot="1079402">
              <a:off x="6054878" y="2332714"/>
              <a:ext cx="172410" cy="141151"/>
            </a:xfrm>
            <a:custGeom>
              <a:avLst/>
              <a:gdLst>
                <a:gd name="connsiteX0" fmla="*/ 123986 w 587638"/>
                <a:gd name="connsiteY0" fmla="*/ 31645 h 481096"/>
                <a:gd name="connsiteX1" fmla="*/ 46495 w 587638"/>
                <a:gd name="connsiteY1" fmla="*/ 93639 h 481096"/>
                <a:gd name="connsiteX2" fmla="*/ 30996 w 587638"/>
                <a:gd name="connsiteY2" fmla="*/ 140133 h 481096"/>
                <a:gd name="connsiteX3" fmla="*/ 0 w 587638"/>
                <a:gd name="connsiteY3" fmla="*/ 186628 h 481096"/>
                <a:gd name="connsiteX4" fmla="*/ 15498 w 587638"/>
                <a:gd name="connsiteY4" fmla="*/ 326113 h 481096"/>
                <a:gd name="connsiteX5" fmla="*/ 30996 w 587638"/>
                <a:gd name="connsiteY5" fmla="*/ 372608 h 481096"/>
                <a:gd name="connsiteX6" fmla="*/ 77491 w 587638"/>
                <a:gd name="connsiteY6" fmla="*/ 419103 h 481096"/>
                <a:gd name="connsiteX7" fmla="*/ 123986 w 587638"/>
                <a:gd name="connsiteY7" fmla="*/ 450100 h 481096"/>
                <a:gd name="connsiteX8" fmla="*/ 216976 w 587638"/>
                <a:gd name="connsiteY8" fmla="*/ 481096 h 481096"/>
                <a:gd name="connsiteX9" fmla="*/ 387457 w 587638"/>
                <a:gd name="connsiteY9" fmla="*/ 465598 h 481096"/>
                <a:gd name="connsiteX10" fmla="*/ 433952 w 587638"/>
                <a:gd name="connsiteY10" fmla="*/ 450100 h 481096"/>
                <a:gd name="connsiteX11" fmla="*/ 573437 w 587638"/>
                <a:gd name="connsiteY11" fmla="*/ 341611 h 481096"/>
                <a:gd name="connsiteX12" fmla="*/ 511444 w 587638"/>
                <a:gd name="connsiteY12" fmla="*/ 16147 h 481096"/>
                <a:gd name="connsiteX13" fmla="*/ 433952 w 587638"/>
                <a:gd name="connsiteY13" fmla="*/ 649 h 481096"/>
                <a:gd name="connsiteX14" fmla="*/ 402956 w 587638"/>
                <a:gd name="connsiteY14" fmla="*/ 649 h 48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7638" h="481096">
                  <a:moveTo>
                    <a:pt x="123986" y="31645"/>
                  </a:moveTo>
                  <a:cubicBezTo>
                    <a:pt x="98156" y="52310"/>
                    <a:pt x="68023" y="68523"/>
                    <a:pt x="46495" y="93639"/>
                  </a:cubicBezTo>
                  <a:cubicBezTo>
                    <a:pt x="35863" y="106043"/>
                    <a:pt x="38302" y="125521"/>
                    <a:pt x="30996" y="140133"/>
                  </a:cubicBezTo>
                  <a:cubicBezTo>
                    <a:pt x="22666" y="156793"/>
                    <a:pt x="10332" y="171130"/>
                    <a:pt x="0" y="186628"/>
                  </a:cubicBezTo>
                  <a:cubicBezTo>
                    <a:pt x="5166" y="233123"/>
                    <a:pt x="7807" y="279968"/>
                    <a:pt x="15498" y="326113"/>
                  </a:cubicBezTo>
                  <a:cubicBezTo>
                    <a:pt x="18184" y="342227"/>
                    <a:pt x="21934" y="359015"/>
                    <a:pt x="30996" y="372608"/>
                  </a:cubicBezTo>
                  <a:cubicBezTo>
                    <a:pt x="43154" y="390845"/>
                    <a:pt x="60653" y="405071"/>
                    <a:pt x="77491" y="419103"/>
                  </a:cubicBezTo>
                  <a:cubicBezTo>
                    <a:pt x="91800" y="431028"/>
                    <a:pt x="106965" y="442535"/>
                    <a:pt x="123986" y="450100"/>
                  </a:cubicBezTo>
                  <a:cubicBezTo>
                    <a:pt x="153843" y="463370"/>
                    <a:pt x="216976" y="481096"/>
                    <a:pt x="216976" y="481096"/>
                  </a:cubicBezTo>
                  <a:cubicBezTo>
                    <a:pt x="273803" y="475930"/>
                    <a:pt x="330969" y="473668"/>
                    <a:pt x="387457" y="465598"/>
                  </a:cubicBezTo>
                  <a:cubicBezTo>
                    <a:pt x="403629" y="463288"/>
                    <a:pt x="419671" y="458034"/>
                    <a:pt x="433952" y="450100"/>
                  </a:cubicBezTo>
                  <a:cubicBezTo>
                    <a:pt x="517371" y="403756"/>
                    <a:pt x="516961" y="398087"/>
                    <a:pt x="573437" y="341611"/>
                  </a:cubicBezTo>
                  <a:cubicBezTo>
                    <a:pt x="567561" y="229956"/>
                    <a:pt x="637713" y="63498"/>
                    <a:pt x="511444" y="16147"/>
                  </a:cubicBezTo>
                  <a:cubicBezTo>
                    <a:pt x="486779" y="6898"/>
                    <a:pt x="460029" y="4374"/>
                    <a:pt x="433952" y="649"/>
                  </a:cubicBezTo>
                  <a:cubicBezTo>
                    <a:pt x="423724" y="-812"/>
                    <a:pt x="413288" y="649"/>
                    <a:pt x="402956" y="649"/>
                  </a:cubicBezTo>
                </a:path>
              </a:pathLst>
            </a:custGeom>
            <a:noFill/>
            <a:ln w="31750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5B0B2D16-3D00-4A14-B118-693092AF581B}"/>
                </a:ext>
              </a:extLst>
            </p:cNvPr>
            <p:cNvSpPr/>
            <p:nvPr/>
          </p:nvSpPr>
          <p:spPr>
            <a:xfrm rot="1079402">
              <a:off x="5982901" y="2455811"/>
              <a:ext cx="168243" cy="177337"/>
            </a:xfrm>
            <a:custGeom>
              <a:avLst/>
              <a:gdLst>
                <a:gd name="connsiteX0" fmla="*/ 170481 w 573437"/>
                <a:gd name="connsiteY0" fmla="*/ 0 h 604433"/>
                <a:gd name="connsiteX1" fmla="*/ 92990 w 573437"/>
                <a:gd name="connsiteY1" fmla="*/ 123986 h 604433"/>
                <a:gd name="connsiteX2" fmla="*/ 46495 w 573437"/>
                <a:gd name="connsiteY2" fmla="*/ 263471 h 604433"/>
                <a:gd name="connsiteX3" fmla="*/ 15498 w 573437"/>
                <a:gd name="connsiteY3" fmla="*/ 356461 h 604433"/>
                <a:gd name="connsiteX4" fmla="*/ 0 w 573437"/>
                <a:gd name="connsiteY4" fmla="*/ 402955 h 604433"/>
                <a:gd name="connsiteX5" fmla="*/ 15498 w 573437"/>
                <a:gd name="connsiteY5" fmla="*/ 511444 h 604433"/>
                <a:gd name="connsiteX6" fmla="*/ 61993 w 573437"/>
                <a:gd name="connsiteY6" fmla="*/ 542440 h 604433"/>
                <a:gd name="connsiteX7" fmla="*/ 154983 w 573437"/>
                <a:gd name="connsiteY7" fmla="*/ 573437 h 604433"/>
                <a:gd name="connsiteX8" fmla="*/ 278969 w 573437"/>
                <a:gd name="connsiteY8" fmla="*/ 604433 h 604433"/>
                <a:gd name="connsiteX9" fmla="*/ 464949 w 573437"/>
                <a:gd name="connsiteY9" fmla="*/ 588935 h 604433"/>
                <a:gd name="connsiteX10" fmla="*/ 511444 w 573437"/>
                <a:gd name="connsiteY10" fmla="*/ 542440 h 604433"/>
                <a:gd name="connsiteX11" fmla="*/ 573437 w 573437"/>
                <a:gd name="connsiteY11" fmla="*/ 449450 h 604433"/>
                <a:gd name="connsiteX12" fmla="*/ 557939 w 573437"/>
                <a:gd name="connsiteY12" fmla="*/ 77491 h 604433"/>
                <a:gd name="connsiteX13" fmla="*/ 542441 w 573437"/>
                <a:gd name="connsiteY13" fmla="*/ 30996 h 604433"/>
                <a:gd name="connsiteX14" fmla="*/ 449451 w 573437"/>
                <a:gd name="connsiteY14" fmla="*/ 15498 h 604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3437" h="604433">
                  <a:moveTo>
                    <a:pt x="170481" y="0"/>
                  </a:moveTo>
                  <a:cubicBezTo>
                    <a:pt x="144651" y="41329"/>
                    <a:pt x="108402" y="77750"/>
                    <a:pt x="92990" y="123986"/>
                  </a:cubicBezTo>
                  <a:lnTo>
                    <a:pt x="46495" y="263471"/>
                  </a:lnTo>
                  <a:lnTo>
                    <a:pt x="15498" y="356461"/>
                  </a:lnTo>
                  <a:lnTo>
                    <a:pt x="0" y="402955"/>
                  </a:lnTo>
                  <a:cubicBezTo>
                    <a:pt x="5166" y="439118"/>
                    <a:pt x="662" y="478062"/>
                    <a:pt x="15498" y="511444"/>
                  </a:cubicBezTo>
                  <a:cubicBezTo>
                    <a:pt x="23063" y="528465"/>
                    <a:pt x="44972" y="534875"/>
                    <a:pt x="61993" y="542440"/>
                  </a:cubicBezTo>
                  <a:cubicBezTo>
                    <a:pt x="91850" y="555710"/>
                    <a:pt x="123986" y="563105"/>
                    <a:pt x="154983" y="573437"/>
                  </a:cubicBezTo>
                  <a:cubicBezTo>
                    <a:pt x="226464" y="597264"/>
                    <a:pt x="185465" y="585732"/>
                    <a:pt x="278969" y="604433"/>
                  </a:cubicBezTo>
                  <a:cubicBezTo>
                    <a:pt x="340962" y="599267"/>
                    <a:pt x="404841" y="604964"/>
                    <a:pt x="464949" y="588935"/>
                  </a:cubicBezTo>
                  <a:cubicBezTo>
                    <a:pt x="486127" y="583288"/>
                    <a:pt x="497988" y="559741"/>
                    <a:pt x="511444" y="542440"/>
                  </a:cubicBezTo>
                  <a:cubicBezTo>
                    <a:pt x="534315" y="513034"/>
                    <a:pt x="573437" y="449450"/>
                    <a:pt x="573437" y="449450"/>
                  </a:cubicBezTo>
                  <a:cubicBezTo>
                    <a:pt x="568271" y="325464"/>
                    <a:pt x="567106" y="201246"/>
                    <a:pt x="557939" y="77491"/>
                  </a:cubicBezTo>
                  <a:cubicBezTo>
                    <a:pt x="556732" y="61199"/>
                    <a:pt x="555198" y="41201"/>
                    <a:pt x="542441" y="30996"/>
                  </a:cubicBezTo>
                  <a:cubicBezTo>
                    <a:pt x="519936" y="12992"/>
                    <a:pt x="477731" y="15498"/>
                    <a:pt x="449451" y="15498"/>
                  </a:cubicBezTo>
                </a:path>
              </a:pathLst>
            </a:custGeom>
            <a:noFill/>
            <a:ln w="31750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51B70EEB-1C9B-4A90-85F1-F8251FC5B6AF}"/>
                </a:ext>
              </a:extLst>
            </p:cNvPr>
            <p:cNvSpPr/>
            <p:nvPr/>
          </p:nvSpPr>
          <p:spPr>
            <a:xfrm rot="1079402">
              <a:off x="5936724" y="2623453"/>
              <a:ext cx="145508" cy="133715"/>
            </a:xfrm>
            <a:custGeom>
              <a:avLst/>
              <a:gdLst>
                <a:gd name="connsiteX0" fmla="*/ 77491 w 495946"/>
                <a:gd name="connsiteY0" fmla="*/ 6302 h 455753"/>
                <a:gd name="connsiteX1" fmla="*/ 30996 w 495946"/>
                <a:gd name="connsiteY1" fmla="*/ 145787 h 455753"/>
                <a:gd name="connsiteX2" fmla="*/ 0 w 495946"/>
                <a:gd name="connsiteY2" fmla="*/ 238776 h 455753"/>
                <a:gd name="connsiteX3" fmla="*/ 46495 w 495946"/>
                <a:gd name="connsiteY3" fmla="*/ 440254 h 455753"/>
                <a:gd name="connsiteX4" fmla="*/ 92990 w 495946"/>
                <a:gd name="connsiteY4" fmla="*/ 455753 h 455753"/>
                <a:gd name="connsiteX5" fmla="*/ 325464 w 495946"/>
                <a:gd name="connsiteY5" fmla="*/ 440254 h 455753"/>
                <a:gd name="connsiteX6" fmla="*/ 418454 w 495946"/>
                <a:gd name="connsiteY6" fmla="*/ 378261 h 455753"/>
                <a:gd name="connsiteX7" fmla="*/ 495946 w 495946"/>
                <a:gd name="connsiteY7" fmla="*/ 238776 h 455753"/>
                <a:gd name="connsiteX8" fmla="*/ 480447 w 495946"/>
                <a:gd name="connsiteY8" fmla="*/ 37298 h 455753"/>
                <a:gd name="connsiteX9" fmla="*/ 433952 w 495946"/>
                <a:gd name="connsiteY9" fmla="*/ 6302 h 455753"/>
                <a:gd name="connsiteX10" fmla="*/ 108488 w 495946"/>
                <a:gd name="connsiteY10" fmla="*/ 21800 h 455753"/>
                <a:gd name="connsiteX11" fmla="*/ 77491 w 495946"/>
                <a:gd name="connsiteY11" fmla="*/ 6302 h 455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5946" h="455753">
                  <a:moveTo>
                    <a:pt x="77491" y="6302"/>
                  </a:moveTo>
                  <a:cubicBezTo>
                    <a:pt x="64576" y="26966"/>
                    <a:pt x="89110" y="15032"/>
                    <a:pt x="30996" y="145787"/>
                  </a:cubicBezTo>
                  <a:cubicBezTo>
                    <a:pt x="17726" y="175644"/>
                    <a:pt x="0" y="238776"/>
                    <a:pt x="0" y="238776"/>
                  </a:cubicBezTo>
                  <a:cubicBezTo>
                    <a:pt x="4670" y="285482"/>
                    <a:pt x="-8752" y="396056"/>
                    <a:pt x="46495" y="440254"/>
                  </a:cubicBezTo>
                  <a:cubicBezTo>
                    <a:pt x="59252" y="450460"/>
                    <a:pt x="77492" y="450587"/>
                    <a:pt x="92990" y="455753"/>
                  </a:cubicBezTo>
                  <a:cubicBezTo>
                    <a:pt x="170481" y="450587"/>
                    <a:pt x="248276" y="448831"/>
                    <a:pt x="325464" y="440254"/>
                  </a:cubicBezTo>
                  <a:cubicBezTo>
                    <a:pt x="369498" y="435361"/>
                    <a:pt x="391606" y="412780"/>
                    <a:pt x="418454" y="378261"/>
                  </a:cubicBezTo>
                  <a:cubicBezTo>
                    <a:pt x="480626" y="298325"/>
                    <a:pt x="472561" y="308927"/>
                    <a:pt x="495946" y="238776"/>
                  </a:cubicBezTo>
                  <a:cubicBezTo>
                    <a:pt x="490780" y="171617"/>
                    <a:pt x="497803" y="102381"/>
                    <a:pt x="480447" y="37298"/>
                  </a:cubicBezTo>
                  <a:cubicBezTo>
                    <a:pt x="475648" y="19300"/>
                    <a:pt x="452562" y="7077"/>
                    <a:pt x="433952" y="6302"/>
                  </a:cubicBezTo>
                  <a:cubicBezTo>
                    <a:pt x="325435" y="1781"/>
                    <a:pt x="216653" y="11967"/>
                    <a:pt x="108488" y="21800"/>
                  </a:cubicBezTo>
                  <a:cubicBezTo>
                    <a:pt x="101212" y="22461"/>
                    <a:pt x="90406" y="-14362"/>
                    <a:pt x="77491" y="6302"/>
                  </a:cubicBezTo>
                  <a:close/>
                </a:path>
              </a:pathLst>
            </a:custGeom>
            <a:noFill/>
            <a:ln w="31750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90047739-D41F-477F-8C96-B5BD58EA48E3}"/>
                </a:ext>
              </a:extLst>
            </p:cNvPr>
            <p:cNvSpPr/>
            <p:nvPr/>
          </p:nvSpPr>
          <p:spPr>
            <a:xfrm rot="1079402">
              <a:off x="5880417" y="2729019"/>
              <a:ext cx="168243" cy="177337"/>
            </a:xfrm>
            <a:custGeom>
              <a:avLst/>
              <a:gdLst>
                <a:gd name="connsiteX0" fmla="*/ 170481 w 573437"/>
                <a:gd name="connsiteY0" fmla="*/ 0 h 604433"/>
                <a:gd name="connsiteX1" fmla="*/ 92990 w 573437"/>
                <a:gd name="connsiteY1" fmla="*/ 123986 h 604433"/>
                <a:gd name="connsiteX2" fmla="*/ 46495 w 573437"/>
                <a:gd name="connsiteY2" fmla="*/ 263471 h 604433"/>
                <a:gd name="connsiteX3" fmla="*/ 15498 w 573437"/>
                <a:gd name="connsiteY3" fmla="*/ 356461 h 604433"/>
                <a:gd name="connsiteX4" fmla="*/ 0 w 573437"/>
                <a:gd name="connsiteY4" fmla="*/ 402955 h 604433"/>
                <a:gd name="connsiteX5" fmla="*/ 15498 w 573437"/>
                <a:gd name="connsiteY5" fmla="*/ 511444 h 604433"/>
                <a:gd name="connsiteX6" fmla="*/ 61993 w 573437"/>
                <a:gd name="connsiteY6" fmla="*/ 542440 h 604433"/>
                <a:gd name="connsiteX7" fmla="*/ 154983 w 573437"/>
                <a:gd name="connsiteY7" fmla="*/ 573437 h 604433"/>
                <a:gd name="connsiteX8" fmla="*/ 278969 w 573437"/>
                <a:gd name="connsiteY8" fmla="*/ 604433 h 604433"/>
                <a:gd name="connsiteX9" fmla="*/ 464949 w 573437"/>
                <a:gd name="connsiteY9" fmla="*/ 588935 h 604433"/>
                <a:gd name="connsiteX10" fmla="*/ 511444 w 573437"/>
                <a:gd name="connsiteY10" fmla="*/ 542440 h 604433"/>
                <a:gd name="connsiteX11" fmla="*/ 573437 w 573437"/>
                <a:gd name="connsiteY11" fmla="*/ 449450 h 604433"/>
                <a:gd name="connsiteX12" fmla="*/ 557939 w 573437"/>
                <a:gd name="connsiteY12" fmla="*/ 77491 h 604433"/>
                <a:gd name="connsiteX13" fmla="*/ 542441 w 573437"/>
                <a:gd name="connsiteY13" fmla="*/ 30996 h 604433"/>
                <a:gd name="connsiteX14" fmla="*/ 449451 w 573437"/>
                <a:gd name="connsiteY14" fmla="*/ 15498 h 604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3437" h="604433">
                  <a:moveTo>
                    <a:pt x="170481" y="0"/>
                  </a:moveTo>
                  <a:cubicBezTo>
                    <a:pt x="144651" y="41329"/>
                    <a:pt x="108402" y="77750"/>
                    <a:pt x="92990" y="123986"/>
                  </a:cubicBezTo>
                  <a:lnTo>
                    <a:pt x="46495" y="263471"/>
                  </a:lnTo>
                  <a:lnTo>
                    <a:pt x="15498" y="356461"/>
                  </a:lnTo>
                  <a:lnTo>
                    <a:pt x="0" y="402955"/>
                  </a:lnTo>
                  <a:cubicBezTo>
                    <a:pt x="5166" y="439118"/>
                    <a:pt x="662" y="478062"/>
                    <a:pt x="15498" y="511444"/>
                  </a:cubicBezTo>
                  <a:cubicBezTo>
                    <a:pt x="23063" y="528465"/>
                    <a:pt x="44972" y="534875"/>
                    <a:pt x="61993" y="542440"/>
                  </a:cubicBezTo>
                  <a:cubicBezTo>
                    <a:pt x="91850" y="555710"/>
                    <a:pt x="123986" y="563105"/>
                    <a:pt x="154983" y="573437"/>
                  </a:cubicBezTo>
                  <a:cubicBezTo>
                    <a:pt x="226464" y="597264"/>
                    <a:pt x="185465" y="585732"/>
                    <a:pt x="278969" y="604433"/>
                  </a:cubicBezTo>
                  <a:cubicBezTo>
                    <a:pt x="340962" y="599267"/>
                    <a:pt x="404841" y="604964"/>
                    <a:pt x="464949" y="588935"/>
                  </a:cubicBezTo>
                  <a:cubicBezTo>
                    <a:pt x="486127" y="583288"/>
                    <a:pt x="497988" y="559741"/>
                    <a:pt x="511444" y="542440"/>
                  </a:cubicBezTo>
                  <a:cubicBezTo>
                    <a:pt x="534315" y="513034"/>
                    <a:pt x="573437" y="449450"/>
                    <a:pt x="573437" y="449450"/>
                  </a:cubicBezTo>
                  <a:cubicBezTo>
                    <a:pt x="568271" y="325464"/>
                    <a:pt x="567106" y="201246"/>
                    <a:pt x="557939" y="77491"/>
                  </a:cubicBezTo>
                  <a:cubicBezTo>
                    <a:pt x="556732" y="61199"/>
                    <a:pt x="555198" y="41201"/>
                    <a:pt x="542441" y="30996"/>
                  </a:cubicBezTo>
                  <a:cubicBezTo>
                    <a:pt x="519936" y="12992"/>
                    <a:pt x="477731" y="15498"/>
                    <a:pt x="449451" y="15498"/>
                  </a:cubicBezTo>
                </a:path>
              </a:pathLst>
            </a:custGeom>
            <a:noFill/>
            <a:ln w="31750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6687BBBC-8A68-43DB-B58E-8973568D7D4F}"/>
                </a:ext>
              </a:extLst>
            </p:cNvPr>
            <p:cNvSpPr/>
            <p:nvPr/>
          </p:nvSpPr>
          <p:spPr>
            <a:xfrm rot="1079402">
              <a:off x="5834238" y="2896662"/>
              <a:ext cx="145508" cy="133715"/>
            </a:xfrm>
            <a:custGeom>
              <a:avLst/>
              <a:gdLst>
                <a:gd name="connsiteX0" fmla="*/ 77491 w 495946"/>
                <a:gd name="connsiteY0" fmla="*/ 6302 h 455753"/>
                <a:gd name="connsiteX1" fmla="*/ 30996 w 495946"/>
                <a:gd name="connsiteY1" fmla="*/ 145787 h 455753"/>
                <a:gd name="connsiteX2" fmla="*/ 0 w 495946"/>
                <a:gd name="connsiteY2" fmla="*/ 238776 h 455753"/>
                <a:gd name="connsiteX3" fmla="*/ 46495 w 495946"/>
                <a:gd name="connsiteY3" fmla="*/ 440254 h 455753"/>
                <a:gd name="connsiteX4" fmla="*/ 92990 w 495946"/>
                <a:gd name="connsiteY4" fmla="*/ 455753 h 455753"/>
                <a:gd name="connsiteX5" fmla="*/ 325464 w 495946"/>
                <a:gd name="connsiteY5" fmla="*/ 440254 h 455753"/>
                <a:gd name="connsiteX6" fmla="*/ 418454 w 495946"/>
                <a:gd name="connsiteY6" fmla="*/ 378261 h 455753"/>
                <a:gd name="connsiteX7" fmla="*/ 495946 w 495946"/>
                <a:gd name="connsiteY7" fmla="*/ 238776 h 455753"/>
                <a:gd name="connsiteX8" fmla="*/ 480447 w 495946"/>
                <a:gd name="connsiteY8" fmla="*/ 37298 h 455753"/>
                <a:gd name="connsiteX9" fmla="*/ 433952 w 495946"/>
                <a:gd name="connsiteY9" fmla="*/ 6302 h 455753"/>
                <a:gd name="connsiteX10" fmla="*/ 108488 w 495946"/>
                <a:gd name="connsiteY10" fmla="*/ 21800 h 455753"/>
                <a:gd name="connsiteX11" fmla="*/ 77491 w 495946"/>
                <a:gd name="connsiteY11" fmla="*/ 6302 h 455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5946" h="455753">
                  <a:moveTo>
                    <a:pt x="77491" y="6302"/>
                  </a:moveTo>
                  <a:cubicBezTo>
                    <a:pt x="64576" y="26966"/>
                    <a:pt x="89110" y="15032"/>
                    <a:pt x="30996" y="145787"/>
                  </a:cubicBezTo>
                  <a:cubicBezTo>
                    <a:pt x="17726" y="175644"/>
                    <a:pt x="0" y="238776"/>
                    <a:pt x="0" y="238776"/>
                  </a:cubicBezTo>
                  <a:cubicBezTo>
                    <a:pt x="4670" y="285482"/>
                    <a:pt x="-8752" y="396056"/>
                    <a:pt x="46495" y="440254"/>
                  </a:cubicBezTo>
                  <a:cubicBezTo>
                    <a:pt x="59252" y="450460"/>
                    <a:pt x="77492" y="450587"/>
                    <a:pt x="92990" y="455753"/>
                  </a:cubicBezTo>
                  <a:cubicBezTo>
                    <a:pt x="170481" y="450587"/>
                    <a:pt x="248276" y="448831"/>
                    <a:pt x="325464" y="440254"/>
                  </a:cubicBezTo>
                  <a:cubicBezTo>
                    <a:pt x="369498" y="435361"/>
                    <a:pt x="391606" y="412780"/>
                    <a:pt x="418454" y="378261"/>
                  </a:cubicBezTo>
                  <a:cubicBezTo>
                    <a:pt x="480626" y="298325"/>
                    <a:pt x="472561" y="308927"/>
                    <a:pt x="495946" y="238776"/>
                  </a:cubicBezTo>
                  <a:cubicBezTo>
                    <a:pt x="490780" y="171617"/>
                    <a:pt x="497803" y="102381"/>
                    <a:pt x="480447" y="37298"/>
                  </a:cubicBezTo>
                  <a:cubicBezTo>
                    <a:pt x="475648" y="19300"/>
                    <a:pt x="452562" y="7077"/>
                    <a:pt x="433952" y="6302"/>
                  </a:cubicBezTo>
                  <a:cubicBezTo>
                    <a:pt x="325435" y="1781"/>
                    <a:pt x="216653" y="11967"/>
                    <a:pt x="108488" y="21800"/>
                  </a:cubicBezTo>
                  <a:cubicBezTo>
                    <a:pt x="101212" y="22461"/>
                    <a:pt x="90406" y="-14362"/>
                    <a:pt x="77491" y="6302"/>
                  </a:cubicBezTo>
                  <a:close/>
                </a:path>
              </a:pathLst>
            </a:custGeom>
            <a:noFill/>
            <a:ln w="31750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96A6D84B-73B2-48D3-A4EC-9CDC6A38DAD4}"/>
                </a:ext>
              </a:extLst>
            </p:cNvPr>
            <p:cNvSpPr/>
            <p:nvPr/>
          </p:nvSpPr>
          <p:spPr>
            <a:xfrm rot="5740370">
              <a:off x="6502186" y="2353613"/>
              <a:ext cx="177338" cy="173276"/>
            </a:xfrm>
            <a:custGeom>
              <a:avLst/>
              <a:gdLst>
                <a:gd name="connsiteX0" fmla="*/ 123986 w 604434"/>
                <a:gd name="connsiteY0" fmla="*/ 1655 h 590591"/>
                <a:gd name="connsiteX1" fmla="*/ 46495 w 604434"/>
                <a:gd name="connsiteY1" fmla="*/ 63648 h 590591"/>
                <a:gd name="connsiteX2" fmla="*/ 15498 w 604434"/>
                <a:gd name="connsiteY2" fmla="*/ 156638 h 590591"/>
                <a:gd name="connsiteX3" fmla="*/ 0 w 604434"/>
                <a:gd name="connsiteY3" fmla="*/ 203133 h 590591"/>
                <a:gd name="connsiteX4" fmla="*/ 15498 w 604434"/>
                <a:gd name="connsiteY4" fmla="*/ 466604 h 590591"/>
                <a:gd name="connsiteX5" fmla="*/ 92990 w 604434"/>
                <a:gd name="connsiteY5" fmla="*/ 528598 h 590591"/>
                <a:gd name="connsiteX6" fmla="*/ 139485 w 604434"/>
                <a:gd name="connsiteY6" fmla="*/ 559594 h 590591"/>
                <a:gd name="connsiteX7" fmla="*/ 201478 w 604434"/>
                <a:gd name="connsiteY7" fmla="*/ 575092 h 590591"/>
                <a:gd name="connsiteX8" fmla="*/ 247973 w 604434"/>
                <a:gd name="connsiteY8" fmla="*/ 590591 h 590591"/>
                <a:gd name="connsiteX9" fmla="*/ 464949 w 604434"/>
                <a:gd name="connsiteY9" fmla="*/ 544096 h 590591"/>
                <a:gd name="connsiteX10" fmla="*/ 526942 w 604434"/>
                <a:gd name="connsiteY10" fmla="*/ 451106 h 590591"/>
                <a:gd name="connsiteX11" fmla="*/ 557939 w 604434"/>
                <a:gd name="connsiteY11" fmla="*/ 404611 h 590591"/>
                <a:gd name="connsiteX12" fmla="*/ 588936 w 604434"/>
                <a:gd name="connsiteY12" fmla="*/ 358116 h 590591"/>
                <a:gd name="connsiteX13" fmla="*/ 604434 w 604434"/>
                <a:gd name="connsiteY13" fmla="*/ 311621 h 590591"/>
                <a:gd name="connsiteX14" fmla="*/ 588936 w 604434"/>
                <a:gd name="connsiteY14" fmla="*/ 156638 h 590591"/>
                <a:gd name="connsiteX15" fmla="*/ 542441 w 604434"/>
                <a:gd name="connsiteY15" fmla="*/ 63648 h 590591"/>
                <a:gd name="connsiteX16" fmla="*/ 232475 w 604434"/>
                <a:gd name="connsiteY16" fmla="*/ 17153 h 590591"/>
                <a:gd name="connsiteX17" fmla="*/ 123986 w 604434"/>
                <a:gd name="connsiteY17" fmla="*/ 1655 h 590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4434" h="590591">
                  <a:moveTo>
                    <a:pt x="123986" y="1655"/>
                  </a:moveTo>
                  <a:cubicBezTo>
                    <a:pt x="92989" y="9404"/>
                    <a:pt x="65465" y="36549"/>
                    <a:pt x="46495" y="63648"/>
                  </a:cubicBezTo>
                  <a:cubicBezTo>
                    <a:pt x="27758" y="90415"/>
                    <a:pt x="25830" y="125641"/>
                    <a:pt x="15498" y="156638"/>
                  </a:cubicBezTo>
                  <a:lnTo>
                    <a:pt x="0" y="203133"/>
                  </a:lnTo>
                  <a:cubicBezTo>
                    <a:pt x="5166" y="290957"/>
                    <a:pt x="2448" y="379602"/>
                    <a:pt x="15498" y="466604"/>
                  </a:cubicBezTo>
                  <a:cubicBezTo>
                    <a:pt x="23971" y="523091"/>
                    <a:pt x="56527" y="510366"/>
                    <a:pt x="92990" y="528598"/>
                  </a:cubicBezTo>
                  <a:cubicBezTo>
                    <a:pt x="109650" y="536928"/>
                    <a:pt x="122364" y="552257"/>
                    <a:pt x="139485" y="559594"/>
                  </a:cubicBezTo>
                  <a:cubicBezTo>
                    <a:pt x="159063" y="567984"/>
                    <a:pt x="180997" y="569240"/>
                    <a:pt x="201478" y="575092"/>
                  </a:cubicBezTo>
                  <a:cubicBezTo>
                    <a:pt x="217186" y="579580"/>
                    <a:pt x="232475" y="585425"/>
                    <a:pt x="247973" y="590591"/>
                  </a:cubicBezTo>
                  <a:cubicBezTo>
                    <a:pt x="290570" y="586331"/>
                    <a:pt x="416759" y="592286"/>
                    <a:pt x="464949" y="544096"/>
                  </a:cubicBezTo>
                  <a:cubicBezTo>
                    <a:pt x="491291" y="517754"/>
                    <a:pt x="506278" y="482103"/>
                    <a:pt x="526942" y="451106"/>
                  </a:cubicBezTo>
                  <a:lnTo>
                    <a:pt x="557939" y="404611"/>
                  </a:lnTo>
                  <a:lnTo>
                    <a:pt x="588936" y="358116"/>
                  </a:lnTo>
                  <a:cubicBezTo>
                    <a:pt x="594102" y="342618"/>
                    <a:pt x="604434" y="327958"/>
                    <a:pt x="604434" y="311621"/>
                  </a:cubicBezTo>
                  <a:cubicBezTo>
                    <a:pt x="604434" y="259702"/>
                    <a:pt x="596831" y="207953"/>
                    <a:pt x="588936" y="156638"/>
                  </a:cubicBezTo>
                  <a:cubicBezTo>
                    <a:pt x="585522" y="134450"/>
                    <a:pt x="562003" y="75874"/>
                    <a:pt x="542441" y="63648"/>
                  </a:cubicBezTo>
                  <a:cubicBezTo>
                    <a:pt x="466797" y="16370"/>
                    <a:pt x="290889" y="20228"/>
                    <a:pt x="232475" y="17153"/>
                  </a:cubicBezTo>
                  <a:cubicBezTo>
                    <a:pt x="206680" y="15795"/>
                    <a:pt x="154983" y="-6094"/>
                    <a:pt x="123986" y="1655"/>
                  </a:cubicBezTo>
                  <a:close/>
                </a:path>
              </a:pathLst>
            </a:custGeom>
            <a:noFill/>
            <a:ln w="31750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4F056301-1C14-47A2-8834-43FE3928376D}"/>
                </a:ext>
              </a:extLst>
            </p:cNvPr>
            <p:cNvSpPr/>
            <p:nvPr/>
          </p:nvSpPr>
          <p:spPr>
            <a:xfrm rot="5740370">
              <a:off x="6319011" y="2308243"/>
              <a:ext cx="182986" cy="190978"/>
            </a:xfrm>
            <a:custGeom>
              <a:avLst/>
              <a:gdLst>
                <a:gd name="connsiteX0" fmla="*/ 108488 w 623687"/>
                <a:gd name="connsiteY0" fmla="*/ 15498 h 650928"/>
                <a:gd name="connsiteX1" fmla="*/ 61993 w 623687"/>
                <a:gd name="connsiteY1" fmla="*/ 92989 h 650928"/>
                <a:gd name="connsiteX2" fmla="*/ 30996 w 623687"/>
                <a:gd name="connsiteY2" fmla="*/ 201477 h 650928"/>
                <a:gd name="connsiteX3" fmla="*/ 0 w 623687"/>
                <a:gd name="connsiteY3" fmla="*/ 340962 h 650928"/>
                <a:gd name="connsiteX4" fmla="*/ 15498 w 623687"/>
                <a:gd name="connsiteY4" fmla="*/ 588935 h 650928"/>
                <a:gd name="connsiteX5" fmla="*/ 61993 w 623687"/>
                <a:gd name="connsiteY5" fmla="*/ 619932 h 650928"/>
                <a:gd name="connsiteX6" fmla="*/ 154983 w 623687"/>
                <a:gd name="connsiteY6" fmla="*/ 650928 h 650928"/>
                <a:gd name="connsiteX7" fmla="*/ 387457 w 623687"/>
                <a:gd name="connsiteY7" fmla="*/ 635430 h 650928"/>
                <a:gd name="connsiteX8" fmla="*/ 449451 w 623687"/>
                <a:gd name="connsiteY8" fmla="*/ 588935 h 650928"/>
                <a:gd name="connsiteX9" fmla="*/ 495946 w 623687"/>
                <a:gd name="connsiteY9" fmla="*/ 557938 h 650928"/>
                <a:gd name="connsiteX10" fmla="*/ 526942 w 623687"/>
                <a:gd name="connsiteY10" fmla="*/ 511444 h 650928"/>
                <a:gd name="connsiteX11" fmla="*/ 573437 w 623687"/>
                <a:gd name="connsiteY11" fmla="*/ 480447 h 650928"/>
                <a:gd name="connsiteX12" fmla="*/ 604434 w 623687"/>
                <a:gd name="connsiteY12" fmla="*/ 387457 h 650928"/>
                <a:gd name="connsiteX13" fmla="*/ 604434 w 623687"/>
                <a:gd name="connsiteY13" fmla="*/ 92989 h 650928"/>
                <a:gd name="connsiteX14" fmla="*/ 573437 w 623687"/>
                <a:gd name="connsiteY14" fmla="*/ 46494 h 650928"/>
                <a:gd name="connsiteX15" fmla="*/ 480447 w 623687"/>
                <a:gd name="connsiteY15" fmla="*/ 0 h 650928"/>
                <a:gd name="connsiteX16" fmla="*/ 387457 w 623687"/>
                <a:gd name="connsiteY16" fmla="*/ 15498 h 650928"/>
                <a:gd name="connsiteX17" fmla="*/ 294468 w 623687"/>
                <a:gd name="connsiteY17" fmla="*/ 46494 h 650928"/>
                <a:gd name="connsiteX18" fmla="*/ 247973 w 623687"/>
                <a:gd name="connsiteY18" fmla="*/ 61993 h 650928"/>
                <a:gd name="connsiteX19" fmla="*/ 108488 w 623687"/>
                <a:gd name="connsiteY19" fmla="*/ 15498 h 650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3687" h="650928">
                  <a:moveTo>
                    <a:pt x="108488" y="15498"/>
                  </a:moveTo>
                  <a:cubicBezTo>
                    <a:pt x="92990" y="41328"/>
                    <a:pt x="75464" y="66046"/>
                    <a:pt x="61993" y="92989"/>
                  </a:cubicBezTo>
                  <a:cubicBezTo>
                    <a:pt x="49609" y="117757"/>
                    <a:pt x="37615" y="178311"/>
                    <a:pt x="30996" y="201477"/>
                  </a:cubicBezTo>
                  <a:cubicBezTo>
                    <a:pt x="475" y="308297"/>
                    <a:pt x="27966" y="173163"/>
                    <a:pt x="0" y="340962"/>
                  </a:cubicBezTo>
                  <a:cubicBezTo>
                    <a:pt x="5166" y="423620"/>
                    <a:pt x="-2468" y="508088"/>
                    <a:pt x="15498" y="588935"/>
                  </a:cubicBezTo>
                  <a:cubicBezTo>
                    <a:pt x="19539" y="607118"/>
                    <a:pt x="44972" y="612367"/>
                    <a:pt x="61993" y="619932"/>
                  </a:cubicBezTo>
                  <a:cubicBezTo>
                    <a:pt x="91850" y="633202"/>
                    <a:pt x="154983" y="650928"/>
                    <a:pt x="154983" y="650928"/>
                  </a:cubicBezTo>
                  <a:cubicBezTo>
                    <a:pt x="232474" y="645762"/>
                    <a:pt x="311460" y="651429"/>
                    <a:pt x="387457" y="635430"/>
                  </a:cubicBezTo>
                  <a:cubicBezTo>
                    <a:pt x="412734" y="630109"/>
                    <a:pt x="428432" y="603949"/>
                    <a:pt x="449451" y="588935"/>
                  </a:cubicBezTo>
                  <a:cubicBezTo>
                    <a:pt x="464608" y="578108"/>
                    <a:pt x="480448" y="568270"/>
                    <a:pt x="495946" y="557938"/>
                  </a:cubicBezTo>
                  <a:cubicBezTo>
                    <a:pt x="506278" y="542440"/>
                    <a:pt x="513771" y="524615"/>
                    <a:pt x="526942" y="511444"/>
                  </a:cubicBezTo>
                  <a:cubicBezTo>
                    <a:pt x="540113" y="498273"/>
                    <a:pt x="563565" y="496242"/>
                    <a:pt x="573437" y="480447"/>
                  </a:cubicBezTo>
                  <a:cubicBezTo>
                    <a:pt x="590754" y="452740"/>
                    <a:pt x="604434" y="387457"/>
                    <a:pt x="604434" y="387457"/>
                  </a:cubicBezTo>
                  <a:cubicBezTo>
                    <a:pt x="625354" y="261937"/>
                    <a:pt x="634457" y="253110"/>
                    <a:pt x="604434" y="92989"/>
                  </a:cubicBezTo>
                  <a:cubicBezTo>
                    <a:pt x="601001" y="74681"/>
                    <a:pt x="586608" y="59665"/>
                    <a:pt x="573437" y="46494"/>
                  </a:cubicBezTo>
                  <a:cubicBezTo>
                    <a:pt x="543393" y="16451"/>
                    <a:pt x="518262" y="12605"/>
                    <a:pt x="480447" y="0"/>
                  </a:cubicBezTo>
                  <a:cubicBezTo>
                    <a:pt x="449450" y="5166"/>
                    <a:pt x="417943" y="7877"/>
                    <a:pt x="387457" y="15498"/>
                  </a:cubicBezTo>
                  <a:cubicBezTo>
                    <a:pt x="355760" y="23422"/>
                    <a:pt x="325464" y="36162"/>
                    <a:pt x="294468" y="46494"/>
                  </a:cubicBezTo>
                  <a:cubicBezTo>
                    <a:pt x="278970" y="51660"/>
                    <a:pt x="264310" y="61993"/>
                    <a:pt x="247973" y="61993"/>
                  </a:cubicBezTo>
                  <a:lnTo>
                    <a:pt x="108488" y="15498"/>
                  </a:lnTo>
                  <a:close/>
                </a:path>
              </a:pathLst>
            </a:custGeom>
            <a:noFill/>
            <a:ln w="31750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5762FE77-D3F0-4EFC-A844-87EBF33984E0}"/>
                </a:ext>
              </a:extLst>
            </p:cNvPr>
            <p:cNvSpPr/>
            <p:nvPr/>
          </p:nvSpPr>
          <p:spPr>
            <a:xfrm rot="5864212">
              <a:off x="6179831" y="2297104"/>
              <a:ext cx="172410" cy="141151"/>
            </a:xfrm>
            <a:custGeom>
              <a:avLst/>
              <a:gdLst>
                <a:gd name="connsiteX0" fmla="*/ 123986 w 587638"/>
                <a:gd name="connsiteY0" fmla="*/ 31645 h 481096"/>
                <a:gd name="connsiteX1" fmla="*/ 46495 w 587638"/>
                <a:gd name="connsiteY1" fmla="*/ 93639 h 481096"/>
                <a:gd name="connsiteX2" fmla="*/ 30996 w 587638"/>
                <a:gd name="connsiteY2" fmla="*/ 140133 h 481096"/>
                <a:gd name="connsiteX3" fmla="*/ 0 w 587638"/>
                <a:gd name="connsiteY3" fmla="*/ 186628 h 481096"/>
                <a:gd name="connsiteX4" fmla="*/ 15498 w 587638"/>
                <a:gd name="connsiteY4" fmla="*/ 326113 h 481096"/>
                <a:gd name="connsiteX5" fmla="*/ 30996 w 587638"/>
                <a:gd name="connsiteY5" fmla="*/ 372608 h 481096"/>
                <a:gd name="connsiteX6" fmla="*/ 77491 w 587638"/>
                <a:gd name="connsiteY6" fmla="*/ 419103 h 481096"/>
                <a:gd name="connsiteX7" fmla="*/ 123986 w 587638"/>
                <a:gd name="connsiteY7" fmla="*/ 450100 h 481096"/>
                <a:gd name="connsiteX8" fmla="*/ 216976 w 587638"/>
                <a:gd name="connsiteY8" fmla="*/ 481096 h 481096"/>
                <a:gd name="connsiteX9" fmla="*/ 387457 w 587638"/>
                <a:gd name="connsiteY9" fmla="*/ 465598 h 481096"/>
                <a:gd name="connsiteX10" fmla="*/ 433952 w 587638"/>
                <a:gd name="connsiteY10" fmla="*/ 450100 h 481096"/>
                <a:gd name="connsiteX11" fmla="*/ 573437 w 587638"/>
                <a:gd name="connsiteY11" fmla="*/ 341611 h 481096"/>
                <a:gd name="connsiteX12" fmla="*/ 511444 w 587638"/>
                <a:gd name="connsiteY12" fmla="*/ 16147 h 481096"/>
                <a:gd name="connsiteX13" fmla="*/ 433952 w 587638"/>
                <a:gd name="connsiteY13" fmla="*/ 649 h 481096"/>
                <a:gd name="connsiteX14" fmla="*/ 402956 w 587638"/>
                <a:gd name="connsiteY14" fmla="*/ 649 h 48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7638" h="481096">
                  <a:moveTo>
                    <a:pt x="123986" y="31645"/>
                  </a:moveTo>
                  <a:cubicBezTo>
                    <a:pt x="98156" y="52310"/>
                    <a:pt x="68023" y="68523"/>
                    <a:pt x="46495" y="93639"/>
                  </a:cubicBezTo>
                  <a:cubicBezTo>
                    <a:pt x="35863" y="106043"/>
                    <a:pt x="38302" y="125521"/>
                    <a:pt x="30996" y="140133"/>
                  </a:cubicBezTo>
                  <a:cubicBezTo>
                    <a:pt x="22666" y="156793"/>
                    <a:pt x="10332" y="171130"/>
                    <a:pt x="0" y="186628"/>
                  </a:cubicBezTo>
                  <a:cubicBezTo>
                    <a:pt x="5166" y="233123"/>
                    <a:pt x="7807" y="279968"/>
                    <a:pt x="15498" y="326113"/>
                  </a:cubicBezTo>
                  <a:cubicBezTo>
                    <a:pt x="18184" y="342227"/>
                    <a:pt x="21934" y="359015"/>
                    <a:pt x="30996" y="372608"/>
                  </a:cubicBezTo>
                  <a:cubicBezTo>
                    <a:pt x="43154" y="390845"/>
                    <a:pt x="60653" y="405071"/>
                    <a:pt x="77491" y="419103"/>
                  </a:cubicBezTo>
                  <a:cubicBezTo>
                    <a:pt x="91800" y="431028"/>
                    <a:pt x="106965" y="442535"/>
                    <a:pt x="123986" y="450100"/>
                  </a:cubicBezTo>
                  <a:cubicBezTo>
                    <a:pt x="153843" y="463370"/>
                    <a:pt x="216976" y="481096"/>
                    <a:pt x="216976" y="481096"/>
                  </a:cubicBezTo>
                  <a:cubicBezTo>
                    <a:pt x="273803" y="475930"/>
                    <a:pt x="330969" y="473668"/>
                    <a:pt x="387457" y="465598"/>
                  </a:cubicBezTo>
                  <a:cubicBezTo>
                    <a:pt x="403629" y="463288"/>
                    <a:pt x="419671" y="458034"/>
                    <a:pt x="433952" y="450100"/>
                  </a:cubicBezTo>
                  <a:cubicBezTo>
                    <a:pt x="517371" y="403756"/>
                    <a:pt x="516961" y="398087"/>
                    <a:pt x="573437" y="341611"/>
                  </a:cubicBezTo>
                  <a:cubicBezTo>
                    <a:pt x="567561" y="229956"/>
                    <a:pt x="637713" y="63498"/>
                    <a:pt x="511444" y="16147"/>
                  </a:cubicBezTo>
                  <a:cubicBezTo>
                    <a:pt x="486779" y="6898"/>
                    <a:pt x="460029" y="4374"/>
                    <a:pt x="433952" y="649"/>
                  </a:cubicBezTo>
                  <a:cubicBezTo>
                    <a:pt x="423724" y="-812"/>
                    <a:pt x="413288" y="649"/>
                    <a:pt x="402956" y="649"/>
                  </a:cubicBezTo>
                </a:path>
              </a:pathLst>
            </a:custGeom>
            <a:noFill/>
            <a:ln w="31750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128F1753-FD65-449C-9C6E-BE4B361FC4EC}"/>
                </a:ext>
              </a:extLst>
            </p:cNvPr>
            <p:cNvSpPr/>
            <p:nvPr/>
          </p:nvSpPr>
          <p:spPr>
            <a:xfrm rot="5260600">
              <a:off x="6022790" y="2250365"/>
              <a:ext cx="168243" cy="177337"/>
            </a:xfrm>
            <a:custGeom>
              <a:avLst/>
              <a:gdLst>
                <a:gd name="connsiteX0" fmla="*/ 170481 w 573437"/>
                <a:gd name="connsiteY0" fmla="*/ 0 h 604433"/>
                <a:gd name="connsiteX1" fmla="*/ 92990 w 573437"/>
                <a:gd name="connsiteY1" fmla="*/ 123986 h 604433"/>
                <a:gd name="connsiteX2" fmla="*/ 46495 w 573437"/>
                <a:gd name="connsiteY2" fmla="*/ 263471 h 604433"/>
                <a:gd name="connsiteX3" fmla="*/ 15498 w 573437"/>
                <a:gd name="connsiteY3" fmla="*/ 356461 h 604433"/>
                <a:gd name="connsiteX4" fmla="*/ 0 w 573437"/>
                <a:gd name="connsiteY4" fmla="*/ 402955 h 604433"/>
                <a:gd name="connsiteX5" fmla="*/ 15498 w 573437"/>
                <a:gd name="connsiteY5" fmla="*/ 511444 h 604433"/>
                <a:gd name="connsiteX6" fmla="*/ 61993 w 573437"/>
                <a:gd name="connsiteY6" fmla="*/ 542440 h 604433"/>
                <a:gd name="connsiteX7" fmla="*/ 154983 w 573437"/>
                <a:gd name="connsiteY7" fmla="*/ 573437 h 604433"/>
                <a:gd name="connsiteX8" fmla="*/ 278969 w 573437"/>
                <a:gd name="connsiteY8" fmla="*/ 604433 h 604433"/>
                <a:gd name="connsiteX9" fmla="*/ 464949 w 573437"/>
                <a:gd name="connsiteY9" fmla="*/ 588935 h 604433"/>
                <a:gd name="connsiteX10" fmla="*/ 511444 w 573437"/>
                <a:gd name="connsiteY10" fmla="*/ 542440 h 604433"/>
                <a:gd name="connsiteX11" fmla="*/ 573437 w 573437"/>
                <a:gd name="connsiteY11" fmla="*/ 449450 h 604433"/>
                <a:gd name="connsiteX12" fmla="*/ 557939 w 573437"/>
                <a:gd name="connsiteY12" fmla="*/ 77491 h 604433"/>
                <a:gd name="connsiteX13" fmla="*/ 542441 w 573437"/>
                <a:gd name="connsiteY13" fmla="*/ 30996 h 604433"/>
                <a:gd name="connsiteX14" fmla="*/ 449451 w 573437"/>
                <a:gd name="connsiteY14" fmla="*/ 15498 h 604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3437" h="604433">
                  <a:moveTo>
                    <a:pt x="170481" y="0"/>
                  </a:moveTo>
                  <a:cubicBezTo>
                    <a:pt x="144651" y="41329"/>
                    <a:pt x="108402" y="77750"/>
                    <a:pt x="92990" y="123986"/>
                  </a:cubicBezTo>
                  <a:lnTo>
                    <a:pt x="46495" y="263471"/>
                  </a:lnTo>
                  <a:lnTo>
                    <a:pt x="15498" y="356461"/>
                  </a:lnTo>
                  <a:lnTo>
                    <a:pt x="0" y="402955"/>
                  </a:lnTo>
                  <a:cubicBezTo>
                    <a:pt x="5166" y="439118"/>
                    <a:pt x="662" y="478062"/>
                    <a:pt x="15498" y="511444"/>
                  </a:cubicBezTo>
                  <a:cubicBezTo>
                    <a:pt x="23063" y="528465"/>
                    <a:pt x="44972" y="534875"/>
                    <a:pt x="61993" y="542440"/>
                  </a:cubicBezTo>
                  <a:cubicBezTo>
                    <a:pt x="91850" y="555710"/>
                    <a:pt x="123986" y="563105"/>
                    <a:pt x="154983" y="573437"/>
                  </a:cubicBezTo>
                  <a:cubicBezTo>
                    <a:pt x="226464" y="597264"/>
                    <a:pt x="185465" y="585732"/>
                    <a:pt x="278969" y="604433"/>
                  </a:cubicBezTo>
                  <a:cubicBezTo>
                    <a:pt x="340962" y="599267"/>
                    <a:pt x="404841" y="604964"/>
                    <a:pt x="464949" y="588935"/>
                  </a:cubicBezTo>
                  <a:cubicBezTo>
                    <a:pt x="486127" y="583288"/>
                    <a:pt x="497988" y="559741"/>
                    <a:pt x="511444" y="542440"/>
                  </a:cubicBezTo>
                  <a:cubicBezTo>
                    <a:pt x="534315" y="513034"/>
                    <a:pt x="573437" y="449450"/>
                    <a:pt x="573437" y="449450"/>
                  </a:cubicBezTo>
                  <a:cubicBezTo>
                    <a:pt x="568271" y="325464"/>
                    <a:pt x="567106" y="201246"/>
                    <a:pt x="557939" y="77491"/>
                  </a:cubicBezTo>
                  <a:cubicBezTo>
                    <a:pt x="556732" y="61199"/>
                    <a:pt x="555198" y="41201"/>
                    <a:pt x="542441" y="30996"/>
                  </a:cubicBezTo>
                  <a:cubicBezTo>
                    <a:pt x="519936" y="12992"/>
                    <a:pt x="477731" y="15498"/>
                    <a:pt x="449451" y="15498"/>
                  </a:cubicBezTo>
                </a:path>
              </a:pathLst>
            </a:custGeom>
            <a:noFill/>
            <a:ln w="31750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F310E130-9503-4CB4-A22A-92DEDDB6336C}"/>
                </a:ext>
              </a:extLst>
            </p:cNvPr>
            <p:cNvSpPr/>
            <p:nvPr/>
          </p:nvSpPr>
          <p:spPr>
            <a:xfrm rot="5178631">
              <a:off x="5890827" y="2262536"/>
              <a:ext cx="145508" cy="133715"/>
            </a:xfrm>
            <a:custGeom>
              <a:avLst/>
              <a:gdLst>
                <a:gd name="connsiteX0" fmla="*/ 77491 w 495946"/>
                <a:gd name="connsiteY0" fmla="*/ 6302 h 455753"/>
                <a:gd name="connsiteX1" fmla="*/ 30996 w 495946"/>
                <a:gd name="connsiteY1" fmla="*/ 145787 h 455753"/>
                <a:gd name="connsiteX2" fmla="*/ 0 w 495946"/>
                <a:gd name="connsiteY2" fmla="*/ 238776 h 455753"/>
                <a:gd name="connsiteX3" fmla="*/ 46495 w 495946"/>
                <a:gd name="connsiteY3" fmla="*/ 440254 h 455753"/>
                <a:gd name="connsiteX4" fmla="*/ 92990 w 495946"/>
                <a:gd name="connsiteY4" fmla="*/ 455753 h 455753"/>
                <a:gd name="connsiteX5" fmla="*/ 325464 w 495946"/>
                <a:gd name="connsiteY5" fmla="*/ 440254 h 455753"/>
                <a:gd name="connsiteX6" fmla="*/ 418454 w 495946"/>
                <a:gd name="connsiteY6" fmla="*/ 378261 h 455753"/>
                <a:gd name="connsiteX7" fmla="*/ 495946 w 495946"/>
                <a:gd name="connsiteY7" fmla="*/ 238776 h 455753"/>
                <a:gd name="connsiteX8" fmla="*/ 480447 w 495946"/>
                <a:gd name="connsiteY8" fmla="*/ 37298 h 455753"/>
                <a:gd name="connsiteX9" fmla="*/ 433952 w 495946"/>
                <a:gd name="connsiteY9" fmla="*/ 6302 h 455753"/>
                <a:gd name="connsiteX10" fmla="*/ 108488 w 495946"/>
                <a:gd name="connsiteY10" fmla="*/ 21800 h 455753"/>
                <a:gd name="connsiteX11" fmla="*/ 77491 w 495946"/>
                <a:gd name="connsiteY11" fmla="*/ 6302 h 455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5946" h="455753">
                  <a:moveTo>
                    <a:pt x="77491" y="6302"/>
                  </a:moveTo>
                  <a:cubicBezTo>
                    <a:pt x="64576" y="26966"/>
                    <a:pt x="89110" y="15032"/>
                    <a:pt x="30996" y="145787"/>
                  </a:cubicBezTo>
                  <a:cubicBezTo>
                    <a:pt x="17726" y="175644"/>
                    <a:pt x="0" y="238776"/>
                    <a:pt x="0" y="238776"/>
                  </a:cubicBezTo>
                  <a:cubicBezTo>
                    <a:pt x="4670" y="285482"/>
                    <a:pt x="-8752" y="396056"/>
                    <a:pt x="46495" y="440254"/>
                  </a:cubicBezTo>
                  <a:cubicBezTo>
                    <a:pt x="59252" y="450460"/>
                    <a:pt x="77492" y="450587"/>
                    <a:pt x="92990" y="455753"/>
                  </a:cubicBezTo>
                  <a:cubicBezTo>
                    <a:pt x="170481" y="450587"/>
                    <a:pt x="248276" y="448831"/>
                    <a:pt x="325464" y="440254"/>
                  </a:cubicBezTo>
                  <a:cubicBezTo>
                    <a:pt x="369498" y="435361"/>
                    <a:pt x="391606" y="412780"/>
                    <a:pt x="418454" y="378261"/>
                  </a:cubicBezTo>
                  <a:cubicBezTo>
                    <a:pt x="480626" y="298325"/>
                    <a:pt x="472561" y="308927"/>
                    <a:pt x="495946" y="238776"/>
                  </a:cubicBezTo>
                  <a:cubicBezTo>
                    <a:pt x="490780" y="171617"/>
                    <a:pt x="497803" y="102381"/>
                    <a:pt x="480447" y="37298"/>
                  </a:cubicBezTo>
                  <a:cubicBezTo>
                    <a:pt x="475648" y="19300"/>
                    <a:pt x="452562" y="7077"/>
                    <a:pt x="433952" y="6302"/>
                  </a:cubicBezTo>
                  <a:cubicBezTo>
                    <a:pt x="325435" y="1781"/>
                    <a:pt x="216653" y="11967"/>
                    <a:pt x="108488" y="21800"/>
                  </a:cubicBezTo>
                  <a:cubicBezTo>
                    <a:pt x="101212" y="22461"/>
                    <a:pt x="90406" y="-14362"/>
                    <a:pt x="77491" y="6302"/>
                  </a:cubicBezTo>
                  <a:close/>
                </a:path>
              </a:pathLst>
            </a:custGeom>
            <a:noFill/>
            <a:ln w="31750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251EEDC0-AD94-4FA0-A2A8-6AC7306E1A63}"/>
                </a:ext>
              </a:extLst>
            </p:cNvPr>
            <p:cNvSpPr/>
            <p:nvPr/>
          </p:nvSpPr>
          <p:spPr>
            <a:xfrm rot="5285512">
              <a:off x="5702171" y="2220440"/>
              <a:ext cx="182986" cy="190978"/>
            </a:xfrm>
            <a:custGeom>
              <a:avLst/>
              <a:gdLst>
                <a:gd name="connsiteX0" fmla="*/ 108488 w 623687"/>
                <a:gd name="connsiteY0" fmla="*/ 15498 h 650928"/>
                <a:gd name="connsiteX1" fmla="*/ 61993 w 623687"/>
                <a:gd name="connsiteY1" fmla="*/ 92989 h 650928"/>
                <a:gd name="connsiteX2" fmla="*/ 30996 w 623687"/>
                <a:gd name="connsiteY2" fmla="*/ 201477 h 650928"/>
                <a:gd name="connsiteX3" fmla="*/ 0 w 623687"/>
                <a:gd name="connsiteY3" fmla="*/ 340962 h 650928"/>
                <a:gd name="connsiteX4" fmla="*/ 15498 w 623687"/>
                <a:gd name="connsiteY4" fmla="*/ 588935 h 650928"/>
                <a:gd name="connsiteX5" fmla="*/ 61993 w 623687"/>
                <a:gd name="connsiteY5" fmla="*/ 619932 h 650928"/>
                <a:gd name="connsiteX6" fmla="*/ 154983 w 623687"/>
                <a:gd name="connsiteY6" fmla="*/ 650928 h 650928"/>
                <a:gd name="connsiteX7" fmla="*/ 387457 w 623687"/>
                <a:gd name="connsiteY7" fmla="*/ 635430 h 650928"/>
                <a:gd name="connsiteX8" fmla="*/ 449451 w 623687"/>
                <a:gd name="connsiteY8" fmla="*/ 588935 h 650928"/>
                <a:gd name="connsiteX9" fmla="*/ 495946 w 623687"/>
                <a:gd name="connsiteY9" fmla="*/ 557938 h 650928"/>
                <a:gd name="connsiteX10" fmla="*/ 526942 w 623687"/>
                <a:gd name="connsiteY10" fmla="*/ 511444 h 650928"/>
                <a:gd name="connsiteX11" fmla="*/ 573437 w 623687"/>
                <a:gd name="connsiteY11" fmla="*/ 480447 h 650928"/>
                <a:gd name="connsiteX12" fmla="*/ 604434 w 623687"/>
                <a:gd name="connsiteY12" fmla="*/ 387457 h 650928"/>
                <a:gd name="connsiteX13" fmla="*/ 604434 w 623687"/>
                <a:gd name="connsiteY13" fmla="*/ 92989 h 650928"/>
                <a:gd name="connsiteX14" fmla="*/ 573437 w 623687"/>
                <a:gd name="connsiteY14" fmla="*/ 46494 h 650928"/>
                <a:gd name="connsiteX15" fmla="*/ 480447 w 623687"/>
                <a:gd name="connsiteY15" fmla="*/ 0 h 650928"/>
                <a:gd name="connsiteX16" fmla="*/ 387457 w 623687"/>
                <a:gd name="connsiteY16" fmla="*/ 15498 h 650928"/>
                <a:gd name="connsiteX17" fmla="*/ 294468 w 623687"/>
                <a:gd name="connsiteY17" fmla="*/ 46494 h 650928"/>
                <a:gd name="connsiteX18" fmla="*/ 247973 w 623687"/>
                <a:gd name="connsiteY18" fmla="*/ 61993 h 650928"/>
                <a:gd name="connsiteX19" fmla="*/ 108488 w 623687"/>
                <a:gd name="connsiteY19" fmla="*/ 15498 h 650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3687" h="650928">
                  <a:moveTo>
                    <a:pt x="108488" y="15498"/>
                  </a:moveTo>
                  <a:cubicBezTo>
                    <a:pt x="92990" y="41328"/>
                    <a:pt x="75464" y="66046"/>
                    <a:pt x="61993" y="92989"/>
                  </a:cubicBezTo>
                  <a:cubicBezTo>
                    <a:pt x="49609" y="117757"/>
                    <a:pt x="37615" y="178311"/>
                    <a:pt x="30996" y="201477"/>
                  </a:cubicBezTo>
                  <a:cubicBezTo>
                    <a:pt x="475" y="308297"/>
                    <a:pt x="27966" y="173163"/>
                    <a:pt x="0" y="340962"/>
                  </a:cubicBezTo>
                  <a:cubicBezTo>
                    <a:pt x="5166" y="423620"/>
                    <a:pt x="-2468" y="508088"/>
                    <a:pt x="15498" y="588935"/>
                  </a:cubicBezTo>
                  <a:cubicBezTo>
                    <a:pt x="19539" y="607118"/>
                    <a:pt x="44972" y="612367"/>
                    <a:pt x="61993" y="619932"/>
                  </a:cubicBezTo>
                  <a:cubicBezTo>
                    <a:pt x="91850" y="633202"/>
                    <a:pt x="154983" y="650928"/>
                    <a:pt x="154983" y="650928"/>
                  </a:cubicBezTo>
                  <a:cubicBezTo>
                    <a:pt x="232474" y="645762"/>
                    <a:pt x="311460" y="651429"/>
                    <a:pt x="387457" y="635430"/>
                  </a:cubicBezTo>
                  <a:cubicBezTo>
                    <a:pt x="412734" y="630109"/>
                    <a:pt x="428432" y="603949"/>
                    <a:pt x="449451" y="588935"/>
                  </a:cubicBezTo>
                  <a:cubicBezTo>
                    <a:pt x="464608" y="578108"/>
                    <a:pt x="480448" y="568270"/>
                    <a:pt x="495946" y="557938"/>
                  </a:cubicBezTo>
                  <a:cubicBezTo>
                    <a:pt x="506278" y="542440"/>
                    <a:pt x="513771" y="524615"/>
                    <a:pt x="526942" y="511444"/>
                  </a:cubicBezTo>
                  <a:cubicBezTo>
                    <a:pt x="540113" y="498273"/>
                    <a:pt x="563565" y="496242"/>
                    <a:pt x="573437" y="480447"/>
                  </a:cubicBezTo>
                  <a:cubicBezTo>
                    <a:pt x="590754" y="452740"/>
                    <a:pt x="604434" y="387457"/>
                    <a:pt x="604434" y="387457"/>
                  </a:cubicBezTo>
                  <a:cubicBezTo>
                    <a:pt x="625354" y="261937"/>
                    <a:pt x="634457" y="253110"/>
                    <a:pt x="604434" y="92989"/>
                  </a:cubicBezTo>
                  <a:cubicBezTo>
                    <a:pt x="601001" y="74681"/>
                    <a:pt x="586608" y="59665"/>
                    <a:pt x="573437" y="46494"/>
                  </a:cubicBezTo>
                  <a:cubicBezTo>
                    <a:pt x="543393" y="16451"/>
                    <a:pt x="518262" y="12605"/>
                    <a:pt x="480447" y="0"/>
                  </a:cubicBezTo>
                  <a:cubicBezTo>
                    <a:pt x="449450" y="5166"/>
                    <a:pt x="417943" y="7877"/>
                    <a:pt x="387457" y="15498"/>
                  </a:cubicBezTo>
                  <a:cubicBezTo>
                    <a:pt x="355760" y="23422"/>
                    <a:pt x="325464" y="36162"/>
                    <a:pt x="294468" y="46494"/>
                  </a:cubicBezTo>
                  <a:cubicBezTo>
                    <a:pt x="278970" y="51660"/>
                    <a:pt x="264310" y="61993"/>
                    <a:pt x="247973" y="61993"/>
                  </a:cubicBezTo>
                  <a:lnTo>
                    <a:pt x="108488" y="15498"/>
                  </a:lnTo>
                  <a:close/>
                </a:path>
              </a:pathLst>
            </a:custGeom>
            <a:noFill/>
            <a:ln w="31750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4C77427F-463C-47EC-9EFE-912F744F0A5F}"/>
                </a:ext>
              </a:extLst>
            </p:cNvPr>
            <p:cNvSpPr/>
            <p:nvPr/>
          </p:nvSpPr>
          <p:spPr>
            <a:xfrm rot="4466165">
              <a:off x="5550129" y="2264804"/>
              <a:ext cx="172410" cy="141151"/>
            </a:xfrm>
            <a:custGeom>
              <a:avLst/>
              <a:gdLst>
                <a:gd name="connsiteX0" fmla="*/ 123986 w 587638"/>
                <a:gd name="connsiteY0" fmla="*/ 31645 h 481096"/>
                <a:gd name="connsiteX1" fmla="*/ 46495 w 587638"/>
                <a:gd name="connsiteY1" fmla="*/ 93639 h 481096"/>
                <a:gd name="connsiteX2" fmla="*/ 30996 w 587638"/>
                <a:gd name="connsiteY2" fmla="*/ 140133 h 481096"/>
                <a:gd name="connsiteX3" fmla="*/ 0 w 587638"/>
                <a:gd name="connsiteY3" fmla="*/ 186628 h 481096"/>
                <a:gd name="connsiteX4" fmla="*/ 15498 w 587638"/>
                <a:gd name="connsiteY4" fmla="*/ 326113 h 481096"/>
                <a:gd name="connsiteX5" fmla="*/ 30996 w 587638"/>
                <a:gd name="connsiteY5" fmla="*/ 372608 h 481096"/>
                <a:gd name="connsiteX6" fmla="*/ 77491 w 587638"/>
                <a:gd name="connsiteY6" fmla="*/ 419103 h 481096"/>
                <a:gd name="connsiteX7" fmla="*/ 123986 w 587638"/>
                <a:gd name="connsiteY7" fmla="*/ 450100 h 481096"/>
                <a:gd name="connsiteX8" fmla="*/ 216976 w 587638"/>
                <a:gd name="connsiteY8" fmla="*/ 481096 h 481096"/>
                <a:gd name="connsiteX9" fmla="*/ 387457 w 587638"/>
                <a:gd name="connsiteY9" fmla="*/ 465598 h 481096"/>
                <a:gd name="connsiteX10" fmla="*/ 433952 w 587638"/>
                <a:gd name="connsiteY10" fmla="*/ 450100 h 481096"/>
                <a:gd name="connsiteX11" fmla="*/ 573437 w 587638"/>
                <a:gd name="connsiteY11" fmla="*/ 341611 h 481096"/>
                <a:gd name="connsiteX12" fmla="*/ 511444 w 587638"/>
                <a:gd name="connsiteY12" fmla="*/ 16147 h 481096"/>
                <a:gd name="connsiteX13" fmla="*/ 433952 w 587638"/>
                <a:gd name="connsiteY13" fmla="*/ 649 h 481096"/>
                <a:gd name="connsiteX14" fmla="*/ 402956 w 587638"/>
                <a:gd name="connsiteY14" fmla="*/ 649 h 48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7638" h="481096">
                  <a:moveTo>
                    <a:pt x="123986" y="31645"/>
                  </a:moveTo>
                  <a:cubicBezTo>
                    <a:pt x="98156" y="52310"/>
                    <a:pt x="68023" y="68523"/>
                    <a:pt x="46495" y="93639"/>
                  </a:cubicBezTo>
                  <a:cubicBezTo>
                    <a:pt x="35863" y="106043"/>
                    <a:pt x="38302" y="125521"/>
                    <a:pt x="30996" y="140133"/>
                  </a:cubicBezTo>
                  <a:cubicBezTo>
                    <a:pt x="22666" y="156793"/>
                    <a:pt x="10332" y="171130"/>
                    <a:pt x="0" y="186628"/>
                  </a:cubicBezTo>
                  <a:cubicBezTo>
                    <a:pt x="5166" y="233123"/>
                    <a:pt x="7807" y="279968"/>
                    <a:pt x="15498" y="326113"/>
                  </a:cubicBezTo>
                  <a:cubicBezTo>
                    <a:pt x="18184" y="342227"/>
                    <a:pt x="21934" y="359015"/>
                    <a:pt x="30996" y="372608"/>
                  </a:cubicBezTo>
                  <a:cubicBezTo>
                    <a:pt x="43154" y="390845"/>
                    <a:pt x="60653" y="405071"/>
                    <a:pt x="77491" y="419103"/>
                  </a:cubicBezTo>
                  <a:cubicBezTo>
                    <a:pt x="91800" y="431028"/>
                    <a:pt x="106965" y="442535"/>
                    <a:pt x="123986" y="450100"/>
                  </a:cubicBezTo>
                  <a:cubicBezTo>
                    <a:pt x="153843" y="463370"/>
                    <a:pt x="216976" y="481096"/>
                    <a:pt x="216976" y="481096"/>
                  </a:cubicBezTo>
                  <a:cubicBezTo>
                    <a:pt x="273803" y="475930"/>
                    <a:pt x="330969" y="473668"/>
                    <a:pt x="387457" y="465598"/>
                  </a:cubicBezTo>
                  <a:cubicBezTo>
                    <a:pt x="403629" y="463288"/>
                    <a:pt x="419671" y="458034"/>
                    <a:pt x="433952" y="450100"/>
                  </a:cubicBezTo>
                  <a:cubicBezTo>
                    <a:pt x="517371" y="403756"/>
                    <a:pt x="516961" y="398087"/>
                    <a:pt x="573437" y="341611"/>
                  </a:cubicBezTo>
                  <a:cubicBezTo>
                    <a:pt x="567561" y="229956"/>
                    <a:pt x="637713" y="63498"/>
                    <a:pt x="511444" y="16147"/>
                  </a:cubicBezTo>
                  <a:cubicBezTo>
                    <a:pt x="486779" y="6898"/>
                    <a:pt x="460029" y="4374"/>
                    <a:pt x="433952" y="649"/>
                  </a:cubicBezTo>
                  <a:cubicBezTo>
                    <a:pt x="423724" y="-812"/>
                    <a:pt x="413288" y="649"/>
                    <a:pt x="402956" y="649"/>
                  </a:cubicBezTo>
                </a:path>
              </a:pathLst>
            </a:custGeom>
            <a:noFill/>
            <a:ln w="31750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706ACB1B-96B1-4F5C-AD09-E03B860E8E66}"/>
                </a:ext>
              </a:extLst>
            </p:cNvPr>
            <p:cNvSpPr/>
            <p:nvPr/>
          </p:nvSpPr>
          <p:spPr>
            <a:xfrm rot="4466165">
              <a:off x="5410170" y="2279391"/>
              <a:ext cx="168243" cy="177337"/>
            </a:xfrm>
            <a:custGeom>
              <a:avLst/>
              <a:gdLst>
                <a:gd name="connsiteX0" fmla="*/ 170481 w 573437"/>
                <a:gd name="connsiteY0" fmla="*/ 0 h 604433"/>
                <a:gd name="connsiteX1" fmla="*/ 92990 w 573437"/>
                <a:gd name="connsiteY1" fmla="*/ 123986 h 604433"/>
                <a:gd name="connsiteX2" fmla="*/ 46495 w 573437"/>
                <a:gd name="connsiteY2" fmla="*/ 263471 h 604433"/>
                <a:gd name="connsiteX3" fmla="*/ 15498 w 573437"/>
                <a:gd name="connsiteY3" fmla="*/ 356461 h 604433"/>
                <a:gd name="connsiteX4" fmla="*/ 0 w 573437"/>
                <a:gd name="connsiteY4" fmla="*/ 402955 h 604433"/>
                <a:gd name="connsiteX5" fmla="*/ 15498 w 573437"/>
                <a:gd name="connsiteY5" fmla="*/ 511444 h 604433"/>
                <a:gd name="connsiteX6" fmla="*/ 61993 w 573437"/>
                <a:gd name="connsiteY6" fmla="*/ 542440 h 604433"/>
                <a:gd name="connsiteX7" fmla="*/ 154983 w 573437"/>
                <a:gd name="connsiteY7" fmla="*/ 573437 h 604433"/>
                <a:gd name="connsiteX8" fmla="*/ 278969 w 573437"/>
                <a:gd name="connsiteY8" fmla="*/ 604433 h 604433"/>
                <a:gd name="connsiteX9" fmla="*/ 464949 w 573437"/>
                <a:gd name="connsiteY9" fmla="*/ 588935 h 604433"/>
                <a:gd name="connsiteX10" fmla="*/ 511444 w 573437"/>
                <a:gd name="connsiteY10" fmla="*/ 542440 h 604433"/>
                <a:gd name="connsiteX11" fmla="*/ 573437 w 573437"/>
                <a:gd name="connsiteY11" fmla="*/ 449450 h 604433"/>
                <a:gd name="connsiteX12" fmla="*/ 557939 w 573437"/>
                <a:gd name="connsiteY12" fmla="*/ 77491 h 604433"/>
                <a:gd name="connsiteX13" fmla="*/ 542441 w 573437"/>
                <a:gd name="connsiteY13" fmla="*/ 30996 h 604433"/>
                <a:gd name="connsiteX14" fmla="*/ 449451 w 573437"/>
                <a:gd name="connsiteY14" fmla="*/ 15498 h 604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3437" h="604433">
                  <a:moveTo>
                    <a:pt x="170481" y="0"/>
                  </a:moveTo>
                  <a:cubicBezTo>
                    <a:pt x="144651" y="41329"/>
                    <a:pt x="108402" y="77750"/>
                    <a:pt x="92990" y="123986"/>
                  </a:cubicBezTo>
                  <a:lnTo>
                    <a:pt x="46495" y="263471"/>
                  </a:lnTo>
                  <a:lnTo>
                    <a:pt x="15498" y="356461"/>
                  </a:lnTo>
                  <a:lnTo>
                    <a:pt x="0" y="402955"/>
                  </a:lnTo>
                  <a:cubicBezTo>
                    <a:pt x="5166" y="439118"/>
                    <a:pt x="662" y="478062"/>
                    <a:pt x="15498" y="511444"/>
                  </a:cubicBezTo>
                  <a:cubicBezTo>
                    <a:pt x="23063" y="528465"/>
                    <a:pt x="44972" y="534875"/>
                    <a:pt x="61993" y="542440"/>
                  </a:cubicBezTo>
                  <a:cubicBezTo>
                    <a:pt x="91850" y="555710"/>
                    <a:pt x="123986" y="563105"/>
                    <a:pt x="154983" y="573437"/>
                  </a:cubicBezTo>
                  <a:cubicBezTo>
                    <a:pt x="226464" y="597264"/>
                    <a:pt x="185465" y="585732"/>
                    <a:pt x="278969" y="604433"/>
                  </a:cubicBezTo>
                  <a:cubicBezTo>
                    <a:pt x="340962" y="599267"/>
                    <a:pt x="404841" y="604964"/>
                    <a:pt x="464949" y="588935"/>
                  </a:cubicBezTo>
                  <a:cubicBezTo>
                    <a:pt x="486127" y="583288"/>
                    <a:pt x="497988" y="559741"/>
                    <a:pt x="511444" y="542440"/>
                  </a:cubicBezTo>
                  <a:cubicBezTo>
                    <a:pt x="534315" y="513034"/>
                    <a:pt x="573437" y="449450"/>
                    <a:pt x="573437" y="449450"/>
                  </a:cubicBezTo>
                  <a:cubicBezTo>
                    <a:pt x="568271" y="325464"/>
                    <a:pt x="567106" y="201246"/>
                    <a:pt x="557939" y="77491"/>
                  </a:cubicBezTo>
                  <a:cubicBezTo>
                    <a:pt x="556732" y="61199"/>
                    <a:pt x="555198" y="41201"/>
                    <a:pt x="542441" y="30996"/>
                  </a:cubicBezTo>
                  <a:cubicBezTo>
                    <a:pt x="519936" y="12992"/>
                    <a:pt x="477731" y="15498"/>
                    <a:pt x="449451" y="15498"/>
                  </a:cubicBezTo>
                </a:path>
              </a:pathLst>
            </a:custGeom>
            <a:noFill/>
            <a:ln w="31750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5D652256-DF67-4A96-87E6-2D479B340D64}"/>
                </a:ext>
              </a:extLst>
            </p:cNvPr>
            <p:cNvSpPr/>
            <p:nvPr/>
          </p:nvSpPr>
          <p:spPr>
            <a:xfrm rot="4466165">
              <a:off x="5281646" y="2337805"/>
              <a:ext cx="145508" cy="133715"/>
            </a:xfrm>
            <a:custGeom>
              <a:avLst/>
              <a:gdLst>
                <a:gd name="connsiteX0" fmla="*/ 77491 w 495946"/>
                <a:gd name="connsiteY0" fmla="*/ 6302 h 455753"/>
                <a:gd name="connsiteX1" fmla="*/ 30996 w 495946"/>
                <a:gd name="connsiteY1" fmla="*/ 145787 h 455753"/>
                <a:gd name="connsiteX2" fmla="*/ 0 w 495946"/>
                <a:gd name="connsiteY2" fmla="*/ 238776 h 455753"/>
                <a:gd name="connsiteX3" fmla="*/ 46495 w 495946"/>
                <a:gd name="connsiteY3" fmla="*/ 440254 h 455753"/>
                <a:gd name="connsiteX4" fmla="*/ 92990 w 495946"/>
                <a:gd name="connsiteY4" fmla="*/ 455753 h 455753"/>
                <a:gd name="connsiteX5" fmla="*/ 325464 w 495946"/>
                <a:gd name="connsiteY5" fmla="*/ 440254 h 455753"/>
                <a:gd name="connsiteX6" fmla="*/ 418454 w 495946"/>
                <a:gd name="connsiteY6" fmla="*/ 378261 h 455753"/>
                <a:gd name="connsiteX7" fmla="*/ 495946 w 495946"/>
                <a:gd name="connsiteY7" fmla="*/ 238776 h 455753"/>
                <a:gd name="connsiteX8" fmla="*/ 480447 w 495946"/>
                <a:gd name="connsiteY8" fmla="*/ 37298 h 455753"/>
                <a:gd name="connsiteX9" fmla="*/ 433952 w 495946"/>
                <a:gd name="connsiteY9" fmla="*/ 6302 h 455753"/>
                <a:gd name="connsiteX10" fmla="*/ 108488 w 495946"/>
                <a:gd name="connsiteY10" fmla="*/ 21800 h 455753"/>
                <a:gd name="connsiteX11" fmla="*/ 77491 w 495946"/>
                <a:gd name="connsiteY11" fmla="*/ 6302 h 455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5946" h="455753">
                  <a:moveTo>
                    <a:pt x="77491" y="6302"/>
                  </a:moveTo>
                  <a:cubicBezTo>
                    <a:pt x="64576" y="26966"/>
                    <a:pt x="89110" y="15032"/>
                    <a:pt x="30996" y="145787"/>
                  </a:cubicBezTo>
                  <a:cubicBezTo>
                    <a:pt x="17726" y="175644"/>
                    <a:pt x="0" y="238776"/>
                    <a:pt x="0" y="238776"/>
                  </a:cubicBezTo>
                  <a:cubicBezTo>
                    <a:pt x="4670" y="285482"/>
                    <a:pt x="-8752" y="396056"/>
                    <a:pt x="46495" y="440254"/>
                  </a:cubicBezTo>
                  <a:cubicBezTo>
                    <a:pt x="59252" y="450460"/>
                    <a:pt x="77492" y="450587"/>
                    <a:pt x="92990" y="455753"/>
                  </a:cubicBezTo>
                  <a:cubicBezTo>
                    <a:pt x="170481" y="450587"/>
                    <a:pt x="248276" y="448831"/>
                    <a:pt x="325464" y="440254"/>
                  </a:cubicBezTo>
                  <a:cubicBezTo>
                    <a:pt x="369498" y="435361"/>
                    <a:pt x="391606" y="412780"/>
                    <a:pt x="418454" y="378261"/>
                  </a:cubicBezTo>
                  <a:cubicBezTo>
                    <a:pt x="480626" y="298325"/>
                    <a:pt x="472561" y="308927"/>
                    <a:pt x="495946" y="238776"/>
                  </a:cubicBezTo>
                  <a:cubicBezTo>
                    <a:pt x="490780" y="171617"/>
                    <a:pt x="497803" y="102381"/>
                    <a:pt x="480447" y="37298"/>
                  </a:cubicBezTo>
                  <a:cubicBezTo>
                    <a:pt x="475648" y="19300"/>
                    <a:pt x="452562" y="7077"/>
                    <a:pt x="433952" y="6302"/>
                  </a:cubicBezTo>
                  <a:cubicBezTo>
                    <a:pt x="325435" y="1781"/>
                    <a:pt x="216653" y="11967"/>
                    <a:pt x="108488" y="21800"/>
                  </a:cubicBezTo>
                  <a:cubicBezTo>
                    <a:pt x="101212" y="22461"/>
                    <a:pt x="90406" y="-14362"/>
                    <a:pt x="77491" y="6302"/>
                  </a:cubicBezTo>
                  <a:close/>
                </a:path>
              </a:pathLst>
            </a:custGeom>
            <a:noFill/>
            <a:ln w="31750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FE6F7487-8C21-425E-841F-8F7747FE3D60}"/>
                </a:ext>
              </a:extLst>
            </p:cNvPr>
            <p:cNvSpPr/>
            <p:nvPr/>
          </p:nvSpPr>
          <p:spPr>
            <a:xfrm rot="2918622">
              <a:off x="5636003" y="2543536"/>
              <a:ext cx="182986" cy="190978"/>
            </a:xfrm>
            <a:custGeom>
              <a:avLst/>
              <a:gdLst>
                <a:gd name="connsiteX0" fmla="*/ 108488 w 623687"/>
                <a:gd name="connsiteY0" fmla="*/ 15498 h 650928"/>
                <a:gd name="connsiteX1" fmla="*/ 61993 w 623687"/>
                <a:gd name="connsiteY1" fmla="*/ 92989 h 650928"/>
                <a:gd name="connsiteX2" fmla="*/ 30996 w 623687"/>
                <a:gd name="connsiteY2" fmla="*/ 201477 h 650928"/>
                <a:gd name="connsiteX3" fmla="*/ 0 w 623687"/>
                <a:gd name="connsiteY3" fmla="*/ 340962 h 650928"/>
                <a:gd name="connsiteX4" fmla="*/ 15498 w 623687"/>
                <a:gd name="connsiteY4" fmla="*/ 588935 h 650928"/>
                <a:gd name="connsiteX5" fmla="*/ 61993 w 623687"/>
                <a:gd name="connsiteY5" fmla="*/ 619932 h 650928"/>
                <a:gd name="connsiteX6" fmla="*/ 154983 w 623687"/>
                <a:gd name="connsiteY6" fmla="*/ 650928 h 650928"/>
                <a:gd name="connsiteX7" fmla="*/ 387457 w 623687"/>
                <a:gd name="connsiteY7" fmla="*/ 635430 h 650928"/>
                <a:gd name="connsiteX8" fmla="*/ 449451 w 623687"/>
                <a:gd name="connsiteY8" fmla="*/ 588935 h 650928"/>
                <a:gd name="connsiteX9" fmla="*/ 495946 w 623687"/>
                <a:gd name="connsiteY9" fmla="*/ 557938 h 650928"/>
                <a:gd name="connsiteX10" fmla="*/ 526942 w 623687"/>
                <a:gd name="connsiteY10" fmla="*/ 511444 h 650928"/>
                <a:gd name="connsiteX11" fmla="*/ 573437 w 623687"/>
                <a:gd name="connsiteY11" fmla="*/ 480447 h 650928"/>
                <a:gd name="connsiteX12" fmla="*/ 604434 w 623687"/>
                <a:gd name="connsiteY12" fmla="*/ 387457 h 650928"/>
                <a:gd name="connsiteX13" fmla="*/ 604434 w 623687"/>
                <a:gd name="connsiteY13" fmla="*/ 92989 h 650928"/>
                <a:gd name="connsiteX14" fmla="*/ 573437 w 623687"/>
                <a:gd name="connsiteY14" fmla="*/ 46494 h 650928"/>
                <a:gd name="connsiteX15" fmla="*/ 480447 w 623687"/>
                <a:gd name="connsiteY15" fmla="*/ 0 h 650928"/>
                <a:gd name="connsiteX16" fmla="*/ 387457 w 623687"/>
                <a:gd name="connsiteY16" fmla="*/ 15498 h 650928"/>
                <a:gd name="connsiteX17" fmla="*/ 294468 w 623687"/>
                <a:gd name="connsiteY17" fmla="*/ 46494 h 650928"/>
                <a:gd name="connsiteX18" fmla="*/ 247973 w 623687"/>
                <a:gd name="connsiteY18" fmla="*/ 61993 h 650928"/>
                <a:gd name="connsiteX19" fmla="*/ 108488 w 623687"/>
                <a:gd name="connsiteY19" fmla="*/ 15498 h 650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3687" h="650928">
                  <a:moveTo>
                    <a:pt x="108488" y="15498"/>
                  </a:moveTo>
                  <a:cubicBezTo>
                    <a:pt x="92990" y="41328"/>
                    <a:pt x="75464" y="66046"/>
                    <a:pt x="61993" y="92989"/>
                  </a:cubicBezTo>
                  <a:cubicBezTo>
                    <a:pt x="49609" y="117757"/>
                    <a:pt x="37615" y="178311"/>
                    <a:pt x="30996" y="201477"/>
                  </a:cubicBezTo>
                  <a:cubicBezTo>
                    <a:pt x="475" y="308297"/>
                    <a:pt x="27966" y="173163"/>
                    <a:pt x="0" y="340962"/>
                  </a:cubicBezTo>
                  <a:cubicBezTo>
                    <a:pt x="5166" y="423620"/>
                    <a:pt x="-2468" y="508088"/>
                    <a:pt x="15498" y="588935"/>
                  </a:cubicBezTo>
                  <a:cubicBezTo>
                    <a:pt x="19539" y="607118"/>
                    <a:pt x="44972" y="612367"/>
                    <a:pt x="61993" y="619932"/>
                  </a:cubicBezTo>
                  <a:cubicBezTo>
                    <a:pt x="91850" y="633202"/>
                    <a:pt x="154983" y="650928"/>
                    <a:pt x="154983" y="650928"/>
                  </a:cubicBezTo>
                  <a:cubicBezTo>
                    <a:pt x="232474" y="645762"/>
                    <a:pt x="311460" y="651429"/>
                    <a:pt x="387457" y="635430"/>
                  </a:cubicBezTo>
                  <a:cubicBezTo>
                    <a:pt x="412734" y="630109"/>
                    <a:pt x="428432" y="603949"/>
                    <a:pt x="449451" y="588935"/>
                  </a:cubicBezTo>
                  <a:cubicBezTo>
                    <a:pt x="464608" y="578108"/>
                    <a:pt x="480448" y="568270"/>
                    <a:pt x="495946" y="557938"/>
                  </a:cubicBezTo>
                  <a:cubicBezTo>
                    <a:pt x="506278" y="542440"/>
                    <a:pt x="513771" y="524615"/>
                    <a:pt x="526942" y="511444"/>
                  </a:cubicBezTo>
                  <a:cubicBezTo>
                    <a:pt x="540113" y="498273"/>
                    <a:pt x="563565" y="496242"/>
                    <a:pt x="573437" y="480447"/>
                  </a:cubicBezTo>
                  <a:cubicBezTo>
                    <a:pt x="590754" y="452740"/>
                    <a:pt x="604434" y="387457"/>
                    <a:pt x="604434" y="387457"/>
                  </a:cubicBezTo>
                  <a:cubicBezTo>
                    <a:pt x="625354" y="261937"/>
                    <a:pt x="634457" y="253110"/>
                    <a:pt x="604434" y="92989"/>
                  </a:cubicBezTo>
                  <a:cubicBezTo>
                    <a:pt x="601001" y="74681"/>
                    <a:pt x="586608" y="59665"/>
                    <a:pt x="573437" y="46494"/>
                  </a:cubicBezTo>
                  <a:cubicBezTo>
                    <a:pt x="543393" y="16451"/>
                    <a:pt x="518262" y="12605"/>
                    <a:pt x="480447" y="0"/>
                  </a:cubicBezTo>
                  <a:cubicBezTo>
                    <a:pt x="449450" y="5166"/>
                    <a:pt x="417943" y="7877"/>
                    <a:pt x="387457" y="15498"/>
                  </a:cubicBezTo>
                  <a:cubicBezTo>
                    <a:pt x="355760" y="23422"/>
                    <a:pt x="325464" y="36162"/>
                    <a:pt x="294468" y="46494"/>
                  </a:cubicBezTo>
                  <a:cubicBezTo>
                    <a:pt x="278970" y="51660"/>
                    <a:pt x="264310" y="61993"/>
                    <a:pt x="247973" y="61993"/>
                  </a:cubicBezTo>
                  <a:lnTo>
                    <a:pt x="108488" y="15498"/>
                  </a:lnTo>
                  <a:close/>
                </a:path>
              </a:pathLst>
            </a:custGeom>
            <a:noFill/>
            <a:ln w="31750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3AFDF868-75C8-4C80-9F28-F8D82CF349F6}"/>
                </a:ext>
              </a:extLst>
            </p:cNvPr>
            <p:cNvSpPr/>
            <p:nvPr/>
          </p:nvSpPr>
          <p:spPr>
            <a:xfrm rot="2918622">
              <a:off x="5512243" y="2655547"/>
              <a:ext cx="172410" cy="141151"/>
            </a:xfrm>
            <a:custGeom>
              <a:avLst/>
              <a:gdLst>
                <a:gd name="connsiteX0" fmla="*/ 123986 w 587638"/>
                <a:gd name="connsiteY0" fmla="*/ 31645 h 481096"/>
                <a:gd name="connsiteX1" fmla="*/ 46495 w 587638"/>
                <a:gd name="connsiteY1" fmla="*/ 93639 h 481096"/>
                <a:gd name="connsiteX2" fmla="*/ 30996 w 587638"/>
                <a:gd name="connsiteY2" fmla="*/ 140133 h 481096"/>
                <a:gd name="connsiteX3" fmla="*/ 0 w 587638"/>
                <a:gd name="connsiteY3" fmla="*/ 186628 h 481096"/>
                <a:gd name="connsiteX4" fmla="*/ 15498 w 587638"/>
                <a:gd name="connsiteY4" fmla="*/ 326113 h 481096"/>
                <a:gd name="connsiteX5" fmla="*/ 30996 w 587638"/>
                <a:gd name="connsiteY5" fmla="*/ 372608 h 481096"/>
                <a:gd name="connsiteX6" fmla="*/ 77491 w 587638"/>
                <a:gd name="connsiteY6" fmla="*/ 419103 h 481096"/>
                <a:gd name="connsiteX7" fmla="*/ 123986 w 587638"/>
                <a:gd name="connsiteY7" fmla="*/ 450100 h 481096"/>
                <a:gd name="connsiteX8" fmla="*/ 216976 w 587638"/>
                <a:gd name="connsiteY8" fmla="*/ 481096 h 481096"/>
                <a:gd name="connsiteX9" fmla="*/ 387457 w 587638"/>
                <a:gd name="connsiteY9" fmla="*/ 465598 h 481096"/>
                <a:gd name="connsiteX10" fmla="*/ 433952 w 587638"/>
                <a:gd name="connsiteY10" fmla="*/ 450100 h 481096"/>
                <a:gd name="connsiteX11" fmla="*/ 573437 w 587638"/>
                <a:gd name="connsiteY11" fmla="*/ 341611 h 481096"/>
                <a:gd name="connsiteX12" fmla="*/ 511444 w 587638"/>
                <a:gd name="connsiteY12" fmla="*/ 16147 h 481096"/>
                <a:gd name="connsiteX13" fmla="*/ 433952 w 587638"/>
                <a:gd name="connsiteY13" fmla="*/ 649 h 481096"/>
                <a:gd name="connsiteX14" fmla="*/ 402956 w 587638"/>
                <a:gd name="connsiteY14" fmla="*/ 649 h 48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7638" h="481096">
                  <a:moveTo>
                    <a:pt x="123986" y="31645"/>
                  </a:moveTo>
                  <a:cubicBezTo>
                    <a:pt x="98156" y="52310"/>
                    <a:pt x="68023" y="68523"/>
                    <a:pt x="46495" y="93639"/>
                  </a:cubicBezTo>
                  <a:cubicBezTo>
                    <a:pt x="35863" y="106043"/>
                    <a:pt x="38302" y="125521"/>
                    <a:pt x="30996" y="140133"/>
                  </a:cubicBezTo>
                  <a:cubicBezTo>
                    <a:pt x="22666" y="156793"/>
                    <a:pt x="10332" y="171130"/>
                    <a:pt x="0" y="186628"/>
                  </a:cubicBezTo>
                  <a:cubicBezTo>
                    <a:pt x="5166" y="233123"/>
                    <a:pt x="7807" y="279968"/>
                    <a:pt x="15498" y="326113"/>
                  </a:cubicBezTo>
                  <a:cubicBezTo>
                    <a:pt x="18184" y="342227"/>
                    <a:pt x="21934" y="359015"/>
                    <a:pt x="30996" y="372608"/>
                  </a:cubicBezTo>
                  <a:cubicBezTo>
                    <a:pt x="43154" y="390845"/>
                    <a:pt x="60653" y="405071"/>
                    <a:pt x="77491" y="419103"/>
                  </a:cubicBezTo>
                  <a:cubicBezTo>
                    <a:pt x="91800" y="431028"/>
                    <a:pt x="106965" y="442535"/>
                    <a:pt x="123986" y="450100"/>
                  </a:cubicBezTo>
                  <a:cubicBezTo>
                    <a:pt x="153843" y="463370"/>
                    <a:pt x="216976" y="481096"/>
                    <a:pt x="216976" y="481096"/>
                  </a:cubicBezTo>
                  <a:cubicBezTo>
                    <a:pt x="273803" y="475930"/>
                    <a:pt x="330969" y="473668"/>
                    <a:pt x="387457" y="465598"/>
                  </a:cubicBezTo>
                  <a:cubicBezTo>
                    <a:pt x="403629" y="463288"/>
                    <a:pt x="419671" y="458034"/>
                    <a:pt x="433952" y="450100"/>
                  </a:cubicBezTo>
                  <a:cubicBezTo>
                    <a:pt x="517371" y="403756"/>
                    <a:pt x="516961" y="398087"/>
                    <a:pt x="573437" y="341611"/>
                  </a:cubicBezTo>
                  <a:cubicBezTo>
                    <a:pt x="567561" y="229956"/>
                    <a:pt x="637713" y="63498"/>
                    <a:pt x="511444" y="16147"/>
                  </a:cubicBezTo>
                  <a:cubicBezTo>
                    <a:pt x="486779" y="6898"/>
                    <a:pt x="460029" y="4374"/>
                    <a:pt x="433952" y="649"/>
                  </a:cubicBezTo>
                  <a:cubicBezTo>
                    <a:pt x="423724" y="-812"/>
                    <a:pt x="413288" y="649"/>
                    <a:pt x="402956" y="649"/>
                  </a:cubicBezTo>
                </a:path>
              </a:pathLst>
            </a:custGeom>
            <a:noFill/>
            <a:ln w="31750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FC504FBF-CBDD-4B85-9D5E-8529D485F48A}"/>
                </a:ext>
              </a:extLst>
            </p:cNvPr>
            <p:cNvSpPr/>
            <p:nvPr/>
          </p:nvSpPr>
          <p:spPr>
            <a:xfrm rot="2918622">
              <a:off x="5401284" y="2723418"/>
              <a:ext cx="168243" cy="177337"/>
            </a:xfrm>
            <a:custGeom>
              <a:avLst/>
              <a:gdLst>
                <a:gd name="connsiteX0" fmla="*/ 170481 w 573437"/>
                <a:gd name="connsiteY0" fmla="*/ 0 h 604433"/>
                <a:gd name="connsiteX1" fmla="*/ 92990 w 573437"/>
                <a:gd name="connsiteY1" fmla="*/ 123986 h 604433"/>
                <a:gd name="connsiteX2" fmla="*/ 46495 w 573437"/>
                <a:gd name="connsiteY2" fmla="*/ 263471 h 604433"/>
                <a:gd name="connsiteX3" fmla="*/ 15498 w 573437"/>
                <a:gd name="connsiteY3" fmla="*/ 356461 h 604433"/>
                <a:gd name="connsiteX4" fmla="*/ 0 w 573437"/>
                <a:gd name="connsiteY4" fmla="*/ 402955 h 604433"/>
                <a:gd name="connsiteX5" fmla="*/ 15498 w 573437"/>
                <a:gd name="connsiteY5" fmla="*/ 511444 h 604433"/>
                <a:gd name="connsiteX6" fmla="*/ 61993 w 573437"/>
                <a:gd name="connsiteY6" fmla="*/ 542440 h 604433"/>
                <a:gd name="connsiteX7" fmla="*/ 154983 w 573437"/>
                <a:gd name="connsiteY7" fmla="*/ 573437 h 604433"/>
                <a:gd name="connsiteX8" fmla="*/ 278969 w 573437"/>
                <a:gd name="connsiteY8" fmla="*/ 604433 h 604433"/>
                <a:gd name="connsiteX9" fmla="*/ 464949 w 573437"/>
                <a:gd name="connsiteY9" fmla="*/ 588935 h 604433"/>
                <a:gd name="connsiteX10" fmla="*/ 511444 w 573437"/>
                <a:gd name="connsiteY10" fmla="*/ 542440 h 604433"/>
                <a:gd name="connsiteX11" fmla="*/ 573437 w 573437"/>
                <a:gd name="connsiteY11" fmla="*/ 449450 h 604433"/>
                <a:gd name="connsiteX12" fmla="*/ 557939 w 573437"/>
                <a:gd name="connsiteY12" fmla="*/ 77491 h 604433"/>
                <a:gd name="connsiteX13" fmla="*/ 542441 w 573437"/>
                <a:gd name="connsiteY13" fmla="*/ 30996 h 604433"/>
                <a:gd name="connsiteX14" fmla="*/ 449451 w 573437"/>
                <a:gd name="connsiteY14" fmla="*/ 15498 h 604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3437" h="604433">
                  <a:moveTo>
                    <a:pt x="170481" y="0"/>
                  </a:moveTo>
                  <a:cubicBezTo>
                    <a:pt x="144651" y="41329"/>
                    <a:pt x="108402" y="77750"/>
                    <a:pt x="92990" y="123986"/>
                  </a:cubicBezTo>
                  <a:lnTo>
                    <a:pt x="46495" y="263471"/>
                  </a:lnTo>
                  <a:lnTo>
                    <a:pt x="15498" y="356461"/>
                  </a:lnTo>
                  <a:lnTo>
                    <a:pt x="0" y="402955"/>
                  </a:lnTo>
                  <a:cubicBezTo>
                    <a:pt x="5166" y="439118"/>
                    <a:pt x="662" y="478062"/>
                    <a:pt x="15498" y="511444"/>
                  </a:cubicBezTo>
                  <a:cubicBezTo>
                    <a:pt x="23063" y="528465"/>
                    <a:pt x="44972" y="534875"/>
                    <a:pt x="61993" y="542440"/>
                  </a:cubicBezTo>
                  <a:cubicBezTo>
                    <a:pt x="91850" y="555710"/>
                    <a:pt x="123986" y="563105"/>
                    <a:pt x="154983" y="573437"/>
                  </a:cubicBezTo>
                  <a:cubicBezTo>
                    <a:pt x="226464" y="597264"/>
                    <a:pt x="185465" y="585732"/>
                    <a:pt x="278969" y="604433"/>
                  </a:cubicBezTo>
                  <a:cubicBezTo>
                    <a:pt x="340962" y="599267"/>
                    <a:pt x="404841" y="604964"/>
                    <a:pt x="464949" y="588935"/>
                  </a:cubicBezTo>
                  <a:cubicBezTo>
                    <a:pt x="486127" y="583288"/>
                    <a:pt x="497988" y="559741"/>
                    <a:pt x="511444" y="542440"/>
                  </a:cubicBezTo>
                  <a:cubicBezTo>
                    <a:pt x="534315" y="513034"/>
                    <a:pt x="573437" y="449450"/>
                    <a:pt x="573437" y="449450"/>
                  </a:cubicBezTo>
                  <a:cubicBezTo>
                    <a:pt x="568271" y="325464"/>
                    <a:pt x="567106" y="201246"/>
                    <a:pt x="557939" y="77491"/>
                  </a:cubicBezTo>
                  <a:cubicBezTo>
                    <a:pt x="556732" y="61199"/>
                    <a:pt x="555198" y="41201"/>
                    <a:pt x="542441" y="30996"/>
                  </a:cubicBezTo>
                  <a:cubicBezTo>
                    <a:pt x="519936" y="12992"/>
                    <a:pt x="477731" y="15498"/>
                    <a:pt x="449451" y="15498"/>
                  </a:cubicBezTo>
                </a:path>
              </a:pathLst>
            </a:custGeom>
            <a:noFill/>
            <a:ln w="31750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03C96CBB-E4DD-4947-B5AF-D61EDC0352C2}"/>
                </a:ext>
              </a:extLst>
            </p:cNvPr>
            <p:cNvSpPr/>
            <p:nvPr/>
          </p:nvSpPr>
          <p:spPr>
            <a:xfrm rot="1449339">
              <a:off x="5357047" y="2881080"/>
              <a:ext cx="145508" cy="133715"/>
            </a:xfrm>
            <a:custGeom>
              <a:avLst/>
              <a:gdLst>
                <a:gd name="connsiteX0" fmla="*/ 77491 w 495946"/>
                <a:gd name="connsiteY0" fmla="*/ 6302 h 455753"/>
                <a:gd name="connsiteX1" fmla="*/ 30996 w 495946"/>
                <a:gd name="connsiteY1" fmla="*/ 145787 h 455753"/>
                <a:gd name="connsiteX2" fmla="*/ 0 w 495946"/>
                <a:gd name="connsiteY2" fmla="*/ 238776 h 455753"/>
                <a:gd name="connsiteX3" fmla="*/ 46495 w 495946"/>
                <a:gd name="connsiteY3" fmla="*/ 440254 h 455753"/>
                <a:gd name="connsiteX4" fmla="*/ 92990 w 495946"/>
                <a:gd name="connsiteY4" fmla="*/ 455753 h 455753"/>
                <a:gd name="connsiteX5" fmla="*/ 325464 w 495946"/>
                <a:gd name="connsiteY5" fmla="*/ 440254 h 455753"/>
                <a:gd name="connsiteX6" fmla="*/ 418454 w 495946"/>
                <a:gd name="connsiteY6" fmla="*/ 378261 h 455753"/>
                <a:gd name="connsiteX7" fmla="*/ 495946 w 495946"/>
                <a:gd name="connsiteY7" fmla="*/ 238776 h 455753"/>
                <a:gd name="connsiteX8" fmla="*/ 480447 w 495946"/>
                <a:gd name="connsiteY8" fmla="*/ 37298 h 455753"/>
                <a:gd name="connsiteX9" fmla="*/ 433952 w 495946"/>
                <a:gd name="connsiteY9" fmla="*/ 6302 h 455753"/>
                <a:gd name="connsiteX10" fmla="*/ 108488 w 495946"/>
                <a:gd name="connsiteY10" fmla="*/ 21800 h 455753"/>
                <a:gd name="connsiteX11" fmla="*/ 77491 w 495946"/>
                <a:gd name="connsiteY11" fmla="*/ 6302 h 455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5946" h="455753">
                  <a:moveTo>
                    <a:pt x="77491" y="6302"/>
                  </a:moveTo>
                  <a:cubicBezTo>
                    <a:pt x="64576" y="26966"/>
                    <a:pt x="89110" y="15032"/>
                    <a:pt x="30996" y="145787"/>
                  </a:cubicBezTo>
                  <a:cubicBezTo>
                    <a:pt x="17726" y="175644"/>
                    <a:pt x="0" y="238776"/>
                    <a:pt x="0" y="238776"/>
                  </a:cubicBezTo>
                  <a:cubicBezTo>
                    <a:pt x="4670" y="285482"/>
                    <a:pt x="-8752" y="396056"/>
                    <a:pt x="46495" y="440254"/>
                  </a:cubicBezTo>
                  <a:cubicBezTo>
                    <a:pt x="59252" y="450460"/>
                    <a:pt x="77492" y="450587"/>
                    <a:pt x="92990" y="455753"/>
                  </a:cubicBezTo>
                  <a:cubicBezTo>
                    <a:pt x="170481" y="450587"/>
                    <a:pt x="248276" y="448831"/>
                    <a:pt x="325464" y="440254"/>
                  </a:cubicBezTo>
                  <a:cubicBezTo>
                    <a:pt x="369498" y="435361"/>
                    <a:pt x="391606" y="412780"/>
                    <a:pt x="418454" y="378261"/>
                  </a:cubicBezTo>
                  <a:cubicBezTo>
                    <a:pt x="480626" y="298325"/>
                    <a:pt x="472561" y="308927"/>
                    <a:pt x="495946" y="238776"/>
                  </a:cubicBezTo>
                  <a:cubicBezTo>
                    <a:pt x="490780" y="171617"/>
                    <a:pt x="497803" y="102381"/>
                    <a:pt x="480447" y="37298"/>
                  </a:cubicBezTo>
                  <a:cubicBezTo>
                    <a:pt x="475648" y="19300"/>
                    <a:pt x="452562" y="7077"/>
                    <a:pt x="433952" y="6302"/>
                  </a:cubicBezTo>
                  <a:cubicBezTo>
                    <a:pt x="325435" y="1781"/>
                    <a:pt x="216653" y="11967"/>
                    <a:pt x="108488" y="21800"/>
                  </a:cubicBezTo>
                  <a:cubicBezTo>
                    <a:pt x="101212" y="22461"/>
                    <a:pt x="90406" y="-14362"/>
                    <a:pt x="77491" y="6302"/>
                  </a:cubicBezTo>
                  <a:close/>
                </a:path>
              </a:pathLst>
            </a:custGeom>
            <a:noFill/>
            <a:ln w="31750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C8B13662-D8F4-4E1E-A867-8BBBBA744680}"/>
                </a:ext>
              </a:extLst>
            </p:cNvPr>
            <p:cNvSpPr/>
            <p:nvPr/>
          </p:nvSpPr>
          <p:spPr>
            <a:xfrm rot="1643936">
              <a:off x="5736946" y="3000084"/>
              <a:ext cx="168243" cy="177337"/>
            </a:xfrm>
            <a:custGeom>
              <a:avLst/>
              <a:gdLst>
                <a:gd name="connsiteX0" fmla="*/ 170481 w 573437"/>
                <a:gd name="connsiteY0" fmla="*/ 0 h 604433"/>
                <a:gd name="connsiteX1" fmla="*/ 92990 w 573437"/>
                <a:gd name="connsiteY1" fmla="*/ 123986 h 604433"/>
                <a:gd name="connsiteX2" fmla="*/ 46495 w 573437"/>
                <a:gd name="connsiteY2" fmla="*/ 263471 h 604433"/>
                <a:gd name="connsiteX3" fmla="*/ 15498 w 573437"/>
                <a:gd name="connsiteY3" fmla="*/ 356461 h 604433"/>
                <a:gd name="connsiteX4" fmla="*/ 0 w 573437"/>
                <a:gd name="connsiteY4" fmla="*/ 402955 h 604433"/>
                <a:gd name="connsiteX5" fmla="*/ 15498 w 573437"/>
                <a:gd name="connsiteY5" fmla="*/ 511444 h 604433"/>
                <a:gd name="connsiteX6" fmla="*/ 61993 w 573437"/>
                <a:gd name="connsiteY6" fmla="*/ 542440 h 604433"/>
                <a:gd name="connsiteX7" fmla="*/ 154983 w 573437"/>
                <a:gd name="connsiteY7" fmla="*/ 573437 h 604433"/>
                <a:gd name="connsiteX8" fmla="*/ 278969 w 573437"/>
                <a:gd name="connsiteY8" fmla="*/ 604433 h 604433"/>
                <a:gd name="connsiteX9" fmla="*/ 464949 w 573437"/>
                <a:gd name="connsiteY9" fmla="*/ 588935 h 604433"/>
                <a:gd name="connsiteX10" fmla="*/ 511444 w 573437"/>
                <a:gd name="connsiteY10" fmla="*/ 542440 h 604433"/>
                <a:gd name="connsiteX11" fmla="*/ 573437 w 573437"/>
                <a:gd name="connsiteY11" fmla="*/ 449450 h 604433"/>
                <a:gd name="connsiteX12" fmla="*/ 557939 w 573437"/>
                <a:gd name="connsiteY12" fmla="*/ 77491 h 604433"/>
                <a:gd name="connsiteX13" fmla="*/ 542441 w 573437"/>
                <a:gd name="connsiteY13" fmla="*/ 30996 h 604433"/>
                <a:gd name="connsiteX14" fmla="*/ 449451 w 573437"/>
                <a:gd name="connsiteY14" fmla="*/ 15498 h 604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3437" h="604433">
                  <a:moveTo>
                    <a:pt x="170481" y="0"/>
                  </a:moveTo>
                  <a:cubicBezTo>
                    <a:pt x="144651" y="41329"/>
                    <a:pt x="108402" y="77750"/>
                    <a:pt x="92990" y="123986"/>
                  </a:cubicBezTo>
                  <a:lnTo>
                    <a:pt x="46495" y="263471"/>
                  </a:lnTo>
                  <a:lnTo>
                    <a:pt x="15498" y="356461"/>
                  </a:lnTo>
                  <a:lnTo>
                    <a:pt x="0" y="402955"/>
                  </a:lnTo>
                  <a:cubicBezTo>
                    <a:pt x="5166" y="439118"/>
                    <a:pt x="662" y="478062"/>
                    <a:pt x="15498" y="511444"/>
                  </a:cubicBezTo>
                  <a:cubicBezTo>
                    <a:pt x="23063" y="528465"/>
                    <a:pt x="44972" y="534875"/>
                    <a:pt x="61993" y="542440"/>
                  </a:cubicBezTo>
                  <a:cubicBezTo>
                    <a:pt x="91850" y="555710"/>
                    <a:pt x="123986" y="563105"/>
                    <a:pt x="154983" y="573437"/>
                  </a:cubicBezTo>
                  <a:cubicBezTo>
                    <a:pt x="226464" y="597264"/>
                    <a:pt x="185465" y="585732"/>
                    <a:pt x="278969" y="604433"/>
                  </a:cubicBezTo>
                  <a:cubicBezTo>
                    <a:pt x="340962" y="599267"/>
                    <a:pt x="404841" y="604964"/>
                    <a:pt x="464949" y="588935"/>
                  </a:cubicBezTo>
                  <a:cubicBezTo>
                    <a:pt x="486127" y="583288"/>
                    <a:pt x="497988" y="559741"/>
                    <a:pt x="511444" y="542440"/>
                  </a:cubicBezTo>
                  <a:cubicBezTo>
                    <a:pt x="534315" y="513034"/>
                    <a:pt x="573437" y="449450"/>
                    <a:pt x="573437" y="449450"/>
                  </a:cubicBezTo>
                  <a:cubicBezTo>
                    <a:pt x="568271" y="325464"/>
                    <a:pt x="567106" y="201246"/>
                    <a:pt x="557939" y="77491"/>
                  </a:cubicBezTo>
                  <a:cubicBezTo>
                    <a:pt x="556732" y="61199"/>
                    <a:pt x="555198" y="41201"/>
                    <a:pt x="542441" y="30996"/>
                  </a:cubicBezTo>
                  <a:cubicBezTo>
                    <a:pt x="519936" y="12992"/>
                    <a:pt x="477731" y="15498"/>
                    <a:pt x="449451" y="15498"/>
                  </a:cubicBezTo>
                </a:path>
              </a:pathLst>
            </a:custGeom>
            <a:noFill/>
            <a:ln w="31750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1EED9FB7-7FE4-4E76-971F-EA4F3D1918D6}"/>
                </a:ext>
              </a:extLst>
            </p:cNvPr>
            <p:cNvSpPr/>
            <p:nvPr/>
          </p:nvSpPr>
          <p:spPr>
            <a:xfrm rot="1643936">
              <a:off x="5662766" y="3151926"/>
              <a:ext cx="145508" cy="133715"/>
            </a:xfrm>
            <a:custGeom>
              <a:avLst/>
              <a:gdLst>
                <a:gd name="connsiteX0" fmla="*/ 77491 w 495946"/>
                <a:gd name="connsiteY0" fmla="*/ 6302 h 455753"/>
                <a:gd name="connsiteX1" fmla="*/ 30996 w 495946"/>
                <a:gd name="connsiteY1" fmla="*/ 145787 h 455753"/>
                <a:gd name="connsiteX2" fmla="*/ 0 w 495946"/>
                <a:gd name="connsiteY2" fmla="*/ 238776 h 455753"/>
                <a:gd name="connsiteX3" fmla="*/ 46495 w 495946"/>
                <a:gd name="connsiteY3" fmla="*/ 440254 h 455753"/>
                <a:gd name="connsiteX4" fmla="*/ 92990 w 495946"/>
                <a:gd name="connsiteY4" fmla="*/ 455753 h 455753"/>
                <a:gd name="connsiteX5" fmla="*/ 325464 w 495946"/>
                <a:gd name="connsiteY5" fmla="*/ 440254 h 455753"/>
                <a:gd name="connsiteX6" fmla="*/ 418454 w 495946"/>
                <a:gd name="connsiteY6" fmla="*/ 378261 h 455753"/>
                <a:gd name="connsiteX7" fmla="*/ 495946 w 495946"/>
                <a:gd name="connsiteY7" fmla="*/ 238776 h 455753"/>
                <a:gd name="connsiteX8" fmla="*/ 480447 w 495946"/>
                <a:gd name="connsiteY8" fmla="*/ 37298 h 455753"/>
                <a:gd name="connsiteX9" fmla="*/ 433952 w 495946"/>
                <a:gd name="connsiteY9" fmla="*/ 6302 h 455753"/>
                <a:gd name="connsiteX10" fmla="*/ 108488 w 495946"/>
                <a:gd name="connsiteY10" fmla="*/ 21800 h 455753"/>
                <a:gd name="connsiteX11" fmla="*/ 77491 w 495946"/>
                <a:gd name="connsiteY11" fmla="*/ 6302 h 455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5946" h="455753">
                  <a:moveTo>
                    <a:pt x="77491" y="6302"/>
                  </a:moveTo>
                  <a:cubicBezTo>
                    <a:pt x="64576" y="26966"/>
                    <a:pt x="89110" y="15032"/>
                    <a:pt x="30996" y="145787"/>
                  </a:cubicBezTo>
                  <a:cubicBezTo>
                    <a:pt x="17726" y="175644"/>
                    <a:pt x="0" y="238776"/>
                    <a:pt x="0" y="238776"/>
                  </a:cubicBezTo>
                  <a:cubicBezTo>
                    <a:pt x="4670" y="285482"/>
                    <a:pt x="-8752" y="396056"/>
                    <a:pt x="46495" y="440254"/>
                  </a:cubicBezTo>
                  <a:cubicBezTo>
                    <a:pt x="59252" y="450460"/>
                    <a:pt x="77492" y="450587"/>
                    <a:pt x="92990" y="455753"/>
                  </a:cubicBezTo>
                  <a:cubicBezTo>
                    <a:pt x="170481" y="450587"/>
                    <a:pt x="248276" y="448831"/>
                    <a:pt x="325464" y="440254"/>
                  </a:cubicBezTo>
                  <a:cubicBezTo>
                    <a:pt x="369498" y="435361"/>
                    <a:pt x="391606" y="412780"/>
                    <a:pt x="418454" y="378261"/>
                  </a:cubicBezTo>
                  <a:cubicBezTo>
                    <a:pt x="480626" y="298325"/>
                    <a:pt x="472561" y="308927"/>
                    <a:pt x="495946" y="238776"/>
                  </a:cubicBezTo>
                  <a:cubicBezTo>
                    <a:pt x="490780" y="171617"/>
                    <a:pt x="497803" y="102381"/>
                    <a:pt x="480447" y="37298"/>
                  </a:cubicBezTo>
                  <a:cubicBezTo>
                    <a:pt x="475648" y="19300"/>
                    <a:pt x="452562" y="7077"/>
                    <a:pt x="433952" y="6302"/>
                  </a:cubicBezTo>
                  <a:cubicBezTo>
                    <a:pt x="325435" y="1781"/>
                    <a:pt x="216653" y="11967"/>
                    <a:pt x="108488" y="21800"/>
                  </a:cubicBezTo>
                  <a:cubicBezTo>
                    <a:pt x="101212" y="22461"/>
                    <a:pt x="90406" y="-14362"/>
                    <a:pt x="77491" y="6302"/>
                  </a:cubicBezTo>
                  <a:close/>
                </a:path>
              </a:pathLst>
            </a:custGeom>
            <a:noFill/>
            <a:ln w="31750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02F94A04-7834-499F-AB80-7E01E3A5ED50}"/>
              </a:ext>
            </a:extLst>
          </p:cNvPr>
          <p:cNvGrpSpPr/>
          <p:nvPr/>
        </p:nvGrpSpPr>
        <p:grpSpPr>
          <a:xfrm>
            <a:off x="8042022" y="337924"/>
            <a:ext cx="1616906" cy="1384057"/>
            <a:chOff x="3765059" y="1452133"/>
            <a:chExt cx="1616906" cy="1384057"/>
          </a:xfrm>
        </p:grpSpPr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84D98ADC-97B3-450F-9A3B-60EC6A62AA67}"/>
                </a:ext>
              </a:extLst>
            </p:cNvPr>
            <p:cNvSpPr/>
            <p:nvPr/>
          </p:nvSpPr>
          <p:spPr>
            <a:xfrm rot="290665">
              <a:off x="3882599" y="2182838"/>
              <a:ext cx="610918" cy="605414"/>
            </a:xfrm>
            <a:custGeom>
              <a:avLst/>
              <a:gdLst>
                <a:gd name="connsiteX0" fmla="*/ 526942 w 3440624"/>
                <a:gd name="connsiteY0" fmla="*/ 1782305 h 3409627"/>
                <a:gd name="connsiteX1" fmla="*/ 449451 w 3440624"/>
                <a:gd name="connsiteY1" fmla="*/ 1844298 h 3409627"/>
                <a:gd name="connsiteX2" fmla="*/ 402956 w 3440624"/>
                <a:gd name="connsiteY2" fmla="*/ 1859796 h 3409627"/>
                <a:gd name="connsiteX3" fmla="*/ 309966 w 3440624"/>
                <a:gd name="connsiteY3" fmla="*/ 1952786 h 3409627"/>
                <a:gd name="connsiteX4" fmla="*/ 263471 w 3440624"/>
                <a:gd name="connsiteY4" fmla="*/ 1999281 h 3409627"/>
                <a:gd name="connsiteX5" fmla="*/ 216976 w 3440624"/>
                <a:gd name="connsiteY5" fmla="*/ 2030277 h 3409627"/>
                <a:gd name="connsiteX6" fmla="*/ 201478 w 3440624"/>
                <a:gd name="connsiteY6" fmla="*/ 2076772 h 3409627"/>
                <a:gd name="connsiteX7" fmla="*/ 154983 w 3440624"/>
                <a:gd name="connsiteY7" fmla="*/ 2123267 h 3409627"/>
                <a:gd name="connsiteX8" fmla="*/ 123986 w 3440624"/>
                <a:gd name="connsiteY8" fmla="*/ 2169762 h 3409627"/>
                <a:gd name="connsiteX9" fmla="*/ 77491 w 3440624"/>
                <a:gd name="connsiteY9" fmla="*/ 2309247 h 3409627"/>
                <a:gd name="connsiteX10" fmla="*/ 61993 w 3440624"/>
                <a:gd name="connsiteY10" fmla="*/ 2355742 h 3409627"/>
                <a:gd name="connsiteX11" fmla="*/ 46495 w 3440624"/>
                <a:gd name="connsiteY11" fmla="*/ 2402237 h 3409627"/>
                <a:gd name="connsiteX12" fmla="*/ 0 w 3440624"/>
                <a:gd name="connsiteY12" fmla="*/ 2619213 h 3409627"/>
                <a:gd name="connsiteX13" fmla="*/ 15498 w 3440624"/>
                <a:gd name="connsiteY13" fmla="*/ 2913681 h 3409627"/>
                <a:gd name="connsiteX14" fmla="*/ 46495 w 3440624"/>
                <a:gd name="connsiteY14" fmla="*/ 3037667 h 3409627"/>
                <a:gd name="connsiteX15" fmla="*/ 170481 w 3440624"/>
                <a:gd name="connsiteY15" fmla="*/ 3177152 h 3409627"/>
                <a:gd name="connsiteX16" fmla="*/ 263471 w 3440624"/>
                <a:gd name="connsiteY16" fmla="*/ 3223647 h 3409627"/>
                <a:gd name="connsiteX17" fmla="*/ 325464 w 3440624"/>
                <a:gd name="connsiteY17" fmla="*/ 3270142 h 3409627"/>
                <a:gd name="connsiteX18" fmla="*/ 418454 w 3440624"/>
                <a:gd name="connsiteY18" fmla="*/ 3301138 h 3409627"/>
                <a:gd name="connsiteX19" fmla="*/ 464949 w 3440624"/>
                <a:gd name="connsiteY19" fmla="*/ 3316637 h 3409627"/>
                <a:gd name="connsiteX20" fmla="*/ 511444 w 3440624"/>
                <a:gd name="connsiteY20" fmla="*/ 3347633 h 3409627"/>
                <a:gd name="connsiteX21" fmla="*/ 635430 w 3440624"/>
                <a:gd name="connsiteY21" fmla="*/ 3378630 h 3409627"/>
                <a:gd name="connsiteX22" fmla="*/ 681925 w 3440624"/>
                <a:gd name="connsiteY22" fmla="*/ 3394128 h 3409627"/>
                <a:gd name="connsiteX23" fmla="*/ 743919 w 3440624"/>
                <a:gd name="connsiteY23" fmla="*/ 3409627 h 3409627"/>
                <a:gd name="connsiteX24" fmla="*/ 1131376 w 3440624"/>
                <a:gd name="connsiteY24" fmla="*/ 3394128 h 3409627"/>
                <a:gd name="connsiteX25" fmla="*/ 1270861 w 3440624"/>
                <a:gd name="connsiteY25" fmla="*/ 3347633 h 3409627"/>
                <a:gd name="connsiteX26" fmla="*/ 1317356 w 3440624"/>
                <a:gd name="connsiteY26" fmla="*/ 3332135 h 3409627"/>
                <a:gd name="connsiteX27" fmla="*/ 1363851 w 3440624"/>
                <a:gd name="connsiteY27" fmla="*/ 3301138 h 3409627"/>
                <a:gd name="connsiteX28" fmla="*/ 1410346 w 3440624"/>
                <a:gd name="connsiteY28" fmla="*/ 3285640 h 3409627"/>
                <a:gd name="connsiteX29" fmla="*/ 1549830 w 3440624"/>
                <a:gd name="connsiteY29" fmla="*/ 3208149 h 3409627"/>
                <a:gd name="connsiteX30" fmla="*/ 1642820 w 3440624"/>
                <a:gd name="connsiteY30" fmla="*/ 3146155 h 3409627"/>
                <a:gd name="connsiteX31" fmla="*/ 1751308 w 3440624"/>
                <a:gd name="connsiteY31" fmla="*/ 3053166 h 3409627"/>
                <a:gd name="connsiteX32" fmla="*/ 1844298 w 3440624"/>
                <a:gd name="connsiteY32" fmla="*/ 2991172 h 3409627"/>
                <a:gd name="connsiteX33" fmla="*/ 1983783 w 3440624"/>
                <a:gd name="connsiteY33" fmla="*/ 2867186 h 3409627"/>
                <a:gd name="connsiteX34" fmla="*/ 2061274 w 3440624"/>
                <a:gd name="connsiteY34" fmla="*/ 2805193 h 3409627"/>
                <a:gd name="connsiteX35" fmla="*/ 2107769 w 3440624"/>
                <a:gd name="connsiteY35" fmla="*/ 2758698 h 3409627"/>
                <a:gd name="connsiteX36" fmla="*/ 2169763 w 3440624"/>
                <a:gd name="connsiteY36" fmla="*/ 2727701 h 3409627"/>
                <a:gd name="connsiteX37" fmla="*/ 2247254 w 3440624"/>
                <a:gd name="connsiteY37" fmla="*/ 2650210 h 3409627"/>
                <a:gd name="connsiteX38" fmla="*/ 2340244 w 3440624"/>
                <a:gd name="connsiteY38" fmla="*/ 2588216 h 3409627"/>
                <a:gd name="connsiteX39" fmla="*/ 2433234 w 3440624"/>
                <a:gd name="connsiteY39" fmla="*/ 2495227 h 3409627"/>
                <a:gd name="connsiteX40" fmla="*/ 2526224 w 3440624"/>
                <a:gd name="connsiteY40" fmla="*/ 2433233 h 3409627"/>
                <a:gd name="connsiteX41" fmla="*/ 2588217 w 3440624"/>
                <a:gd name="connsiteY41" fmla="*/ 2371240 h 3409627"/>
                <a:gd name="connsiteX42" fmla="*/ 2634712 w 3440624"/>
                <a:gd name="connsiteY42" fmla="*/ 2340244 h 3409627"/>
                <a:gd name="connsiteX43" fmla="*/ 2696705 w 3440624"/>
                <a:gd name="connsiteY43" fmla="*/ 2278250 h 3409627"/>
                <a:gd name="connsiteX44" fmla="*/ 2805193 w 3440624"/>
                <a:gd name="connsiteY44" fmla="*/ 2200759 h 3409627"/>
                <a:gd name="connsiteX45" fmla="*/ 2913681 w 3440624"/>
                <a:gd name="connsiteY45" fmla="*/ 2092271 h 3409627"/>
                <a:gd name="connsiteX46" fmla="*/ 2975674 w 3440624"/>
                <a:gd name="connsiteY46" fmla="*/ 2045776 h 3409627"/>
                <a:gd name="connsiteX47" fmla="*/ 3084163 w 3440624"/>
                <a:gd name="connsiteY47" fmla="*/ 1921789 h 3409627"/>
                <a:gd name="connsiteX48" fmla="*/ 3177152 w 3440624"/>
                <a:gd name="connsiteY48" fmla="*/ 1813301 h 3409627"/>
                <a:gd name="connsiteX49" fmla="*/ 3208149 w 3440624"/>
                <a:gd name="connsiteY49" fmla="*/ 1766806 h 3409627"/>
                <a:gd name="connsiteX50" fmla="*/ 3254644 w 3440624"/>
                <a:gd name="connsiteY50" fmla="*/ 1704813 h 3409627"/>
                <a:gd name="connsiteX51" fmla="*/ 3270142 w 3440624"/>
                <a:gd name="connsiteY51" fmla="*/ 1658318 h 3409627"/>
                <a:gd name="connsiteX52" fmla="*/ 3301139 w 3440624"/>
                <a:gd name="connsiteY52" fmla="*/ 1611823 h 3409627"/>
                <a:gd name="connsiteX53" fmla="*/ 3347634 w 3440624"/>
                <a:gd name="connsiteY53" fmla="*/ 1503335 h 3409627"/>
                <a:gd name="connsiteX54" fmla="*/ 3394129 w 3440624"/>
                <a:gd name="connsiteY54" fmla="*/ 1332854 h 3409627"/>
                <a:gd name="connsiteX55" fmla="*/ 3409627 w 3440624"/>
                <a:gd name="connsiteY55" fmla="*/ 1270861 h 3409627"/>
                <a:gd name="connsiteX56" fmla="*/ 3440624 w 3440624"/>
                <a:gd name="connsiteY56" fmla="*/ 1100379 h 3409627"/>
                <a:gd name="connsiteX57" fmla="*/ 3409627 w 3440624"/>
                <a:gd name="connsiteY57" fmla="*/ 604433 h 3409627"/>
                <a:gd name="connsiteX58" fmla="*/ 3394129 w 3440624"/>
                <a:gd name="connsiteY58" fmla="*/ 557938 h 3409627"/>
                <a:gd name="connsiteX59" fmla="*/ 3347634 w 3440624"/>
                <a:gd name="connsiteY59" fmla="*/ 387457 h 3409627"/>
                <a:gd name="connsiteX60" fmla="*/ 3332135 w 3440624"/>
                <a:gd name="connsiteY60" fmla="*/ 340962 h 3409627"/>
                <a:gd name="connsiteX61" fmla="*/ 3239146 w 3440624"/>
                <a:gd name="connsiteY61" fmla="*/ 201477 h 3409627"/>
                <a:gd name="connsiteX62" fmla="*/ 3115159 w 3440624"/>
                <a:gd name="connsiteY62" fmla="*/ 92989 h 3409627"/>
                <a:gd name="connsiteX63" fmla="*/ 3022169 w 3440624"/>
                <a:gd name="connsiteY63" fmla="*/ 46494 h 3409627"/>
                <a:gd name="connsiteX64" fmla="*/ 2898183 w 3440624"/>
                <a:gd name="connsiteY64" fmla="*/ 15498 h 3409627"/>
                <a:gd name="connsiteX65" fmla="*/ 2836190 w 3440624"/>
                <a:gd name="connsiteY65" fmla="*/ 0 h 3409627"/>
                <a:gd name="connsiteX66" fmla="*/ 2588217 w 3440624"/>
                <a:gd name="connsiteY66" fmla="*/ 15498 h 3409627"/>
                <a:gd name="connsiteX67" fmla="*/ 2417735 w 3440624"/>
                <a:gd name="connsiteY67" fmla="*/ 61993 h 3409627"/>
                <a:gd name="connsiteX68" fmla="*/ 2371241 w 3440624"/>
                <a:gd name="connsiteY68" fmla="*/ 77491 h 3409627"/>
                <a:gd name="connsiteX69" fmla="*/ 2278251 w 3440624"/>
                <a:gd name="connsiteY69" fmla="*/ 108488 h 3409627"/>
                <a:gd name="connsiteX70" fmla="*/ 2185261 w 3440624"/>
                <a:gd name="connsiteY70" fmla="*/ 170481 h 3409627"/>
                <a:gd name="connsiteX71" fmla="*/ 2138766 w 3440624"/>
                <a:gd name="connsiteY71" fmla="*/ 201477 h 3409627"/>
                <a:gd name="connsiteX72" fmla="*/ 2107769 w 3440624"/>
                <a:gd name="connsiteY72" fmla="*/ 247972 h 3409627"/>
                <a:gd name="connsiteX73" fmla="*/ 2014780 w 3440624"/>
                <a:gd name="connsiteY73" fmla="*/ 325464 h 3409627"/>
                <a:gd name="connsiteX74" fmla="*/ 1921790 w 3440624"/>
                <a:gd name="connsiteY74" fmla="*/ 464949 h 3409627"/>
                <a:gd name="connsiteX75" fmla="*/ 1890793 w 3440624"/>
                <a:gd name="connsiteY75" fmla="*/ 511444 h 3409627"/>
                <a:gd name="connsiteX76" fmla="*/ 1844298 w 3440624"/>
                <a:gd name="connsiteY76" fmla="*/ 542440 h 3409627"/>
                <a:gd name="connsiteX77" fmla="*/ 1766807 w 3440624"/>
                <a:gd name="connsiteY77" fmla="*/ 681925 h 3409627"/>
                <a:gd name="connsiteX78" fmla="*/ 1735810 w 3440624"/>
                <a:gd name="connsiteY78" fmla="*/ 728420 h 3409627"/>
                <a:gd name="connsiteX79" fmla="*/ 1704813 w 3440624"/>
                <a:gd name="connsiteY79" fmla="*/ 774915 h 3409627"/>
                <a:gd name="connsiteX80" fmla="*/ 1627322 w 3440624"/>
                <a:gd name="connsiteY80" fmla="*/ 914400 h 3409627"/>
                <a:gd name="connsiteX81" fmla="*/ 1503335 w 3440624"/>
                <a:gd name="connsiteY81" fmla="*/ 1100379 h 3409627"/>
                <a:gd name="connsiteX82" fmla="*/ 1456841 w 3440624"/>
                <a:gd name="connsiteY82" fmla="*/ 1193369 h 3409627"/>
                <a:gd name="connsiteX83" fmla="*/ 1379349 w 3440624"/>
                <a:gd name="connsiteY83" fmla="*/ 1286359 h 3409627"/>
                <a:gd name="connsiteX84" fmla="*/ 1363851 w 3440624"/>
                <a:gd name="connsiteY84" fmla="*/ 1332854 h 3409627"/>
                <a:gd name="connsiteX85" fmla="*/ 1270861 w 3440624"/>
                <a:gd name="connsiteY85" fmla="*/ 1394847 h 3409627"/>
                <a:gd name="connsiteX86" fmla="*/ 1177871 w 3440624"/>
                <a:gd name="connsiteY86" fmla="*/ 1456840 h 3409627"/>
                <a:gd name="connsiteX87" fmla="*/ 1131376 w 3440624"/>
                <a:gd name="connsiteY87" fmla="*/ 1503335 h 3409627"/>
                <a:gd name="connsiteX88" fmla="*/ 1038386 w 3440624"/>
                <a:gd name="connsiteY88" fmla="*/ 1549830 h 3409627"/>
                <a:gd name="connsiteX89" fmla="*/ 945396 w 3440624"/>
                <a:gd name="connsiteY89" fmla="*/ 1611823 h 3409627"/>
                <a:gd name="connsiteX90" fmla="*/ 898902 w 3440624"/>
                <a:gd name="connsiteY90" fmla="*/ 1627322 h 3409627"/>
                <a:gd name="connsiteX91" fmla="*/ 852407 w 3440624"/>
                <a:gd name="connsiteY91" fmla="*/ 1658318 h 3409627"/>
                <a:gd name="connsiteX92" fmla="*/ 759417 w 3440624"/>
                <a:gd name="connsiteY92" fmla="*/ 1689315 h 3409627"/>
                <a:gd name="connsiteX93" fmla="*/ 712922 w 3440624"/>
                <a:gd name="connsiteY93" fmla="*/ 1704813 h 3409627"/>
                <a:gd name="connsiteX94" fmla="*/ 666427 w 3440624"/>
                <a:gd name="connsiteY94" fmla="*/ 1735810 h 3409627"/>
                <a:gd name="connsiteX95" fmla="*/ 573437 w 3440624"/>
                <a:gd name="connsiteY95" fmla="*/ 1766806 h 3409627"/>
                <a:gd name="connsiteX96" fmla="*/ 526942 w 3440624"/>
                <a:gd name="connsiteY96" fmla="*/ 1782305 h 340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3440624" h="3409627">
                  <a:moveTo>
                    <a:pt x="526942" y="1782305"/>
                  </a:moveTo>
                  <a:cubicBezTo>
                    <a:pt x="501112" y="1802969"/>
                    <a:pt x="477502" y="1826766"/>
                    <a:pt x="449451" y="1844298"/>
                  </a:cubicBezTo>
                  <a:cubicBezTo>
                    <a:pt x="435598" y="1852956"/>
                    <a:pt x="415851" y="1849766"/>
                    <a:pt x="402956" y="1859796"/>
                  </a:cubicBezTo>
                  <a:cubicBezTo>
                    <a:pt x="368354" y="1886709"/>
                    <a:pt x="340963" y="1921789"/>
                    <a:pt x="309966" y="1952786"/>
                  </a:cubicBezTo>
                  <a:cubicBezTo>
                    <a:pt x="294468" y="1968284"/>
                    <a:pt x="281708" y="1987123"/>
                    <a:pt x="263471" y="1999281"/>
                  </a:cubicBezTo>
                  <a:lnTo>
                    <a:pt x="216976" y="2030277"/>
                  </a:lnTo>
                  <a:cubicBezTo>
                    <a:pt x="211810" y="2045775"/>
                    <a:pt x="210540" y="2063179"/>
                    <a:pt x="201478" y="2076772"/>
                  </a:cubicBezTo>
                  <a:cubicBezTo>
                    <a:pt x="189320" y="2095009"/>
                    <a:pt x="169015" y="2106429"/>
                    <a:pt x="154983" y="2123267"/>
                  </a:cubicBezTo>
                  <a:cubicBezTo>
                    <a:pt x="143058" y="2137576"/>
                    <a:pt x="134318" y="2154264"/>
                    <a:pt x="123986" y="2169762"/>
                  </a:cubicBezTo>
                  <a:lnTo>
                    <a:pt x="77491" y="2309247"/>
                  </a:lnTo>
                  <a:lnTo>
                    <a:pt x="61993" y="2355742"/>
                  </a:lnTo>
                  <a:cubicBezTo>
                    <a:pt x="56827" y="2371240"/>
                    <a:pt x="50457" y="2386388"/>
                    <a:pt x="46495" y="2402237"/>
                  </a:cubicBezTo>
                  <a:cubicBezTo>
                    <a:pt x="7876" y="2556709"/>
                    <a:pt x="22501" y="2484202"/>
                    <a:pt x="0" y="2619213"/>
                  </a:cubicBezTo>
                  <a:cubicBezTo>
                    <a:pt x="5166" y="2717369"/>
                    <a:pt x="4643" y="2815990"/>
                    <a:pt x="15498" y="2913681"/>
                  </a:cubicBezTo>
                  <a:cubicBezTo>
                    <a:pt x="20202" y="2956021"/>
                    <a:pt x="22865" y="3002221"/>
                    <a:pt x="46495" y="3037667"/>
                  </a:cubicBezTo>
                  <a:cubicBezTo>
                    <a:pt x="83764" y="3093571"/>
                    <a:pt x="106782" y="3134686"/>
                    <a:pt x="170481" y="3177152"/>
                  </a:cubicBezTo>
                  <a:cubicBezTo>
                    <a:pt x="230569" y="3217211"/>
                    <a:pt x="199305" y="3202259"/>
                    <a:pt x="263471" y="3223647"/>
                  </a:cubicBezTo>
                  <a:cubicBezTo>
                    <a:pt x="284135" y="3239145"/>
                    <a:pt x="302360" y="3258590"/>
                    <a:pt x="325464" y="3270142"/>
                  </a:cubicBezTo>
                  <a:cubicBezTo>
                    <a:pt x="354688" y="3284754"/>
                    <a:pt x="387457" y="3290806"/>
                    <a:pt x="418454" y="3301138"/>
                  </a:cubicBezTo>
                  <a:cubicBezTo>
                    <a:pt x="433952" y="3306304"/>
                    <a:pt x="451356" y="3307575"/>
                    <a:pt x="464949" y="3316637"/>
                  </a:cubicBezTo>
                  <a:cubicBezTo>
                    <a:pt x="480447" y="3326969"/>
                    <a:pt x="494784" y="3339303"/>
                    <a:pt x="511444" y="3347633"/>
                  </a:cubicBezTo>
                  <a:cubicBezTo>
                    <a:pt x="546875" y="3365349"/>
                    <a:pt x="600053" y="3369786"/>
                    <a:pt x="635430" y="3378630"/>
                  </a:cubicBezTo>
                  <a:cubicBezTo>
                    <a:pt x="651279" y="3382592"/>
                    <a:pt x="666217" y="3389640"/>
                    <a:pt x="681925" y="3394128"/>
                  </a:cubicBezTo>
                  <a:cubicBezTo>
                    <a:pt x="702406" y="3399980"/>
                    <a:pt x="723254" y="3404461"/>
                    <a:pt x="743919" y="3409627"/>
                  </a:cubicBezTo>
                  <a:cubicBezTo>
                    <a:pt x="873071" y="3404461"/>
                    <a:pt x="1002721" y="3406578"/>
                    <a:pt x="1131376" y="3394128"/>
                  </a:cubicBezTo>
                  <a:cubicBezTo>
                    <a:pt x="1131388" y="3394127"/>
                    <a:pt x="1247608" y="3355384"/>
                    <a:pt x="1270861" y="3347633"/>
                  </a:cubicBezTo>
                  <a:lnTo>
                    <a:pt x="1317356" y="3332135"/>
                  </a:lnTo>
                  <a:cubicBezTo>
                    <a:pt x="1332854" y="3321803"/>
                    <a:pt x="1347191" y="3309468"/>
                    <a:pt x="1363851" y="3301138"/>
                  </a:cubicBezTo>
                  <a:cubicBezTo>
                    <a:pt x="1378463" y="3293832"/>
                    <a:pt x="1396065" y="3293574"/>
                    <a:pt x="1410346" y="3285640"/>
                  </a:cubicBezTo>
                  <a:cubicBezTo>
                    <a:pt x="1570219" y="3196822"/>
                    <a:pt x="1444624" y="3243217"/>
                    <a:pt x="1549830" y="3208149"/>
                  </a:cubicBezTo>
                  <a:cubicBezTo>
                    <a:pt x="1580827" y="3187484"/>
                    <a:pt x="1616478" y="3172497"/>
                    <a:pt x="1642820" y="3146155"/>
                  </a:cubicBezTo>
                  <a:cubicBezTo>
                    <a:pt x="1696333" y="3092643"/>
                    <a:pt x="1685036" y="3099557"/>
                    <a:pt x="1751308" y="3053166"/>
                  </a:cubicBezTo>
                  <a:cubicBezTo>
                    <a:pt x="1781827" y="3031802"/>
                    <a:pt x="1817956" y="3017514"/>
                    <a:pt x="1844298" y="2991172"/>
                  </a:cubicBezTo>
                  <a:cubicBezTo>
                    <a:pt x="1950459" y="2885012"/>
                    <a:pt x="1900815" y="2922499"/>
                    <a:pt x="1983783" y="2867186"/>
                  </a:cubicBezTo>
                  <a:cubicBezTo>
                    <a:pt x="2053107" y="2763201"/>
                    <a:pt x="1971442" y="2865081"/>
                    <a:pt x="2061274" y="2805193"/>
                  </a:cubicBezTo>
                  <a:cubicBezTo>
                    <a:pt x="2079511" y="2793035"/>
                    <a:pt x="2089934" y="2771438"/>
                    <a:pt x="2107769" y="2758698"/>
                  </a:cubicBezTo>
                  <a:cubicBezTo>
                    <a:pt x="2126569" y="2745269"/>
                    <a:pt x="2149098" y="2738033"/>
                    <a:pt x="2169763" y="2727701"/>
                  </a:cubicBezTo>
                  <a:cubicBezTo>
                    <a:pt x="2232252" y="2602721"/>
                    <a:pt x="2161738" y="2707220"/>
                    <a:pt x="2247254" y="2650210"/>
                  </a:cubicBezTo>
                  <a:cubicBezTo>
                    <a:pt x="2363351" y="2572812"/>
                    <a:pt x="2229687" y="2625070"/>
                    <a:pt x="2340244" y="2588216"/>
                  </a:cubicBezTo>
                  <a:cubicBezTo>
                    <a:pt x="2371241" y="2557220"/>
                    <a:pt x="2396761" y="2519543"/>
                    <a:pt x="2433234" y="2495227"/>
                  </a:cubicBezTo>
                  <a:cubicBezTo>
                    <a:pt x="2464231" y="2474562"/>
                    <a:pt x="2499882" y="2459575"/>
                    <a:pt x="2526224" y="2433233"/>
                  </a:cubicBezTo>
                  <a:cubicBezTo>
                    <a:pt x="2546888" y="2412569"/>
                    <a:pt x="2566029" y="2390259"/>
                    <a:pt x="2588217" y="2371240"/>
                  </a:cubicBezTo>
                  <a:cubicBezTo>
                    <a:pt x="2602359" y="2359118"/>
                    <a:pt x="2620570" y="2352366"/>
                    <a:pt x="2634712" y="2340244"/>
                  </a:cubicBezTo>
                  <a:cubicBezTo>
                    <a:pt x="2656900" y="2321225"/>
                    <a:pt x="2674517" y="2297269"/>
                    <a:pt x="2696705" y="2278250"/>
                  </a:cubicBezTo>
                  <a:cubicBezTo>
                    <a:pt x="2844193" y="2151831"/>
                    <a:pt x="2618051" y="2370889"/>
                    <a:pt x="2805193" y="2200759"/>
                  </a:cubicBezTo>
                  <a:cubicBezTo>
                    <a:pt x="2843035" y="2166357"/>
                    <a:pt x="2872768" y="2122956"/>
                    <a:pt x="2913681" y="2092271"/>
                  </a:cubicBezTo>
                  <a:cubicBezTo>
                    <a:pt x="2934345" y="2076773"/>
                    <a:pt x="2958513" y="2065082"/>
                    <a:pt x="2975674" y="2045776"/>
                  </a:cubicBezTo>
                  <a:cubicBezTo>
                    <a:pt x="3107176" y="1897837"/>
                    <a:pt x="2977084" y="1993176"/>
                    <a:pt x="3084163" y="1921789"/>
                  </a:cubicBezTo>
                  <a:cubicBezTo>
                    <a:pt x="3155320" y="1815051"/>
                    <a:pt x="3064411" y="1944832"/>
                    <a:pt x="3177152" y="1813301"/>
                  </a:cubicBezTo>
                  <a:cubicBezTo>
                    <a:pt x="3189274" y="1799159"/>
                    <a:pt x="3197322" y="1781963"/>
                    <a:pt x="3208149" y="1766806"/>
                  </a:cubicBezTo>
                  <a:cubicBezTo>
                    <a:pt x="3223163" y="1745787"/>
                    <a:pt x="3239146" y="1725477"/>
                    <a:pt x="3254644" y="1704813"/>
                  </a:cubicBezTo>
                  <a:cubicBezTo>
                    <a:pt x="3259810" y="1689315"/>
                    <a:pt x="3262836" y="1672930"/>
                    <a:pt x="3270142" y="1658318"/>
                  </a:cubicBezTo>
                  <a:cubicBezTo>
                    <a:pt x="3278472" y="1641658"/>
                    <a:pt x="3293802" y="1628944"/>
                    <a:pt x="3301139" y="1611823"/>
                  </a:cubicBezTo>
                  <a:cubicBezTo>
                    <a:pt x="3361187" y="1471711"/>
                    <a:pt x="3269814" y="1620064"/>
                    <a:pt x="3347634" y="1503335"/>
                  </a:cubicBezTo>
                  <a:cubicBezTo>
                    <a:pt x="3376603" y="1416427"/>
                    <a:pt x="3359171" y="1472684"/>
                    <a:pt x="3394129" y="1332854"/>
                  </a:cubicBezTo>
                  <a:cubicBezTo>
                    <a:pt x="3399295" y="1312190"/>
                    <a:pt x="3405450" y="1291748"/>
                    <a:pt x="3409627" y="1270861"/>
                  </a:cubicBezTo>
                  <a:cubicBezTo>
                    <a:pt x="3431288" y="1162555"/>
                    <a:pt x="3420794" y="1219353"/>
                    <a:pt x="3440624" y="1100379"/>
                  </a:cubicBezTo>
                  <a:cubicBezTo>
                    <a:pt x="3435829" y="985303"/>
                    <a:pt x="3436342" y="751369"/>
                    <a:pt x="3409627" y="604433"/>
                  </a:cubicBezTo>
                  <a:cubicBezTo>
                    <a:pt x="3406705" y="588360"/>
                    <a:pt x="3398091" y="573787"/>
                    <a:pt x="3394129" y="557938"/>
                  </a:cubicBezTo>
                  <a:cubicBezTo>
                    <a:pt x="3350320" y="382704"/>
                    <a:pt x="3414126" y="586934"/>
                    <a:pt x="3347634" y="387457"/>
                  </a:cubicBezTo>
                  <a:cubicBezTo>
                    <a:pt x="3342468" y="371959"/>
                    <a:pt x="3341197" y="354555"/>
                    <a:pt x="3332135" y="340962"/>
                  </a:cubicBezTo>
                  <a:lnTo>
                    <a:pt x="3239146" y="201477"/>
                  </a:lnTo>
                  <a:cubicBezTo>
                    <a:pt x="3187487" y="123989"/>
                    <a:pt x="3223641" y="165310"/>
                    <a:pt x="3115159" y="92989"/>
                  </a:cubicBezTo>
                  <a:cubicBezTo>
                    <a:pt x="3066331" y="60437"/>
                    <a:pt x="3076459" y="61300"/>
                    <a:pt x="3022169" y="46494"/>
                  </a:cubicBezTo>
                  <a:cubicBezTo>
                    <a:pt x="2981070" y="35285"/>
                    <a:pt x="2939512" y="25830"/>
                    <a:pt x="2898183" y="15498"/>
                  </a:cubicBezTo>
                  <a:lnTo>
                    <a:pt x="2836190" y="0"/>
                  </a:lnTo>
                  <a:cubicBezTo>
                    <a:pt x="2753532" y="5166"/>
                    <a:pt x="2670663" y="7646"/>
                    <a:pt x="2588217" y="15498"/>
                  </a:cubicBezTo>
                  <a:cubicBezTo>
                    <a:pt x="2526877" y="21340"/>
                    <a:pt x="2475942" y="42590"/>
                    <a:pt x="2417735" y="61993"/>
                  </a:cubicBezTo>
                  <a:lnTo>
                    <a:pt x="2371241" y="77491"/>
                  </a:lnTo>
                  <a:cubicBezTo>
                    <a:pt x="2371236" y="77493"/>
                    <a:pt x="2278255" y="108485"/>
                    <a:pt x="2278251" y="108488"/>
                  </a:cubicBezTo>
                  <a:lnTo>
                    <a:pt x="2185261" y="170481"/>
                  </a:lnTo>
                  <a:lnTo>
                    <a:pt x="2138766" y="201477"/>
                  </a:lnTo>
                  <a:cubicBezTo>
                    <a:pt x="2128434" y="216975"/>
                    <a:pt x="2119694" y="233663"/>
                    <a:pt x="2107769" y="247972"/>
                  </a:cubicBezTo>
                  <a:cubicBezTo>
                    <a:pt x="2070478" y="292721"/>
                    <a:pt x="2060496" y="294986"/>
                    <a:pt x="2014780" y="325464"/>
                  </a:cubicBezTo>
                  <a:lnTo>
                    <a:pt x="1921790" y="464949"/>
                  </a:lnTo>
                  <a:cubicBezTo>
                    <a:pt x="1911458" y="480447"/>
                    <a:pt x="1906291" y="501112"/>
                    <a:pt x="1890793" y="511444"/>
                  </a:cubicBezTo>
                  <a:lnTo>
                    <a:pt x="1844298" y="542440"/>
                  </a:lnTo>
                  <a:cubicBezTo>
                    <a:pt x="1817020" y="624276"/>
                    <a:pt x="1837862" y="575343"/>
                    <a:pt x="1766807" y="681925"/>
                  </a:cubicBezTo>
                  <a:lnTo>
                    <a:pt x="1735810" y="728420"/>
                  </a:lnTo>
                  <a:lnTo>
                    <a:pt x="1704813" y="774915"/>
                  </a:lnTo>
                  <a:cubicBezTo>
                    <a:pt x="1677535" y="856750"/>
                    <a:pt x="1698376" y="807820"/>
                    <a:pt x="1627322" y="914400"/>
                  </a:cubicBezTo>
                  <a:lnTo>
                    <a:pt x="1503335" y="1100379"/>
                  </a:lnTo>
                  <a:cubicBezTo>
                    <a:pt x="1414503" y="1233628"/>
                    <a:pt x="1521007" y="1065037"/>
                    <a:pt x="1456841" y="1193369"/>
                  </a:cubicBezTo>
                  <a:cubicBezTo>
                    <a:pt x="1435264" y="1236523"/>
                    <a:pt x="1413624" y="1252084"/>
                    <a:pt x="1379349" y="1286359"/>
                  </a:cubicBezTo>
                  <a:cubicBezTo>
                    <a:pt x="1374183" y="1301857"/>
                    <a:pt x="1375403" y="1321302"/>
                    <a:pt x="1363851" y="1332854"/>
                  </a:cubicBezTo>
                  <a:cubicBezTo>
                    <a:pt x="1337509" y="1359196"/>
                    <a:pt x="1270861" y="1394847"/>
                    <a:pt x="1270861" y="1394847"/>
                  </a:cubicBezTo>
                  <a:cubicBezTo>
                    <a:pt x="1203812" y="1495419"/>
                    <a:pt x="1285650" y="1395252"/>
                    <a:pt x="1177871" y="1456840"/>
                  </a:cubicBezTo>
                  <a:cubicBezTo>
                    <a:pt x="1158841" y="1467714"/>
                    <a:pt x="1148214" y="1489303"/>
                    <a:pt x="1131376" y="1503335"/>
                  </a:cubicBezTo>
                  <a:cubicBezTo>
                    <a:pt x="1091317" y="1536718"/>
                    <a:pt x="1084986" y="1534297"/>
                    <a:pt x="1038386" y="1549830"/>
                  </a:cubicBezTo>
                  <a:cubicBezTo>
                    <a:pt x="1007389" y="1570494"/>
                    <a:pt x="980737" y="1600042"/>
                    <a:pt x="945396" y="1611823"/>
                  </a:cubicBezTo>
                  <a:cubicBezTo>
                    <a:pt x="929898" y="1616989"/>
                    <a:pt x="913514" y="1620016"/>
                    <a:pt x="898902" y="1627322"/>
                  </a:cubicBezTo>
                  <a:cubicBezTo>
                    <a:pt x="882242" y="1635652"/>
                    <a:pt x="869428" y="1650753"/>
                    <a:pt x="852407" y="1658318"/>
                  </a:cubicBezTo>
                  <a:cubicBezTo>
                    <a:pt x="822550" y="1671588"/>
                    <a:pt x="790414" y="1678983"/>
                    <a:pt x="759417" y="1689315"/>
                  </a:cubicBezTo>
                  <a:lnTo>
                    <a:pt x="712922" y="1704813"/>
                  </a:lnTo>
                  <a:cubicBezTo>
                    <a:pt x="697424" y="1715145"/>
                    <a:pt x="683448" y="1728245"/>
                    <a:pt x="666427" y="1735810"/>
                  </a:cubicBezTo>
                  <a:cubicBezTo>
                    <a:pt x="636570" y="1749080"/>
                    <a:pt x="602660" y="1752193"/>
                    <a:pt x="573437" y="1766806"/>
                  </a:cubicBezTo>
                  <a:lnTo>
                    <a:pt x="526942" y="1782305"/>
                  </a:lnTo>
                  <a:close/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02DA8CAC-B5FB-4526-98CD-E1E8C662AC31}"/>
                </a:ext>
              </a:extLst>
            </p:cNvPr>
            <p:cNvSpPr/>
            <p:nvPr/>
          </p:nvSpPr>
          <p:spPr>
            <a:xfrm rot="1235805">
              <a:off x="3981549" y="1759940"/>
              <a:ext cx="428193" cy="359396"/>
            </a:xfrm>
            <a:custGeom>
              <a:avLst/>
              <a:gdLst>
                <a:gd name="connsiteX0" fmla="*/ 526942 w 3440624"/>
                <a:gd name="connsiteY0" fmla="*/ 1782305 h 3409627"/>
                <a:gd name="connsiteX1" fmla="*/ 449451 w 3440624"/>
                <a:gd name="connsiteY1" fmla="*/ 1844298 h 3409627"/>
                <a:gd name="connsiteX2" fmla="*/ 402956 w 3440624"/>
                <a:gd name="connsiteY2" fmla="*/ 1859796 h 3409627"/>
                <a:gd name="connsiteX3" fmla="*/ 309966 w 3440624"/>
                <a:gd name="connsiteY3" fmla="*/ 1952786 h 3409627"/>
                <a:gd name="connsiteX4" fmla="*/ 263471 w 3440624"/>
                <a:gd name="connsiteY4" fmla="*/ 1999281 h 3409627"/>
                <a:gd name="connsiteX5" fmla="*/ 216976 w 3440624"/>
                <a:gd name="connsiteY5" fmla="*/ 2030277 h 3409627"/>
                <a:gd name="connsiteX6" fmla="*/ 201478 w 3440624"/>
                <a:gd name="connsiteY6" fmla="*/ 2076772 h 3409627"/>
                <a:gd name="connsiteX7" fmla="*/ 154983 w 3440624"/>
                <a:gd name="connsiteY7" fmla="*/ 2123267 h 3409627"/>
                <a:gd name="connsiteX8" fmla="*/ 123986 w 3440624"/>
                <a:gd name="connsiteY8" fmla="*/ 2169762 h 3409627"/>
                <a:gd name="connsiteX9" fmla="*/ 77491 w 3440624"/>
                <a:gd name="connsiteY9" fmla="*/ 2309247 h 3409627"/>
                <a:gd name="connsiteX10" fmla="*/ 61993 w 3440624"/>
                <a:gd name="connsiteY10" fmla="*/ 2355742 h 3409627"/>
                <a:gd name="connsiteX11" fmla="*/ 46495 w 3440624"/>
                <a:gd name="connsiteY11" fmla="*/ 2402237 h 3409627"/>
                <a:gd name="connsiteX12" fmla="*/ 0 w 3440624"/>
                <a:gd name="connsiteY12" fmla="*/ 2619213 h 3409627"/>
                <a:gd name="connsiteX13" fmla="*/ 15498 w 3440624"/>
                <a:gd name="connsiteY13" fmla="*/ 2913681 h 3409627"/>
                <a:gd name="connsiteX14" fmla="*/ 46495 w 3440624"/>
                <a:gd name="connsiteY14" fmla="*/ 3037667 h 3409627"/>
                <a:gd name="connsiteX15" fmla="*/ 170481 w 3440624"/>
                <a:gd name="connsiteY15" fmla="*/ 3177152 h 3409627"/>
                <a:gd name="connsiteX16" fmla="*/ 263471 w 3440624"/>
                <a:gd name="connsiteY16" fmla="*/ 3223647 h 3409627"/>
                <a:gd name="connsiteX17" fmla="*/ 325464 w 3440624"/>
                <a:gd name="connsiteY17" fmla="*/ 3270142 h 3409627"/>
                <a:gd name="connsiteX18" fmla="*/ 418454 w 3440624"/>
                <a:gd name="connsiteY18" fmla="*/ 3301138 h 3409627"/>
                <a:gd name="connsiteX19" fmla="*/ 464949 w 3440624"/>
                <a:gd name="connsiteY19" fmla="*/ 3316637 h 3409627"/>
                <a:gd name="connsiteX20" fmla="*/ 511444 w 3440624"/>
                <a:gd name="connsiteY20" fmla="*/ 3347633 h 3409627"/>
                <a:gd name="connsiteX21" fmla="*/ 635430 w 3440624"/>
                <a:gd name="connsiteY21" fmla="*/ 3378630 h 3409627"/>
                <a:gd name="connsiteX22" fmla="*/ 681925 w 3440624"/>
                <a:gd name="connsiteY22" fmla="*/ 3394128 h 3409627"/>
                <a:gd name="connsiteX23" fmla="*/ 743919 w 3440624"/>
                <a:gd name="connsiteY23" fmla="*/ 3409627 h 3409627"/>
                <a:gd name="connsiteX24" fmla="*/ 1131376 w 3440624"/>
                <a:gd name="connsiteY24" fmla="*/ 3394128 h 3409627"/>
                <a:gd name="connsiteX25" fmla="*/ 1270861 w 3440624"/>
                <a:gd name="connsiteY25" fmla="*/ 3347633 h 3409627"/>
                <a:gd name="connsiteX26" fmla="*/ 1317356 w 3440624"/>
                <a:gd name="connsiteY26" fmla="*/ 3332135 h 3409627"/>
                <a:gd name="connsiteX27" fmla="*/ 1363851 w 3440624"/>
                <a:gd name="connsiteY27" fmla="*/ 3301138 h 3409627"/>
                <a:gd name="connsiteX28" fmla="*/ 1410346 w 3440624"/>
                <a:gd name="connsiteY28" fmla="*/ 3285640 h 3409627"/>
                <a:gd name="connsiteX29" fmla="*/ 1549830 w 3440624"/>
                <a:gd name="connsiteY29" fmla="*/ 3208149 h 3409627"/>
                <a:gd name="connsiteX30" fmla="*/ 1642820 w 3440624"/>
                <a:gd name="connsiteY30" fmla="*/ 3146155 h 3409627"/>
                <a:gd name="connsiteX31" fmla="*/ 1751308 w 3440624"/>
                <a:gd name="connsiteY31" fmla="*/ 3053166 h 3409627"/>
                <a:gd name="connsiteX32" fmla="*/ 1844298 w 3440624"/>
                <a:gd name="connsiteY32" fmla="*/ 2991172 h 3409627"/>
                <a:gd name="connsiteX33" fmla="*/ 1983783 w 3440624"/>
                <a:gd name="connsiteY33" fmla="*/ 2867186 h 3409627"/>
                <a:gd name="connsiteX34" fmla="*/ 2061274 w 3440624"/>
                <a:gd name="connsiteY34" fmla="*/ 2805193 h 3409627"/>
                <a:gd name="connsiteX35" fmla="*/ 2107769 w 3440624"/>
                <a:gd name="connsiteY35" fmla="*/ 2758698 h 3409627"/>
                <a:gd name="connsiteX36" fmla="*/ 2169763 w 3440624"/>
                <a:gd name="connsiteY36" fmla="*/ 2727701 h 3409627"/>
                <a:gd name="connsiteX37" fmla="*/ 2247254 w 3440624"/>
                <a:gd name="connsiteY37" fmla="*/ 2650210 h 3409627"/>
                <a:gd name="connsiteX38" fmla="*/ 2340244 w 3440624"/>
                <a:gd name="connsiteY38" fmla="*/ 2588216 h 3409627"/>
                <a:gd name="connsiteX39" fmla="*/ 2433234 w 3440624"/>
                <a:gd name="connsiteY39" fmla="*/ 2495227 h 3409627"/>
                <a:gd name="connsiteX40" fmla="*/ 2526224 w 3440624"/>
                <a:gd name="connsiteY40" fmla="*/ 2433233 h 3409627"/>
                <a:gd name="connsiteX41" fmla="*/ 2588217 w 3440624"/>
                <a:gd name="connsiteY41" fmla="*/ 2371240 h 3409627"/>
                <a:gd name="connsiteX42" fmla="*/ 2634712 w 3440624"/>
                <a:gd name="connsiteY42" fmla="*/ 2340244 h 3409627"/>
                <a:gd name="connsiteX43" fmla="*/ 2696705 w 3440624"/>
                <a:gd name="connsiteY43" fmla="*/ 2278250 h 3409627"/>
                <a:gd name="connsiteX44" fmla="*/ 2805193 w 3440624"/>
                <a:gd name="connsiteY44" fmla="*/ 2200759 h 3409627"/>
                <a:gd name="connsiteX45" fmla="*/ 2913681 w 3440624"/>
                <a:gd name="connsiteY45" fmla="*/ 2092271 h 3409627"/>
                <a:gd name="connsiteX46" fmla="*/ 2975674 w 3440624"/>
                <a:gd name="connsiteY46" fmla="*/ 2045776 h 3409627"/>
                <a:gd name="connsiteX47" fmla="*/ 3084163 w 3440624"/>
                <a:gd name="connsiteY47" fmla="*/ 1921789 h 3409627"/>
                <a:gd name="connsiteX48" fmla="*/ 3177152 w 3440624"/>
                <a:gd name="connsiteY48" fmla="*/ 1813301 h 3409627"/>
                <a:gd name="connsiteX49" fmla="*/ 3208149 w 3440624"/>
                <a:gd name="connsiteY49" fmla="*/ 1766806 h 3409627"/>
                <a:gd name="connsiteX50" fmla="*/ 3254644 w 3440624"/>
                <a:gd name="connsiteY50" fmla="*/ 1704813 h 3409627"/>
                <a:gd name="connsiteX51" fmla="*/ 3270142 w 3440624"/>
                <a:gd name="connsiteY51" fmla="*/ 1658318 h 3409627"/>
                <a:gd name="connsiteX52" fmla="*/ 3301139 w 3440624"/>
                <a:gd name="connsiteY52" fmla="*/ 1611823 h 3409627"/>
                <a:gd name="connsiteX53" fmla="*/ 3347634 w 3440624"/>
                <a:gd name="connsiteY53" fmla="*/ 1503335 h 3409627"/>
                <a:gd name="connsiteX54" fmla="*/ 3394129 w 3440624"/>
                <a:gd name="connsiteY54" fmla="*/ 1332854 h 3409627"/>
                <a:gd name="connsiteX55" fmla="*/ 3409627 w 3440624"/>
                <a:gd name="connsiteY55" fmla="*/ 1270861 h 3409627"/>
                <a:gd name="connsiteX56" fmla="*/ 3440624 w 3440624"/>
                <a:gd name="connsiteY56" fmla="*/ 1100379 h 3409627"/>
                <a:gd name="connsiteX57" fmla="*/ 3409627 w 3440624"/>
                <a:gd name="connsiteY57" fmla="*/ 604433 h 3409627"/>
                <a:gd name="connsiteX58" fmla="*/ 3394129 w 3440624"/>
                <a:gd name="connsiteY58" fmla="*/ 557938 h 3409627"/>
                <a:gd name="connsiteX59" fmla="*/ 3347634 w 3440624"/>
                <a:gd name="connsiteY59" fmla="*/ 387457 h 3409627"/>
                <a:gd name="connsiteX60" fmla="*/ 3332135 w 3440624"/>
                <a:gd name="connsiteY60" fmla="*/ 340962 h 3409627"/>
                <a:gd name="connsiteX61" fmla="*/ 3239146 w 3440624"/>
                <a:gd name="connsiteY61" fmla="*/ 201477 h 3409627"/>
                <a:gd name="connsiteX62" fmla="*/ 3115159 w 3440624"/>
                <a:gd name="connsiteY62" fmla="*/ 92989 h 3409627"/>
                <a:gd name="connsiteX63" fmla="*/ 3022169 w 3440624"/>
                <a:gd name="connsiteY63" fmla="*/ 46494 h 3409627"/>
                <a:gd name="connsiteX64" fmla="*/ 2898183 w 3440624"/>
                <a:gd name="connsiteY64" fmla="*/ 15498 h 3409627"/>
                <a:gd name="connsiteX65" fmla="*/ 2836190 w 3440624"/>
                <a:gd name="connsiteY65" fmla="*/ 0 h 3409627"/>
                <a:gd name="connsiteX66" fmla="*/ 2588217 w 3440624"/>
                <a:gd name="connsiteY66" fmla="*/ 15498 h 3409627"/>
                <a:gd name="connsiteX67" fmla="*/ 2417735 w 3440624"/>
                <a:gd name="connsiteY67" fmla="*/ 61993 h 3409627"/>
                <a:gd name="connsiteX68" fmla="*/ 2371241 w 3440624"/>
                <a:gd name="connsiteY68" fmla="*/ 77491 h 3409627"/>
                <a:gd name="connsiteX69" fmla="*/ 2278251 w 3440624"/>
                <a:gd name="connsiteY69" fmla="*/ 108488 h 3409627"/>
                <a:gd name="connsiteX70" fmla="*/ 2185261 w 3440624"/>
                <a:gd name="connsiteY70" fmla="*/ 170481 h 3409627"/>
                <a:gd name="connsiteX71" fmla="*/ 2138766 w 3440624"/>
                <a:gd name="connsiteY71" fmla="*/ 201477 h 3409627"/>
                <a:gd name="connsiteX72" fmla="*/ 2107769 w 3440624"/>
                <a:gd name="connsiteY72" fmla="*/ 247972 h 3409627"/>
                <a:gd name="connsiteX73" fmla="*/ 2014780 w 3440624"/>
                <a:gd name="connsiteY73" fmla="*/ 325464 h 3409627"/>
                <a:gd name="connsiteX74" fmla="*/ 1921790 w 3440624"/>
                <a:gd name="connsiteY74" fmla="*/ 464949 h 3409627"/>
                <a:gd name="connsiteX75" fmla="*/ 1890793 w 3440624"/>
                <a:gd name="connsiteY75" fmla="*/ 511444 h 3409627"/>
                <a:gd name="connsiteX76" fmla="*/ 1844298 w 3440624"/>
                <a:gd name="connsiteY76" fmla="*/ 542440 h 3409627"/>
                <a:gd name="connsiteX77" fmla="*/ 1766807 w 3440624"/>
                <a:gd name="connsiteY77" fmla="*/ 681925 h 3409627"/>
                <a:gd name="connsiteX78" fmla="*/ 1735810 w 3440624"/>
                <a:gd name="connsiteY78" fmla="*/ 728420 h 3409627"/>
                <a:gd name="connsiteX79" fmla="*/ 1704813 w 3440624"/>
                <a:gd name="connsiteY79" fmla="*/ 774915 h 3409627"/>
                <a:gd name="connsiteX80" fmla="*/ 1627322 w 3440624"/>
                <a:gd name="connsiteY80" fmla="*/ 914400 h 3409627"/>
                <a:gd name="connsiteX81" fmla="*/ 1503335 w 3440624"/>
                <a:gd name="connsiteY81" fmla="*/ 1100379 h 3409627"/>
                <a:gd name="connsiteX82" fmla="*/ 1456841 w 3440624"/>
                <a:gd name="connsiteY82" fmla="*/ 1193369 h 3409627"/>
                <a:gd name="connsiteX83" fmla="*/ 1379349 w 3440624"/>
                <a:gd name="connsiteY83" fmla="*/ 1286359 h 3409627"/>
                <a:gd name="connsiteX84" fmla="*/ 1363851 w 3440624"/>
                <a:gd name="connsiteY84" fmla="*/ 1332854 h 3409627"/>
                <a:gd name="connsiteX85" fmla="*/ 1270861 w 3440624"/>
                <a:gd name="connsiteY85" fmla="*/ 1394847 h 3409627"/>
                <a:gd name="connsiteX86" fmla="*/ 1177871 w 3440624"/>
                <a:gd name="connsiteY86" fmla="*/ 1456840 h 3409627"/>
                <a:gd name="connsiteX87" fmla="*/ 1131376 w 3440624"/>
                <a:gd name="connsiteY87" fmla="*/ 1503335 h 3409627"/>
                <a:gd name="connsiteX88" fmla="*/ 1038386 w 3440624"/>
                <a:gd name="connsiteY88" fmla="*/ 1549830 h 3409627"/>
                <a:gd name="connsiteX89" fmla="*/ 945396 w 3440624"/>
                <a:gd name="connsiteY89" fmla="*/ 1611823 h 3409627"/>
                <a:gd name="connsiteX90" fmla="*/ 898902 w 3440624"/>
                <a:gd name="connsiteY90" fmla="*/ 1627322 h 3409627"/>
                <a:gd name="connsiteX91" fmla="*/ 852407 w 3440624"/>
                <a:gd name="connsiteY91" fmla="*/ 1658318 h 3409627"/>
                <a:gd name="connsiteX92" fmla="*/ 759417 w 3440624"/>
                <a:gd name="connsiteY92" fmla="*/ 1689315 h 3409627"/>
                <a:gd name="connsiteX93" fmla="*/ 712922 w 3440624"/>
                <a:gd name="connsiteY93" fmla="*/ 1704813 h 3409627"/>
                <a:gd name="connsiteX94" fmla="*/ 666427 w 3440624"/>
                <a:gd name="connsiteY94" fmla="*/ 1735810 h 3409627"/>
                <a:gd name="connsiteX95" fmla="*/ 573437 w 3440624"/>
                <a:gd name="connsiteY95" fmla="*/ 1766806 h 3409627"/>
                <a:gd name="connsiteX96" fmla="*/ 526942 w 3440624"/>
                <a:gd name="connsiteY96" fmla="*/ 1782305 h 340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3440624" h="3409627">
                  <a:moveTo>
                    <a:pt x="526942" y="1782305"/>
                  </a:moveTo>
                  <a:cubicBezTo>
                    <a:pt x="501112" y="1802969"/>
                    <a:pt x="477502" y="1826766"/>
                    <a:pt x="449451" y="1844298"/>
                  </a:cubicBezTo>
                  <a:cubicBezTo>
                    <a:pt x="435598" y="1852956"/>
                    <a:pt x="415851" y="1849766"/>
                    <a:pt x="402956" y="1859796"/>
                  </a:cubicBezTo>
                  <a:cubicBezTo>
                    <a:pt x="368354" y="1886709"/>
                    <a:pt x="340963" y="1921789"/>
                    <a:pt x="309966" y="1952786"/>
                  </a:cubicBezTo>
                  <a:cubicBezTo>
                    <a:pt x="294468" y="1968284"/>
                    <a:pt x="281708" y="1987123"/>
                    <a:pt x="263471" y="1999281"/>
                  </a:cubicBezTo>
                  <a:lnTo>
                    <a:pt x="216976" y="2030277"/>
                  </a:lnTo>
                  <a:cubicBezTo>
                    <a:pt x="211810" y="2045775"/>
                    <a:pt x="210540" y="2063179"/>
                    <a:pt x="201478" y="2076772"/>
                  </a:cubicBezTo>
                  <a:cubicBezTo>
                    <a:pt x="189320" y="2095009"/>
                    <a:pt x="169015" y="2106429"/>
                    <a:pt x="154983" y="2123267"/>
                  </a:cubicBezTo>
                  <a:cubicBezTo>
                    <a:pt x="143058" y="2137576"/>
                    <a:pt x="134318" y="2154264"/>
                    <a:pt x="123986" y="2169762"/>
                  </a:cubicBezTo>
                  <a:lnTo>
                    <a:pt x="77491" y="2309247"/>
                  </a:lnTo>
                  <a:lnTo>
                    <a:pt x="61993" y="2355742"/>
                  </a:lnTo>
                  <a:cubicBezTo>
                    <a:pt x="56827" y="2371240"/>
                    <a:pt x="50457" y="2386388"/>
                    <a:pt x="46495" y="2402237"/>
                  </a:cubicBezTo>
                  <a:cubicBezTo>
                    <a:pt x="7876" y="2556709"/>
                    <a:pt x="22501" y="2484202"/>
                    <a:pt x="0" y="2619213"/>
                  </a:cubicBezTo>
                  <a:cubicBezTo>
                    <a:pt x="5166" y="2717369"/>
                    <a:pt x="4643" y="2815990"/>
                    <a:pt x="15498" y="2913681"/>
                  </a:cubicBezTo>
                  <a:cubicBezTo>
                    <a:pt x="20202" y="2956021"/>
                    <a:pt x="22865" y="3002221"/>
                    <a:pt x="46495" y="3037667"/>
                  </a:cubicBezTo>
                  <a:cubicBezTo>
                    <a:pt x="83764" y="3093571"/>
                    <a:pt x="106782" y="3134686"/>
                    <a:pt x="170481" y="3177152"/>
                  </a:cubicBezTo>
                  <a:cubicBezTo>
                    <a:pt x="230569" y="3217211"/>
                    <a:pt x="199305" y="3202259"/>
                    <a:pt x="263471" y="3223647"/>
                  </a:cubicBezTo>
                  <a:cubicBezTo>
                    <a:pt x="284135" y="3239145"/>
                    <a:pt x="302360" y="3258590"/>
                    <a:pt x="325464" y="3270142"/>
                  </a:cubicBezTo>
                  <a:cubicBezTo>
                    <a:pt x="354688" y="3284754"/>
                    <a:pt x="387457" y="3290806"/>
                    <a:pt x="418454" y="3301138"/>
                  </a:cubicBezTo>
                  <a:cubicBezTo>
                    <a:pt x="433952" y="3306304"/>
                    <a:pt x="451356" y="3307575"/>
                    <a:pt x="464949" y="3316637"/>
                  </a:cubicBezTo>
                  <a:cubicBezTo>
                    <a:pt x="480447" y="3326969"/>
                    <a:pt x="494784" y="3339303"/>
                    <a:pt x="511444" y="3347633"/>
                  </a:cubicBezTo>
                  <a:cubicBezTo>
                    <a:pt x="546875" y="3365349"/>
                    <a:pt x="600053" y="3369786"/>
                    <a:pt x="635430" y="3378630"/>
                  </a:cubicBezTo>
                  <a:cubicBezTo>
                    <a:pt x="651279" y="3382592"/>
                    <a:pt x="666217" y="3389640"/>
                    <a:pt x="681925" y="3394128"/>
                  </a:cubicBezTo>
                  <a:cubicBezTo>
                    <a:pt x="702406" y="3399980"/>
                    <a:pt x="723254" y="3404461"/>
                    <a:pt x="743919" y="3409627"/>
                  </a:cubicBezTo>
                  <a:cubicBezTo>
                    <a:pt x="873071" y="3404461"/>
                    <a:pt x="1002721" y="3406578"/>
                    <a:pt x="1131376" y="3394128"/>
                  </a:cubicBezTo>
                  <a:cubicBezTo>
                    <a:pt x="1131388" y="3394127"/>
                    <a:pt x="1247608" y="3355384"/>
                    <a:pt x="1270861" y="3347633"/>
                  </a:cubicBezTo>
                  <a:lnTo>
                    <a:pt x="1317356" y="3332135"/>
                  </a:lnTo>
                  <a:cubicBezTo>
                    <a:pt x="1332854" y="3321803"/>
                    <a:pt x="1347191" y="3309468"/>
                    <a:pt x="1363851" y="3301138"/>
                  </a:cubicBezTo>
                  <a:cubicBezTo>
                    <a:pt x="1378463" y="3293832"/>
                    <a:pt x="1396065" y="3293574"/>
                    <a:pt x="1410346" y="3285640"/>
                  </a:cubicBezTo>
                  <a:cubicBezTo>
                    <a:pt x="1570219" y="3196822"/>
                    <a:pt x="1444624" y="3243217"/>
                    <a:pt x="1549830" y="3208149"/>
                  </a:cubicBezTo>
                  <a:cubicBezTo>
                    <a:pt x="1580827" y="3187484"/>
                    <a:pt x="1616478" y="3172497"/>
                    <a:pt x="1642820" y="3146155"/>
                  </a:cubicBezTo>
                  <a:cubicBezTo>
                    <a:pt x="1696333" y="3092643"/>
                    <a:pt x="1685036" y="3099557"/>
                    <a:pt x="1751308" y="3053166"/>
                  </a:cubicBezTo>
                  <a:cubicBezTo>
                    <a:pt x="1781827" y="3031802"/>
                    <a:pt x="1817956" y="3017514"/>
                    <a:pt x="1844298" y="2991172"/>
                  </a:cubicBezTo>
                  <a:cubicBezTo>
                    <a:pt x="1950459" y="2885012"/>
                    <a:pt x="1900815" y="2922499"/>
                    <a:pt x="1983783" y="2867186"/>
                  </a:cubicBezTo>
                  <a:cubicBezTo>
                    <a:pt x="2053107" y="2763201"/>
                    <a:pt x="1971442" y="2865081"/>
                    <a:pt x="2061274" y="2805193"/>
                  </a:cubicBezTo>
                  <a:cubicBezTo>
                    <a:pt x="2079511" y="2793035"/>
                    <a:pt x="2089934" y="2771438"/>
                    <a:pt x="2107769" y="2758698"/>
                  </a:cubicBezTo>
                  <a:cubicBezTo>
                    <a:pt x="2126569" y="2745269"/>
                    <a:pt x="2149098" y="2738033"/>
                    <a:pt x="2169763" y="2727701"/>
                  </a:cubicBezTo>
                  <a:cubicBezTo>
                    <a:pt x="2232252" y="2602721"/>
                    <a:pt x="2161738" y="2707220"/>
                    <a:pt x="2247254" y="2650210"/>
                  </a:cubicBezTo>
                  <a:cubicBezTo>
                    <a:pt x="2363351" y="2572812"/>
                    <a:pt x="2229687" y="2625070"/>
                    <a:pt x="2340244" y="2588216"/>
                  </a:cubicBezTo>
                  <a:cubicBezTo>
                    <a:pt x="2371241" y="2557220"/>
                    <a:pt x="2396761" y="2519543"/>
                    <a:pt x="2433234" y="2495227"/>
                  </a:cubicBezTo>
                  <a:cubicBezTo>
                    <a:pt x="2464231" y="2474562"/>
                    <a:pt x="2499882" y="2459575"/>
                    <a:pt x="2526224" y="2433233"/>
                  </a:cubicBezTo>
                  <a:cubicBezTo>
                    <a:pt x="2546888" y="2412569"/>
                    <a:pt x="2566029" y="2390259"/>
                    <a:pt x="2588217" y="2371240"/>
                  </a:cubicBezTo>
                  <a:cubicBezTo>
                    <a:pt x="2602359" y="2359118"/>
                    <a:pt x="2620570" y="2352366"/>
                    <a:pt x="2634712" y="2340244"/>
                  </a:cubicBezTo>
                  <a:cubicBezTo>
                    <a:pt x="2656900" y="2321225"/>
                    <a:pt x="2674517" y="2297269"/>
                    <a:pt x="2696705" y="2278250"/>
                  </a:cubicBezTo>
                  <a:cubicBezTo>
                    <a:pt x="2844193" y="2151831"/>
                    <a:pt x="2618051" y="2370889"/>
                    <a:pt x="2805193" y="2200759"/>
                  </a:cubicBezTo>
                  <a:cubicBezTo>
                    <a:pt x="2843035" y="2166357"/>
                    <a:pt x="2872768" y="2122956"/>
                    <a:pt x="2913681" y="2092271"/>
                  </a:cubicBezTo>
                  <a:cubicBezTo>
                    <a:pt x="2934345" y="2076773"/>
                    <a:pt x="2958513" y="2065082"/>
                    <a:pt x="2975674" y="2045776"/>
                  </a:cubicBezTo>
                  <a:cubicBezTo>
                    <a:pt x="3107176" y="1897837"/>
                    <a:pt x="2977084" y="1993176"/>
                    <a:pt x="3084163" y="1921789"/>
                  </a:cubicBezTo>
                  <a:cubicBezTo>
                    <a:pt x="3155320" y="1815051"/>
                    <a:pt x="3064411" y="1944832"/>
                    <a:pt x="3177152" y="1813301"/>
                  </a:cubicBezTo>
                  <a:cubicBezTo>
                    <a:pt x="3189274" y="1799159"/>
                    <a:pt x="3197322" y="1781963"/>
                    <a:pt x="3208149" y="1766806"/>
                  </a:cubicBezTo>
                  <a:cubicBezTo>
                    <a:pt x="3223163" y="1745787"/>
                    <a:pt x="3239146" y="1725477"/>
                    <a:pt x="3254644" y="1704813"/>
                  </a:cubicBezTo>
                  <a:cubicBezTo>
                    <a:pt x="3259810" y="1689315"/>
                    <a:pt x="3262836" y="1672930"/>
                    <a:pt x="3270142" y="1658318"/>
                  </a:cubicBezTo>
                  <a:cubicBezTo>
                    <a:pt x="3278472" y="1641658"/>
                    <a:pt x="3293802" y="1628944"/>
                    <a:pt x="3301139" y="1611823"/>
                  </a:cubicBezTo>
                  <a:cubicBezTo>
                    <a:pt x="3361187" y="1471711"/>
                    <a:pt x="3269814" y="1620064"/>
                    <a:pt x="3347634" y="1503335"/>
                  </a:cubicBezTo>
                  <a:cubicBezTo>
                    <a:pt x="3376603" y="1416427"/>
                    <a:pt x="3359171" y="1472684"/>
                    <a:pt x="3394129" y="1332854"/>
                  </a:cubicBezTo>
                  <a:cubicBezTo>
                    <a:pt x="3399295" y="1312190"/>
                    <a:pt x="3405450" y="1291748"/>
                    <a:pt x="3409627" y="1270861"/>
                  </a:cubicBezTo>
                  <a:cubicBezTo>
                    <a:pt x="3431288" y="1162555"/>
                    <a:pt x="3420794" y="1219353"/>
                    <a:pt x="3440624" y="1100379"/>
                  </a:cubicBezTo>
                  <a:cubicBezTo>
                    <a:pt x="3435829" y="985303"/>
                    <a:pt x="3436342" y="751369"/>
                    <a:pt x="3409627" y="604433"/>
                  </a:cubicBezTo>
                  <a:cubicBezTo>
                    <a:pt x="3406705" y="588360"/>
                    <a:pt x="3398091" y="573787"/>
                    <a:pt x="3394129" y="557938"/>
                  </a:cubicBezTo>
                  <a:cubicBezTo>
                    <a:pt x="3350320" y="382704"/>
                    <a:pt x="3414126" y="586934"/>
                    <a:pt x="3347634" y="387457"/>
                  </a:cubicBezTo>
                  <a:cubicBezTo>
                    <a:pt x="3342468" y="371959"/>
                    <a:pt x="3341197" y="354555"/>
                    <a:pt x="3332135" y="340962"/>
                  </a:cubicBezTo>
                  <a:lnTo>
                    <a:pt x="3239146" y="201477"/>
                  </a:lnTo>
                  <a:cubicBezTo>
                    <a:pt x="3187487" y="123989"/>
                    <a:pt x="3223641" y="165310"/>
                    <a:pt x="3115159" y="92989"/>
                  </a:cubicBezTo>
                  <a:cubicBezTo>
                    <a:pt x="3066331" y="60437"/>
                    <a:pt x="3076459" y="61300"/>
                    <a:pt x="3022169" y="46494"/>
                  </a:cubicBezTo>
                  <a:cubicBezTo>
                    <a:pt x="2981070" y="35285"/>
                    <a:pt x="2939512" y="25830"/>
                    <a:pt x="2898183" y="15498"/>
                  </a:cubicBezTo>
                  <a:lnTo>
                    <a:pt x="2836190" y="0"/>
                  </a:lnTo>
                  <a:cubicBezTo>
                    <a:pt x="2753532" y="5166"/>
                    <a:pt x="2670663" y="7646"/>
                    <a:pt x="2588217" y="15498"/>
                  </a:cubicBezTo>
                  <a:cubicBezTo>
                    <a:pt x="2526877" y="21340"/>
                    <a:pt x="2475942" y="42590"/>
                    <a:pt x="2417735" y="61993"/>
                  </a:cubicBezTo>
                  <a:lnTo>
                    <a:pt x="2371241" y="77491"/>
                  </a:lnTo>
                  <a:cubicBezTo>
                    <a:pt x="2371236" y="77493"/>
                    <a:pt x="2278255" y="108485"/>
                    <a:pt x="2278251" y="108488"/>
                  </a:cubicBezTo>
                  <a:lnTo>
                    <a:pt x="2185261" y="170481"/>
                  </a:lnTo>
                  <a:lnTo>
                    <a:pt x="2138766" y="201477"/>
                  </a:lnTo>
                  <a:cubicBezTo>
                    <a:pt x="2128434" y="216975"/>
                    <a:pt x="2119694" y="233663"/>
                    <a:pt x="2107769" y="247972"/>
                  </a:cubicBezTo>
                  <a:cubicBezTo>
                    <a:pt x="2070478" y="292721"/>
                    <a:pt x="2060496" y="294986"/>
                    <a:pt x="2014780" y="325464"/>
                  </a:cubicBezTo>
                  <a:lnTo>
                    <a:pt x="1921790" y="464949"/>
                  </a:lnTo>
                  <a:cubicBezTo>
                    <a:pt x="1911458" y="480447"/>
                    <a:pt x="1906291" y="501112"/>
                    <a:pt x="1890793" y="511444"/>
                  </a:cubicBezTo>
                  <a:lnTo>
                    <a:pt x="1844298" y="542440"/>
                  </a:lnTo>
                  <a:cubicBezTo>
                    <a:pt x="1817020" y="624276"/>
                    <a:pt x="1837862" y="575343"/>
                    <a:pt x="1766807" y="681925"/>
                  </a:cubicBezTo>
                  <a:lnTo>
                    <a:pt x="1735810" y="728420"/>
                  </a:lnTo>
                  <a:lnTo>
                    <a:pt x="1704813" y="774915"/>
                  </a:lnTo>
                  <a:cubicBezTo>
                    <a:pt x="1677535" y="856750"/>
                    <a:pt x="1698376" y="807820"/>
                    <a:pt x="1627322" y="914400"/>
                  </a:cubicBezTo>
                  <a:lnTo>
                    <a:pt x="1503335" y="1100379"/>
                  </a:lnTo>
                  <a:cubicBezTo>
                    <a:pt x="1414503" y="1233628"/>
                    <a:pt x="1521007" y="1065037"/>
                    <a:pt x="1456841" y="1193369"/>
                  </a:cubicBezTo>
                  <a:cubicBezTo>
                    <a:pt x="1435264" y="1236523"/>
                    <a:pt x="1413624" y="1252084"/>
                    <a:pt x="1379349" y="1286359"/>
                  </a:cubicBezTo>
                  <a:cubicBezTo>
                    <a:pt x="1374183" y="1301857"/>
                    <a:pt x="1375403" y="1321302"/>
                    <a:pt x="1363851" y="1332854"/>
                  </a:cubicBezTo>
                  <a:cubicBezTo>
                    <a:pt x="1337509" y="1359196"/>
                    <a:pt x="1270861" y="1394847"/>
                    <a:pt x="1270861" y="1394847"/>
                  </a:cubicBezTo>
                  <a:cubicBezTo>
                    <a:pt x="1203812" y="1495419"/>
                    <a:pt x="1285650" y="1395252"/>
                    <a:pt x="1177871" y="1456840"/>
                  </a:cubicBezTo>
                  <a:cubicBezTo>
                    <a:pt x="1158841" y="1467714"/>
                    <a:pt x="1148214" y="1489303"/>
                    <a:pt x="1131376" y="1503335"/>
                  </a:cubicBezTo>
                  <a:cubicBezTo>
                    <a:pt x="1091317" y="1536718"/>
                    <a:pt x="1084986" y="1534297"/>
                    <a:pt x="1038386" y="1549830"/>
                  </a:cubicBezTo>
                  <a:cubicBezTo>
                    <a:pt x="1007389" y="1570494"/>
                    <a:pt x="980737" y="1600042"/>
                    <a:pt x="945396" y="1611823"/>
                  </a:cubicBezTo>
                  <a:cubicBezTo>
                    <a:pt x="929898" y="1616989"/>
                    <a:pt x="913514" y="1620016"/>
                    <a:pt x="898902" y="1627322"/>
                  </a:cubicBezTo>
                  <a:cubicBezTo>
                    <a:pt x="882242" y="1635652"/>
                    <a:pt x="869428" y="1650753"/>
                    <a:pt x="852407" y="1658318"/>
                  </a:cubicBezTo>
                  <a:cubicBezTo>
                    <a:pt x="822550" y="1671588"/>
                    <a:pt x="790414" y="1678983"/>
                    <a:pt x="759417" y="1689315"/>
                  </a:cubicBezTo>
                  <a:lnTo>
                    <a:pt x="712922" y="1704813"/>
                  </a:lnTo>
                  <a:cubicBezTo>
                    <a:pt x="697424" y="1715145"/>
                    <a:pt x="683448" y="1728245"/>
                    <a:pt x="666427" y="1735810"/>
                  </a:cubicBezTo>
                  <a:cubicBezTo>
                    <a:pt x="636570" y="1749080"/>
                    <a:pt x="602660" y="1752193"/>
                    <a:pt x="573437" y="1766806"/>
                  </a:cubicBezTo>
                  <a:lnTo>
                    <a:pt x="526942" y="1782305"/>
                  </a:lnTo>
                  <a:close/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9EFD01D8-25D0-4F87-9D6B-0917DBF6A2BB}"/>
                </a:ext>
              </a:extLst>
            </p:cNvPr>
            <p:cNvSpPr/>
            <p:nvPr/>
          </p:nvSpPr>
          <p:spPr>
            <a:xfrm rot="290665">
              <a:off x="4478619" y="1707575"/>
              <a:ext cx="459014" cy="531664"/>
            </a:xfrm>
            <a:custGeom>
              <a:avLst/>
              <a:gdLst>
                <a:gd name="connsiteX0" fmla="*/ 0 w 2154264"/>
                <a:gd name="connsiteY0" fmla="*/ 2495227 h 2495227"/>
                <a:gd name="connsiteX1" fmla="*/ 15498 w 2154264"/>
                <a:gd name="connsiteY1" fmla="*/ 2417735 h 2495227"/>
                <a:gd name="connsiteX2" fmla="*/ 30996 w 2154264"/>
                <a:gd name="connsiteY2" fmla="*/ 2371240 h 2495227"/>
                <a:gd name="connsiteX3" fmla="*/ 61993 w 2154264"/>
                <a:gd name="connsiteY3" fmla="*/ 2123267 h 2495227"/>
                <a:gd name="connsiteX4" fmla="*/ 92989 w 2154264"/>
                <a:gd name="connsiteY4" fmla="*/ 2030278 h 2495227"/>
                <a:gd name="connsiteX5" fmla="*/ 139484 w 2154264"/>
                <a:gd name="connsiteY5" fmla="*/ 1875295 h 2495227"/>
                <a:gd name="connsiteX6" fmla="*/ 170481 w 2154264"/>
                <a:gd name="connsiteY6" fmla="*/ 1828800 h 2495227"/>
                <a:gd name="connsiteX7" fmla="*/ 263471 w 2154264"/>
                <a:gd name="connsiteY7" fmla="*/ 1673817 h 2495227"/>
                <a:gd name="connsiteX8" fmla="*/ 309966 w 2154264"/>
                <a:gd name="connsiteY8" fmla="*/ 1627322 h 2495227"/>
                <a:gd name="connsiteX9" fmla="*/ 371959 w 2154264"/>
                <a:gd name="connsiteY9" fmla="*/ 1534332 h 2495227"/>
                <a:gd name="connsiteX10" fmla="*/ 418454 w 2154264"/>
                <a:gd name="connsiteY10" fmla="*/ 1487837 h 2495227"/>
                <a:gd name="connsiteX11" fmla="*/ 449450 w 2154264"/>
                <a:gd name="connsiteY11" fmla="*/ 1441342 h 2495227"/>
                <a:gd name="connsiteX12" fmla="*/ 511444 w 2154264"/>
                <a:gd name="connsiteY12" fmla="*/ 1379349 h 2495227"/>
                <a:gd name="connsiteX13" fmla="*/ 604433 w 2154264"/>
                <a:gd name="connsiteY13" fmla="*/ 1301857 h 2495227"/>
                <a:gd name="connsiteX14" fmla="*/ 635430 w 2154264"/>
                <a:gd name="connsiteY14" fmla="*/ 1255362 h 2495227"/>
                <a:gd name="connsiteX15" fmla="*/ 743918 w 2154264"/>
                <a:gd name="connsiteY15" fmla="*/ 1146874 h 2495227"/>
                <a:gd name="connsiteX16" fmla="*/ 790413 w 2154264"/>
                <a:gd name="connsiteY16" fmla="*/ 1100379 h 2495227"/>
                <a:gd name="connsiteX17" fmla="*/ 883403 w 2154264"/>
                <a:gd name="connsiteY17" fmla="*/ 1038386 h 2495227"/>
                <a:gd name="connsiteX18" fmla="*/ 929898 w 2154264"/>
                <a:gd name="connsiteY18" fmla="*/ 976393 h 2495227"/>
                <a:gd name="connsiteX19" fmla="*/ 1069383 w 2154264"/>
                <a:gd name="connsiteY19" fmla="*/ 898901 h 2495227"/>
                <a:gd name="connsiteX20" fmla="*/ 1162372 w 2154264"/>
                <a:gd name="connsiteY20" fmla="*/ 836908 h 2495227"/>
                <a:gd name="connsiteX21" fmla="*/ 1224366 w 2154264"/>
                <a:gd name="connsiteY21" fmla="*/ 805912 h 2495227"/>
                <a:gd name="connsiteX22" fmla="*/ 1317356 w 2154264"/>
                <a:gd name="connsiteY22" fmla="*/ 728420 h 2495227"/>
                <a:gd name="connsiteX23" fmla="*/ 1379349 w 2154264"/>
                <a:gd name="connsiteY23" fmla="*/ 697423 h 2495227"/>
                <a:gd name="connsiteX24" fmla="*/ 1425844 w 2154264"/>
                <a:gd name="connsiteY24" fmla="*/ 666427 h 2495227"/>
                <a:gd name="connsiteX25" fmla="*/ 1487837 w 2154264"/>
                <a:gd name="connsiteY25" fmla="*/ 635430 h 2495227"/>
                <a:gd name="connsiteX26" fmla="*/ 1596325 w 2154264"/>
                <a:gd name="connsiteY26" fmla="*/ 573437 h 2495227"/>
                <a:gd name="connsiteX27" fmla="*/ 1658318 w 2154264"/>
                <a:gd name="connsiteY27" fmla="*/ 526942 h 2495227"/>
                <a:gd name="connsiteX28" fmla="*/ 1813301 w 2154264"/>
                <a:gd name="connsiteY28" fmla="*/ 387457 h 2495227"/>
                <a:gd name="connsiteX29" fmla="*/ 1937288 w 2154264"/>
                <a:gd name="connsiteY29" fmla="*/ 247973 h 2495227"/>
                <a:gd name="connsiteX30" fmla="*/ 2030278 w 2154264"/>
                <a:gd name="connsiteY30" fmla="*/ 170481 h 2495227"/>
                <a:gd name="connsiteX31" fmla="*/ 2092271 w 2154264"/>
                <a:gd name="connsiteY31" fmla="*/ 77491 h 2495227"/>
                <a:gd name="connsiteX32" fmla="*/ 2123267 w 2154264"/>
                <a:gd name="connsiteY32" fmla="*/ 30996 h 2495227"/>
                <a:gd name="connsiteX33" fmla="*/ 2154264 w 2154264"/>
                <a:gd name="connsiteY33" fmla="*/ 0 h 2495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54264" h="2495227">
                  <a:moveTo>
                    <a:pt x="0" y="2495227"/>
                  </a:moveTo>
                  <a:cubicBezTo>
                    <a:pt x="5166" y="2469396"/>
                    <a:pt x="9109" y="2443291"/>
                    <a:pt x="15498" y="2417735"/>
                  </a:cubicBezTo>
                  <a:cubicBezTo>
                    <a:pt x="19460" y="2401886"/>
                    <a:pt x="28512" y="2387387"/>
                    <a:pt x="30996" y="2371240"/>
                  </a:cubicBezTo>
                  <a:cubicBezTo>
                    <a:pt x="43932" y="2287153"/>
                    <a:pt x="41401" y="2205633"/>
                    <a:pt x="61993" y="2123267"/>
                  </a:cubicBezTo>
                  <a:cubicBezTo>
                    <a:pt x="69917" y="2091570"/>
                    <a:pt x="85064" y="2061975"/>
                    <a:pt x="92989" y="2030278"/>
                  </a:cubicBezTo>
                  <a:cubicBezTo>
                    <a:pt x="101652" y="1995626"/>
                    <a:pt x="124393" y="1897931"/>
                    <a:pt x="139484" y="1875295"/>
                  </a:cubicBezTo>
                  <a:cubicBezTo>
                    <a:pt x="149816" y="1859797"/>
                    <a:pt x="161240" y="1844973"/>
                    <a:pt x="170481" y="1828800"/>
                  </a:cubicBezTo>
                  <a:cubicBezTo>
                    <a:pt x="203094" y="1771727"/>
                    <a:pt x="212919" y="1724369"/>
                    <a:pt x="263471" y="1673817"/>
                  </a:cubicBezTo>
                  <a:cubicBezTo>
                    <a:pt x="278969" y="1658319"/>
                    <a:pt x="296510" y="1644623"/>
                    <a:pt x="309966" y="1627322"/>
                  </a:cubicBezTo>
                  <a:cubicBezTo>
                    <a:pt x="332837" y="1597916"/>
                    <a:pt x="345617" y="1560674"/>
                    <a:pt x="371959" y="1534332"/>
                  </a:cubicBezTo>
                  <a:cubicBezTo>
                    <a:pt x="387457" y="1518834"/>
                    <a:pt x="404423" y="1504675"/>
                    <a:pt x="418454" y="1487837"/>
                  </a:cubicBezTo>
                  <a:cubicBezTo>
                    <a:pt x="430378" y="1473528"/>
                    <a:pt x="437328" y="1455484"/>
                    <a:pt x="449450" y="1441342"/>
                  </a:cubicBezTo>
                  <a:cubicBezTo>
                    <a:pt x="468469" y="1419154"/>
                    <a:pt x="489255" y="1398368"/>
                    <a:pt x="511444" y="1379349"/>
                  </a:cubicBezTo>
                  <a:cubicBezTo>
                    <a:pt x="582558" y="1318395"/>
                    <a:pt x="537258" y="1382468"/>
                    <a:pt x="604433" y="1301857"/>
                  </a:cubicBezTo>
                  <a:cubicBezTo>
                    <a:pt x="616357" y="1287547"/>
                    <a:pt x="622969" y="1269207"/>
                    <a:pt x="635430" y="1255362"/>
                  </a:cubicBezTo>
                  <a:cubicBezTo>
                    <a:pt x="669642" y="1217349"/>
                    <a:pt x="707755" y="1183037"/>
                    <a:pt x="743918" y="1146874"/>
                  </a:cubicBezTo>
                  <a:cubicBezTo>
                    <a:pt x="759416" y="1131376"/>
                    <a:pt x="772176" y="1112537"/>
                    <a:pt x="790413" y="1100379"/>
                  </a:cubicBezTo>
                  <a:cubicBezTo>
                    <a:pt x="821410" y="1079715"/>
                    <a:pt x="861051" y="1068189"/>
                    <a:pt x="883403" y="1038386"/>
                  </a:cubicBezTo>
                  <a:cubicBezTo>
                    <a:pt x="898901" y="1017722"/>
                    <a:pt x="910592" y="993554"/>
                    <a:pt x="929898" y="976393"/>
                  </a:cubicBezTo>
                  <a:cubicBezTo>
                    <a:pt x="1089833" y="834229"/>
                    <a:pt x="964150" y="957364"/>
                    <a:pt x="1069383" y="898901"/>
                  </a:cubicBezTo>
                  <a:cubicBezTo>
                    <a:pt x="1101948" y="880809"/>
                    <a:pt x="1129052" y="853568"/>
                    <a:pt x="1162372" y="836908"/>
                  </a:cubicBezTo>
                  <a:cubicBezTo>
                    <a:pt x="1183037" y="826576"/>
                    <a:pt x="1204306" y="817375"/>
                    <a:pt x="1224366" y="805912"/>
                  </a:cubicBezTo>
                  <a:cubicBezTo>
                    <a:pt x="1347344" y="735640"/>
                    <a:pt x="1189153" y="819995"/>
                    <a:pt x="1317356" y="728420"/>
                  </a:cubicBezTo>
                  <a:cubicBezTo>
                    <a:pt x="1336156" y="714991"/>
                    <a:pt x="1359290" y="708886"/>
                    <a:pt x="1379349" y="697423"/>
                  </a:cubicBezTo>
                  <a:cubicBezTo>
                    <a:pt x="1395521" y="688182"/>
                    <a:pt x="1409672" y="675668"/>
                    <a:pt x="1425844" y="666427"/>
                  </a:cubicBezTo>
                  <a:cubicBezTo>
                    <a:pt x="1445903" y="654964"/>
                    <a:pt x="1468245" y="647675"/>
                    <a:pt x="1487837" y="635430"/>
                  </a:cubicBezTo>
                  <a:cubicBezTo>
                    <a:pt x="1595067" y="568411"/>
                    <a:pt x="1504980" y="603885"/>
                    <a:pt x="1596325" y="573437"/>
                  </a:cubicBezTo>
                  <a:cubicBezTo>
                    <a:pt x="1616989" y="557939"/>
                    <a:pt x="1639205" y="544317"/>
                    <a:pt x="1658318" y="526942"/>
                  </a:cubicBezTo>
                  <a:cubicBezTo>
                    <a:pt x="1825599" y="374868"/>
                    <a:pt x="1707637" y="457900"/>
                    <a:pt x="1813301" y="387457"/>
                  </a:cubicBezTo>
                  <a:cubicBezTo>
                    <a:pt x="1850570" y="331554"/>
                    <a:pt x="1873590" y="290439"/>
                    <a:pt x="1937288" y="247973"/>
                  </a:cubicBezTo>
                  <a:cubicBezTo>
                    <a:pt x="1978616" y="220421"/>
                    <a:pt x="1998151" y="211788"/>
                    <a:pt x="2030278" y="170481"/>
                  </a:cubicBezTo>
                  <a:cubicBezTo>
                    <a:pt x="2053149" y="141075"/>
                    <a:pt x="2071607" y="108488"/>
                    <a:pt x="2092271" y="77491"/>
                  </a:cubicBezTo>
                  <a:cubicBezTo>
                    <a:pt x="2102603" y="61993"/>
                    <a:pt x="2110096" y="44167"/>
                    <a:pt x="2123267" y="30996"/>
                  </a:cubicBezTo>
                  <a:lnTo>
                    <a:pt x="2154264" y="0"/>
                  </a:ln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D717B720-280F-4F09-9E4F-C97EA781D57E}"/>
                </a:ext>
              </a:extLst>
            </p:cNvPr>
            <p:cNvSpPr/>
            <p:nvPr/>
          </p:nvSpPr>
          <p:spPr>
            <a:xfrm rot="290665">
              <a:off x="4428825" y="1611887"/>
              <a:ext cx="501944" cy="257576"/>
            </a:xfrm>
            <a:custGeom>
              <a:avLst/>
              <a:gdLst>
                <a:gd name="connsiteX0" fmla="*/ 0 w 2355743"/>
                <a:gd name="connsiteY0" fmla="*/ 1208868 h 1208868"/>
                <a:gd name="connsiteX1" fmla="*/ 77492 w 2355743"/>
                <a:gd name="connsiteY1" fmla="*/ 1131377 h 1208868"/>
                <a:gd name="connsiteX2" fmla="*/ 170482 w 2355743"/>
                <a:gd name="connsiteY2" fmla="*/ 1100380 h 1208868"/>
                <a:gd name="connsiteX3" fmla="*/ 263472 w 2355743"/>
                <a:gd name="connsiteY3" fmla="*/ 1053885 h 1208868"/>
                <a:gd name="connsiteX4" fmla="*/ 325465 w 2355743"/>
                <a:gd name="connsiteY4" fmla="*/ 1022888 h 1208868"/>
                <a:gd name="connsiteX5" fmla="*/ 371960 w 2355743"/>
                <a:gd name="connsiteY5" fmla="*/ 1007390 h 1208868"/>
                <a:gd name="connsiteX6" fmla="*/ 418455 w 2355743"/>
                <a:gd name="connsiteY6" fmla="*/ 976394 h 1208868"/>
                <a:gd name="connsiteX7" fmla="*/ 511445 w 2355743"/>
                <a:gd name="connsiteY7" fmla="*/ 945397 h 1208868"/>
                <a:gd name="connsiteX8" fmla="*/ 619933 w 2355743"/>
                <a:gd name="connsiteY8" fmla="*/ 914400 h 1208868"/>
                <a:gd name="connsiteX9" fmla="*/ 759417 w 2355743"/>
                <a:gd name="connsiteY9" fmla="*/ 883404 h 1208868"/>
                <a:gd name="connsiteX10" fmla="*/ 914400 w 2355743"/>
                <a:gd name="connsiteY10" fmla="*/ 852407 h 1208868"/>
                <a:gd name="connsiteX11" fmla="*/ 1146875 w 2355743"/>
                <a:gd name="connsiteY11" fmla="*/ 821411 h 1208868"/>
                <a:gd name="connsiteX12" fmla="*/ 1286360 w 2355743"/>
                <a:gd name="connsiteY12" fmla="*/ 759417 h 1208868"/>
                <a:gd name="connsiteX13" fmla="*/ 1332855 w 2355743"/>
                <a:gd name="connsiteY13" fmla="*/ 743919 h 1208868"/>
                <a:gd name="connsiteX14" fmla="*/ 1379350 w 2355743"/>
                <a:gd name="connsiteY14" fmla="*/ 712922 h 1208868"/>
                <a:gd name="connsiteX15" fmla="*/ 1503336 w 2355743"/>
                <a:gd name="connsiteY15" fmla="*/ 650929 h 1208868"/>
                <a:gd name="connsiteX16" fmla="*/ 1596326 w 2355743"/>
                <a:gd name="connsiteY16" fmla="*/ 588936 h 1208868"/>
                <a:gd name="connsiteX17" fmla="*/ 1642821 w 2355743"/>
                <a:gd name="connsiteY17" fmla="*/ 557939 h 1208868"/>
                <a:gd name="connsiteX18" fmla="*/ 1704814 w 2355743"/>
                <a:gd name="connsiteY18" fmla="*/ 526943 h 1208868"/>
                <a:gd name="connsiteX19" fmla="*/ 1797804 w 2355743"/>
                <a:gd name="connsiteY19" fmla="*/ 464950 h 1208868"/>
                <a:gd name="connsiteX20" fmla="*/ 1844299 w 2355743"/>
                <a:gd name="connsiteY20" fmla="*/ 433953 h 1208868"/>
                <a:gd name="connsiteX21" fmla="*/ 1906292 w 2355743"/>
                <a:gd name="connsiteY21" fmla="*/ 371960 h 1208868"/>
                <a:gd name="connsiteX22" fmla="*/ 2030278 w 2355743"/>
                <a:gd name="connsiteY22" fmla="*/ 278970 h 1208868"/>
                <a:gd name="connsiteX23" fmla="*/ 2076773 w 2355743"/>
                <a:gd name="connsiteY23" fmla="*/ 247973 h 1208868"/>
                <a:gd name="connsiteX24" fmla="*/ 2123268 w 2355743"/>
                <a:gd name="connsiteY24" fmla="*/ 201478 h 1208868"/>
                <a:gd name="connsiteX25" fmla="*/ 2231756 w 2355743"/>
                <a:gd name="connsiteY25" fmla="*/ 123987 h 1208868"/>
                <a:gd name="connsiteX26" fmla="*/ 2355743 w 2355743"/>
                <a:gd name="connsiteY26" fmla="*/ 0 h 120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55743" h="1208868">
                  <a:moveTo>
                    <a:pt x="0" y="1208868"/>
                  </a:moveTo>
                  <a:cubicBezTo>
                    <a:pt x="25831" y="1183038"/>
                    <a:pt x="46673" y="1150989"/>
                    <a:pt x="77492" y="1131377"/>
                  </a:cubicBezTo>
                  <a:cubicBezTo>
                    <a:pt x="105057" y="1113836"/>
                    <a:pt x="170482" y="1100380"/>
                    <a:pt x="170482" y="1100380"/>
                  </a:cubicBezTo>
                  <a:cubicBezTo>
                    <a:pt x="259836" y="1040810"/>
                    <a:pt x="173638" y="1092385"/>
                    <a:pt x="263472" y="1053885"/>
                  </a:cubicBezTo>
                  <a:cubicBezTo>
                    <a:pt x="284707" y="1044784"/>
                    <a:pt x="304230" y="1031989"/>
                    <a:pt x="325465" y="1022888"/>
                  </a:cubicBezTo>
                  <a:cubicBezTo>
                    <a:pt x="340481" y="1016453"/>
                    <a:pt x="357348" y="1014696"/>
                    <a:pt x="371960" y="1007390"/>
                  </a:cubicBezTo>
                  <a:cubicBezTo>
                    <a:pt x="388620" y="999060"/>
                    <a:pt x="401434" y="983959"/>
                    <a:pt x="418455" y="976394"/>
                  </a:cubicBezTo>
                  <a:cubicBezTo>
                    <a:pt x="448312" y="963124"/>
                    <a:pt x="480448" y="955729"/>
                    <a:pt x="511445" y="945397"/>
                  </a:cubicBezTo>
                  <a:cubicBezTo>
                    <a:pt x="622909" y="908242"/>
                    <a:pt x="483725" y="953317"/>
                    <a:pt x="619933" y="914400"/>
                  </a:cubicBezTo>
                  <a:cubicBezTo>
                    <a:pt x="745263" y="878591"/>
                    <a:pt x="556016" y="921542"/>
                    <a:pt x="759417" y="883404"/>
                  </a:cubicBezTo>
                  <a:cubicBezTo>
                    <a:pt x="811199" y="873695"/>
                    <a:pt x="862038" y="858225"/>
                    <a:pt x="914400" y="852407"/>
                  </a:cubicBezTo>
                  <a:cubicBezTo>
                    <a:pt x="1085117" y="833439"/>
                    <a:pt x="1007740" y="844600"/>
                    <a:pt x="1146875" y="821411"/>
                  </a:cubicBezTo>
                  <a:cubicBezTo>
                    <a:pt x="1220555" y="772290"/>
                    <a:pt x="1175700" y="796304"/>
                    <a:pt x="1286360" y="759417"/>
                  </a:cubicBezTo>
                  <a:lnTo>
                    <a:pt x="1332855" y="743919"/>
                  </a:lnTo>
                  <a:cubicBezTo>
                    <a:pt x="1348353" y="733587"/>
                    <a:pt x="1362998" y="721841"/>
                    <a:pt x="1379350" y="712922"/>
                  </a:cubicBezTo>
                  <a:cubicBezTo>
                    <a:pt x="1419915" y="690796"/>
                    <a:pt x="1464890" y="676560"/>
                    <a:pt x="1503336" y="650929"/>
                  </a:cubicBezTo>
                  <a:lnTo>
                    <a:pt x="1596326" y="588936"/>
                  </a:lnTo>
                  <a:cubicBezTo>
                    <a:pt x="1611824" y="578604"/>
                    <a:pt x="1626161" y="566269"/>
                    <a:pt x="1642821" y="557939"/>
                  </a:cubicBezTo>
                  <a:cubicBezTo>
                    <a:pt x="1663485" y="547607"/>
                    <a:pt x="1685003" y="538830"/>
                    <a:pt x="1704814" y="526943"/>
                  </a:cubicBezTo>
                  <a:cubicBezTo>
                    <a:pt x="1736759" y="507776"/>
                    <a:pt x="1766807" y="485614"/>
                    <a:pt x="1797804" y="464950"/>
                  </a:cubicBezTo>
                  <a:cubicBezTo>
                    <a:pt x="1813302" y="454618"/>
                    <a:pt x="1831128" y="447124"/>
                    <a:pt x="1844299" y="433953"/>
                  </a:cubicBezTo>
                  <a:cubicBezTo>
                    <a:pt x="1864963" y="413289"/>
                    <a:pt x="1883842" y="390669"/>
                    <a:pt x="1906292" y="371960"/>
                  </a:cubicBezTo>
                  <a:cubicBezTo>
                    <a:pt x="1945979" y="338887"/>
                    <a:pt x="1987294" y="307627"/>
                    <a:pt x="2030278" y="278970"/>
                  </a:cubicBezTo>
                  <a:cubicBezTo>
                    <a:pt x="2045776" y="268638"/>
                    <a:pt x="2062464" y="259898"/>
                    <a:pt x="2076773" y="247973"/>
                  </a:cubicBezTo>
                  <a:cubicBezTo>
                    <a:pt x="2093611" y="233941"/>
                    <a:pt x="2106430" y="215509"/>
                    <a:pt x="2123268" y="201478"/>
                  </a:cubicBezTo>
                  <a:cubicBezTo>
                    <a:pt x="2236466" y="107147"/>
                    <a:pt x="2092165" y="249619"/>
                    <a:pt x="2231756" y="123987"/>
                  </a:cubicBezTo>
                  <a:lnTo>
                    <a:pt x="2355743" y="0"/>
                  </a:ln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C9B2C9F4-1575-47AC-8172-9A9F67316C1D}"/>
                </a:ext>
              </a:extLst>
            </p:cNvPr>
            <p:cNvSpPr/>
            <p:nvPr/>
          </p:nvSpPr>
          <p:spPr>
            <a:xfrm rot="290665">
              <a:off x="4426490" y="1520861"/>
              <a:ext cx="544873" cy="340133"/>
            </a:xfrm>
            <a:custGeom>
              <a:avLst/>
              <a:gdLst>
                <a:gd name="connsiteX0" fmla="*/ 0 w 2557220"/>
                <a:gd name="connsiteY0" fmla="*/ 1596325 h 1596325"/>
                <a:gd name="connsiteX1" fmla="*/ 511444 w 2557220"/>
                <a:gd name="connsiteY1" fmla="*/ 1239864 h 1596325"/>
                <a:gd name="connsiteX2" fmla="*/ 557939 w 2557220"/>
                <a:gd name="connsiteY2" fmla="*/ 1224366 h 1596325"/>
                <a:gd name="connsiteX3" fmla="*/ 650929 w 2557220"/>
                <a:gd name="connsiteY3" fmla="*/ 1177871 h 1596325"/>
                <a:gd name="connsiteX4" fmla="*/ 759417 w 2557220"/>
                <a:gd name="connsiteY4" fmla="*/ 1115878 h 1596325"/>
                <a:gd name="connsiteX5" fmla="*/ 867905 w 2557220"/>
                <a:gd name="connsiteY5" fmla="*/ 1100379 h 1596325"/>
                <a:gd name="connsiteX6" fmla="*/ 1022888 w 2557220"/>
                <a:gd name="connsiteY6" fmla="*/ 1053885 h 1596325"/>
                <a:gd name="connsiteX7" fmla="*/ 1100380 w 2557220"/>
                <a:gd name="connsiteY7" fmla="*/ 1038386 h 1596325"/>
                <a:gd name="connsiteX8" fmla="*/ 1193369 w 2557220"/>
                <a:gd name="connsiteY8" fmla="*/ 1007390 h 1596325"/>
                <a:gd name="connsiteX9" fmla="*/ 1239864 w 2557220"/>
                <a:gd name="connsiteY9" fmla="*/ 991891 h 1596325"/>
                <a:gd name="connsiteX10" fmla="*/ 1317356 w 2557220"/>
                <a:gd name="connsiteY10" fmla="*/ 976393 h 1596325"/>
                <a:gd name="connsiteX11" fmla="*/ 1379349 w 2557220"/>
                <a:gd name="connsiteY11" fmla="*/ 960895 h 1596325"/>
                <a:gd name="connsiteX12" fmla="*/ 1534332 w 2557220"/>
                <a:gd name="connsiteY12" fmla="*/ 929898 h 1596325"/>
                <a:gd name="connsiteX13" fmla="*/ 1580827 w 2557220"/>
                <a:gd name="connsiteY13" fmla="*/ 898902 h 1596325"/>
                <a:gd name="connsiteX14" fmla="*/ 1627322 w 2557220"/>
                <a:gd name="connsiteY14" fmla="*/ 883403 h 1596325"/>
                <a:gd name="connsiteX15" fmla="*/ 1720312 w 2557220"/>
                <a:gd name="connsiteY15" fmla="*/ 821410 h 1596325"/>
                <a:gd name="connsiteX16" fmla="*/ 1766807 w 2557220"/>
                <a:gd name="connsiteY16" fmla="*/ 790413 h 1596325"/>
                <a:gd name="connsiteX17" fmla="*/ 1813302 w 2557220"/>
                <a:gd name="connsiteY17" fmla="*/ 774915 h 1596325"/>
                <a:gd name="connsiteX18" fmla="*/ 1906291 w 2557220"/>
                <a:gd name="connsiteY18" fmla="*/ 712922 h 1596325"/>
                <a:gd name="connsiteX19" fmla="*/ 1983783 w 2557220"/>
                <a:gd name="connsiteY19" fmla="*/ 619932 h 1596325"/>
                <a:gd name="connsiteX20" fmla="*/ 2045776 w 2557220"/>
                <a:gd name="connsiteY20" fmla="*/ 573437 h 1596325"/>
                <a:gd name="connsiteX21" fmla="*/ 2092271 w 2557220"/>
                <a:gd name="connsiteY21" fmla="*/ 542440 h 1596325"/>
                <a:gd name="connsiteX22" fmla="*/ 2169763 w 2557220"/>
                <a:gd name="connsiteY22" fmla="*/ 449451 h 1596325"/>
                <a:gd name="connsiteX23" fmla="*/ 2262752 w 2557220"/>
                <a:gd name="connsiteY23" fmla="*/ 356461 h 1596325"/>
                <a:gd name="connsiteX24" fmla="*/ 2309247 w 2557220"/>
                <a:gd name="connsiteY24" fmla="*/ 309966 h 1596325"/>
                <a:gd name="connsiteX25" fmla="*/ 2402237 w 2557220"/>
                <a:gd name="connsiteY25" fmla="*/ 247973 h 1596325"/>
                <a:gd name="connsiteX26" fmla="*/ 2448732 w 2557220"/>
                <a:gd name="connsiteY26" fmla="*/ 185979 h 1596325"/>
                <a:gd name="connsiteX27" fmla="*/ 2464230 w 2557220"/>
                <a:gd name="connsiteY27" fmla="*/ 139485 h 1596325"/>
                <a:gd name="connsiteX28" fmla="*/ 2526224 w 2557220"/>
                <a:gd name="connsiteY28" fmla="*/ 61993 h 1596325"/>
                <a:gd name="connsiteX29" fmla="*/ 2557220 w 2557220"/>
                <a:gd name="connsiteY29" fmla="*/ 0 h 159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557220" h="1596325">
                  <a:moveTo>
                    <a:pt x="0" y="1596325"/>
                  </a:moveTo>
                  <a:cubicBezTo>
                    <a:pt x="170481" y="1477505"/>
                    <a:pt x="338541" y="1355132"/>
                    <a:pt x="511444" y="1239864"/>
                  </a:cubicBezTo>
                  <a:cubicBezTo>
                    <a:pt x="525037" y="1230802"/>
                    <a:pt x="543327" y="1231672"/>
                    <a:pt x="557939" y="1224366"/>
                  </a:cubicBezTo>
                  <a:cubicBezTo>
                    <a:pt x="678115" y="1164278"/>
                    <a:pt x="534063" y="1216826"/>
                    <a:pt x="650929" y="1177871"/>
                  </a:cubicBezTo>
                  <a:cubicBezTo>
                    <a:pt x="680065" y="1158447"/>
                    <a:pt x="726138" y="1124954"/>
                    <a:pt x="759417" y="1115878"/>
                  </a:cubicBezTo>
                  <a:cubicBezTo>
                    <a:pt x="794660" y="1106266"/>
                    <a:pt x="831742" y="1105545"/>
                    <a:pt x="867905" y="1100379"/>
                  </a:cubicBezTo>
                  <a:cubicBezTo>
                    <a:pt x="945179" y="1074622"/>
                    <a:pt x="952617" y="1069501"/>
                    <a:pt x="1022888" y="1053885"/>
                  </a:cubicBezTo>
                  <a:cubicBezTo>
                    <a:pt x="1048603" y="1048171"/>
                    <a:pt x="1074966" y="1045317"/>
                    <a:pt x="1100380" y="1038386"/>
                  </a:cubicBezTo>
                  <a:cubicBezTo>
                    <a:pt x="1131902" y="1029789"/>
                    <a:pt x="1162373" y="1017722"/>
                    <a:pt x="1193369" y="1007390"/>
                  </a:cubicBezTo>
                  <a:cubicBezTo>
                    <a:pt x="1208867" y="1002224"/>
                    <a:pt x="1223844" y="995095"/>
                    <a:pt x="1239864" y="991891"/>
                  </a:cubicBezTo>
                  <a:cubicBezTo>
                    <a:pt x="1265695" y="986725"/>
                    <a:pt x="1291641" y="982107"/>
                    <a:pt x="1317356" y="976393"/>
                  </a:cubicBezTo>
                  <a:cubicBezTo>
                    <a:pt x="1338149" y="971772"/>
                    <a:pt x="1358462" y="965072"/>
                    <a:pt x="1379349" y="960895"/>
                  </a:cubicBezTo>
                  <a:cubicBezTo>
                    <a:pt x="1569349" y="922894"/>
                    <a:pt x="1390338" y="965896"/>
                    <a:pt x="1534332" y="929898"/>
                  </a:cubicBezTo>
                  <a:cubicBezTo>
                    <a:pt x="1549830" y="919566"/>
                    <a:pt x="1564167" y="907232"/>
                    <a:pt x="1580827" y="898902"/>
                  </a:cubicBezTo>
                  <a:cubicBezTo>
                    <a:pt x="1595439" y="891596"/>
                    <a:pt x="1613729" y="892465"/>
                    <a:pt x="1627322" y="883403"/>
                  </a:cubicBezTo>
                  <a:cubicBezTo>
                    <a:pt x="1743412" y="806009"/>
                    <a:pt x="1609761" y="858259"/>
                    <a:pt x="1720312" y="821410"/>
                  </a:cubicBezTo>
                  <a:cubicBezTo>
                    <a:pt x="1735810" y="811078"/>
                    <a:pt x="1750147" y="798743"/>
                    <a:pt x="1766807" y="790413"/>
                  </a:cubicBezTo>
                  <a:cubicBezTo>
                    <a:pt x="1781419" y="783107"/>
                    <a:pt x="1799021" y="782849"/>
                    <a:pt x="1813302" y="774915"/>
                  </a:cubicBezTo>
                  <a:cubicBezTo>
                    <a:pt x="1845867" y="756823"/>
                    <a:pt x="1906291" y="712922"/>
                    <a:pt x="1906291" y="712922"/>
                  </a:cubicBezTo>
                  <a:cubicBezTo>
                    <a:pt x="1938178" y="665092"/>
                    <a:pt x="1937376" y="659709"/>
                    <a:pt x="1983783" y="619932"/>
                  </a:cubicBezTo>
                  <a:cubicBezTo>
                    <a:pt x="2003395" y="603122"/>
                    <a:pt x="2024757" y="588451"/>
                    <a:pt x="2045776" y="573437"/>
                  </a:cubicBezTo>
                  <a:cubicBezTo>
                    <a:pt x="2060933" y="562610"/>
                    <a:pt x="2077961" y="554364"/>
                    <a:pt x="2092271" y="542440"/>
                  </a:cubicBezTo>
                  <a:cubicBezTo>
                    <a:pt x="2183128" y="466727"/>
                    <a:pt x="2100101" y="527821"/>
                    <a:pt x="2169763" y="449451"/>
                  </a:cubicBezTo>
                  <a:cubicBezTo>
                    <a:pt x="2198886" y="416688"/>
                    <a:pt x="2231756" y="387458"/>
                    <a:pt x="2262752" y="356461"/>
                  </a:cubicBezTo>
                  <a:cubicBezTo>
                    <a:pt x="2278250" y="340963"/>
                    <a:pt x="2291010" y="322124"/>
                    <a:pt x="2309247" y="309966"/>
                  </a:cubicBezTo>
                  <a:lnTo>
                    <a:pt x="2402237" y="247973"/>
                  </a:lnTo>
                  <a:cubicBezTo>
                    <a:pt x="2417735" y="227308"/>
                    <a:pt x="2435916" y="208406"/>
                    <a:pt x="2448732" y="185979"/>
                  </a:cubicBezTo>
                  <a:cubicBezTo>
                    <a:pt x="2456837" y="171795"/>
                    <a:pt x="2455572" y="153338"/>
                    <a:pt x="2464230" y="139485"/>
                  </a:cubicBezTo>
                  <a:cubicBezTo>
                    <a:pt x="2481762" y="111434"/>
                    <a:pt x="2507875" y="89517"/>
                    <a:pt x="2526224" y="61993"/>
                  </a:cubicBezTo>
                  <a:cubicBezTo>
                    <a:pt x="2539039" y="42770"/>
                    <a:pt x="2557220" y="0"/>
                    <a:pt x="2557220" y="0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9775A814-6EDD-4E88-8DEA-EB95731FC0D2}"/>
                </a:ext>
              </a:extLst>
            </p:cNvPr>
            <p:cNvSpPr/>
            <p:nvPr/>
          </p:nvSpPr>
          <p:spPr>
            <a:xfrm rot="290665">
              <a:off x="4442047" y="1452133"/>
              <a:ext cx="686870" cy="429294"/>
            </a:xfrm>
            <a:custGeom>
              <a:avLst/>
              <a:gdLst>
                <a:gd name="connsiteX0" fmla="*/ 0 w 3223648"/>
                <a:gd name="connsiteY0" fmla="*/ 2014779 h 2014779"/>
                <a:gd name="connsiteX1" fmla="*/ 356461 w 3223648"/>
                <a:gd name="connsiteY1" fmla="*/ 1937288 h 2014779"/>
                <a:gd name="connsiteX2" fmla="*/ 449451 w 3223648"/>
                <a:gd name="connsiteY2" fmla="*/ 1906291 h 2014779"/>
                <a:gd name="connsiteX3" fmla="*/ 635431 w 3223648"/>
                <a:gd name="connsiteY3" fmla="*/ 1844298 h 2014779"/>
                <a:gd name="connsiteX4" fmla="*/ 681926 w 3223648"/>
                <a:gd name="connsiteY4" fmla="*/ 1828800 h 2014779"/>
                <a:gd name="connsiteX5" fmla="*/ 728421 w 3223648"/>
                <a:gd name="connsiteY5" fmla="*/ 1813301 h 2014779"/>
                <a:gd name="connsiteX6" fmla="*/ 805912 w 3223648"/>
                <a:gd name="connsiteY6" fmla="*/ 1797803 h 2014779"/>
                <a:gd name="connsiteX7" fmla="*/ 867905 w 3223648"/>
                <a:gd name="connsiteY7" fmla="*/ 1782305 h 2014779"/>
                <a:gd name="connsiteX8" fmla="*/ 960895 w 3223648"/>
                <a:gd name="connsiteY8" fmla="*/ 1766807 h 2014779"/>
                <a:gd name="connsiteX9" fmla="*/ 1053885 w 3223648"/>
                <a:gd name="connsiteY9" fmla="*/ 1735810 h 2014779"/>
                <a:gd name="connsiteX10" fmla="*/ 1348353 w 3223648"/>
                <a:gd name="connsiteY10" fmla="*/ 1689315 h 2014779"/>
                <a:gd name="connsiteX11" fmla="*/ 1441343 w 3223648"/>
                <a:gd name="connsiteY11" fmla="*/ 1658318 h 2014779"/>
                <a:gd name="connsiteX12" fmla="*/ 1487838 w 3223648"/>
                <a:gd name="connsiteY12" fmla="*/ 1642820 h 2014779"/>
                <a:gd name="connsiteX13" fmla="*/ 1549831 w 3223648"/>
                <a:gd name="connsiteY13" fmla="*/ 1627322 h 2014779"/>
                <a:gd name="connsiteX14" fmla="*/ 1611824 w 3223648"/>
                <a:gd name="connsiteY14" fmla="*/ 1596325 h 2014779"/>
                <a:gd name="connsiteX15" fmla="*/ 1704814 w 3223648"/>
                <a:gd name="connsiteY15" fmla="*/ 1534332 h 2014779"/>
                <a:gd name="connsiteX16" fmla="*/ 1751309 w 3223648"/>
                <a:gd name="connsiteY16" fmla="*/ 1503335 h 2014779"/>
                <a:gd name="connsiteX17" fmla="*/ 1797804 w 3223648"/>
                <a:gd name="connsiteY17" fmla="*/ 1487837 h 2014779"/>
                <a:gd name="connsiteX18" fmla="*/ 1844299 w 3223648"/>
                <a:gd name="connsiteY18" fmla="*/ 1456840 h 2014779"/>
                <a:gd name="connsiteX19" fmla="*/ 1906292 w 3223648"/>
                <a:gd name="connsiteY19" fmla="*/ 1441342 h 2014779"/>
                <a:gd name="connsiteX20" fmla="*/ 1999282 w 3223648"/>
                <a:gd name="connsiteY20" fmla="*/ 1379349 h 2014779"/>
                <a:gd name="connsiteX21" fmla="*/ 2123268 w 3223648"/>
                <a:gd name="connsiteY21" fmla="*/ 1270861 h 2014779"/>
                <a:gd name="connsiteX22" fmla="*/ 2169763 w 3223648"/>
                <a:gd name="connsiteY22" fmla="*/ 1239864 h 2014779"/>
                <a:gd name="connsiteX23" fmla="*/ 2247255 w 3223648"/>
                <a:gd name="connsiteY23" fmla="*/ 1162373 h 2014779"/>
                <a:gd name="connsiteX24" fmla="*/ 2340244 w 3223648"/>
                <a:gd name="connsiteY24" fmla="*/ 1069383 h 2014779"/>
                <a:gd name="connsiteX25" fmla="*/ 2371241 w 3223648"/>
                <a:gd name="connsiteY25" fmla="*/ 1022888 h 2014779"/>
                <a:gd name="connsiteX26" fmla="*/ 2464231 w 3223648"/>
                <a:gd name="connsiteY26" fmla="*/ 929898 h 2014779"/>
                <a:gd name="connsiteX27" fmla="*/ 2588217 w 3223648"/>
                <a:gd name="connsiteY27" fmla="*/ 790413 h 2014779"/>
                <a:gd name="connsiteX28" fmla="*/ 2712204 w 3223648"/>
                <a:gd name="connsiteY28" fmla="*/ 681925 h 2014779"/>
                <a:gd name="connsiteX29" fmla="*/ 2789695 w 3223648"/>
                <a:gd name="connsiteY29" fmla="*/ 588935 h 2014779"/>
                <a:gd name="connsiteX30" fmla="*/ 2882685 w 3223648"/>
                <a:gd name="connsiteY30" fmla="*/ 464949 h 2014779"/>
                <a:gd name="connsiteX31" fmla="*/ 2975675 w 3223648"/>
                <a:gd name="connsiteY31" fmla="*/ 356461 h 2014779"/>
                <a:gd name="connsiteX32" fmla="*/ 3037668 w 3223648"/>
                <a:gd name="connsiteY32" fmla="*/ 263471 h 2014779"/>
                <a:gd name="connsiteX33" fmla="*/ 3053166 w 3223648"/>
                <a:gd name="connsiteY33" fmla="*/ 216976 h 2014779"/>
                <a:gd name="connsiteX34" fmla="*/ 3161655 w 3223648"/>
                <a:gd name="connsiteY34" fmla="*/ 77491 h 2014779"/>
                <a:gd name="connsiteX35" fmla="*/ 3177153 w 3223648"/>
                <a:gd name="connsiteY35" fmla="*/ 30996 h 2014779"/>
                <a:gd name="connsiteX36" fmla="*/ 3223648 w 3223648"/>
                <a:gd name="connsiteY36" fmla="*/ 0 h 2014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223648" h="2014779">
                  <a:moveTo>
                    <a:pt x="0" y="2014779"/>
                  </a:moveTo>
                  <a:cubicBezTo>
                    <a:pt x="118820" y="1988949"/>
                    <a:pt x="238260" y="1965819"/>
                    <a:pt x="356461" y="1937288"/>
                  </a:cubicBezTo>
                  <a:cubicBezTo>
                    <a:pt x="388222" y="1929622"/>
                    <a:pt x="418454" y="1916623"/>
                    <a:pt x="449451" y="1906291"/>
                  </a:cubicBezTo>
                  <a:lnTo>
                    <a:pt x="635431" y="1844298"/>
                  </a:lnTo>
                  <a:lnTo>
                    <a:pt x="681926" y="1828800"/>
                  </a:lnTo>
                  <a:cubicBezTo>
                    <a:pt x="697424" y="1823634"/>
                    <a:pt x="712401" y="1816505"/>
                    <a:pt x="728421" y="1813301"/>
                  </a:cubicBezTo>
                  <a:cubicBezTo>
                    <a:pt x="754251" y="1808135"/>
                    <a:pt x="780197" y="1803517"/>
                    <a:pt x="805912" y="1797803"/>
                  </a:cubicBezTo>
                  <a:cubicBezTo>
                    <a:pt x="826705" y="1793182"/>
                    <a:pt x="847018" y="1786482"/>
                    <a:pt x="867905" y="1782305"/>
                  </a:cubicBezTo>
                  <a:cubicBezTo>
                    <a:pt x="898719" y="1776142"/>
                    <a:pt x="929898" y="1771973"/>
                    <a:pt x="960895" y="1766807"/>
                  </a:cubicBezTo>
                  <a:cubicBezTo>
                    <a:pt x="991892" y="1756475"/>
                    <a:pt x="1021411" y="1739418"/>
                    <a:pt x="1053885" y="1735810"/>
                  </a:cubicBezTo>
                  <a:cubicBezTo>
                    <a:pt x="1138724" y="1726384"/>
                    <a:pt x="1268008" y="1716097"/>
                    <a:pt x="1348353" y="1689315"/>
                  </a:cubicBezTo>
                  <a:lnTo>
                    <a:pt x="1441343" y="1658318"/>
                  </a:lnTo>
                  <a:cubicBezTo>
                    <a:pt x="1456841" y="1653152"/>
                    <a:pt x="1471989" y="1646782"/>
                    <a:pt x="1487838" y="1642820"/>
                  </a:cubicBezTo>
                  <a:lnTo>
                    <a:pt x="1549831" y="1627322"/>
                  </a:lnTo>
                  <a:cubicBezTo>
                    <a:pt x="1570495" y="1616990"/>
                    <a:pt x="1592013" y="1608212"/>
                    <a:pt x="1611824" y="1596325"/>
                  </a:cubicBezTo>
                  <a:cubicBezTo>
                    <a:pt x="1643768" y="1577158"/>
                    <a:pt x="1673817" y="1554996"/>
                    <a:pt x="1704814" y="1534332"/>
                  </a:cubicBezTo>
                  <a:cubicBezTo>
                    <a:pt x="1720312" y="1524000"/>
                    <a:pt x="1733638" y="1509225"/>
                    <a:pt x="1751309" y="1503335"/>
                  </a:cubicBezTo>
                  <a:lnTo>
                    <a:pt x="1797804" y="1487837"/>
                  </a:lnTo>
                  <a:cubicBezTo>
                    <a:pt x="1813302" y="1477505"/>
                    <a:pt x="1827178" y="1464177"/>
                    <a:pt x="1844299" y="1456840"/>
                  </a:cubicBezTo>
                  <a:cubicBezTo>
                    <a:pt x="1863877" y="1448449"/>
                    <a:pt x="1887798" y="1451910"/>
                    <a:pt x="1906292" y="1441342"/>
                  </a:cubicBezTo>
                  <a:cubicBezTo>
                    <a:pt x="2068821" y="1348469"/>
                    <a:pt x="1854118" y="1427736"/>
                    <a:pt x="1999282" y="1379349"/>
                  </a:cubicBezTo>
                  <a:cubicBezTo>
                    <a:pt x="2050942" y="1301857"/>
                    <a:pt x="2014779" y="1343187"/>
                    <a:pt x="2123268" y="1270861"/>
                  </a:cubicBezTo>
                  <a:lnTo>
                    <a:pt x="2169763" y="1239864"/>
                  </a:lnTo>
                  <a:cubicBezTo>
                    <a:pt x="2252425" y="1115873"/>
                    <a:pt x="2143929" y="1265699"/>
                    <a:pt x="2247255" y="1162373"/>
                  </a:cubicBezTo>
                  <a:cubicBezTo>
                    <a:pt x="2362599" y="1047029"/>
                    <a:pt x="2230670" y="1142432"/>
                    <a:pt x="2340244" y="1069383"/>
                  </a:cubicBezTo>
                  <a:cubicBezTo>
                    <a:pt x="2350576" y="1053885"/>
                    <a:pt x="2358866" y="1036810"/>
                    <a:pt x="2371241" y="1022888"/>
                  </a:cubicBezTo>
                  <a:cubicBezTo>
                    <a:pt x="2400364" y="990125"/>
                    <a:pt x="2439915" y="966372"/>
                    <a:pt x="2464231" y="929898"/>
                  </a:cubicBezTo>
                  <a:cubicBezTo>
                    <a:pt x="2519543" y="846931"/>
                    <a:pt x="2482059" y="896571"/>
                    <a:pt x="2588217" y="790413"/>
                  </a:cubicBezTo>
                  <a:cubicBezTo>
                    <a:pt x="2668471" y="710159"/>
                    <a:pt x="2626836" y="745951"/>
                    <a:pt x="2712204" y="681925"/>
                  </a:cubicBezTo>
                  <a:cubicBezTo>
                    <a:pt x="2795916" y="556354"/>
                    <a:pt x="2682304" y="720191"/>
                    <a:pt x="2789695" y="588935"/>
                  </a:cubicBezTo>
                  <a:cubicBezTo>
                    <a:pt x="2822409" y="548952"/>
                    <a:pt x="2846155" y="501479"/>
                    <a:pt x="2882685" y="464949"/>
                  </a:cubicBezTo>
                  <a:cubicBezTo>
                    <a:pt x="2936197" y="411437"/>
                    <a:pt x="2929285" y="422733"/>
                    <a:pt x="2975675" y="356461"/>
                  </a:cubicBezTo>
                  <a:cubicBezTo>
                    <a:pt x="2997038" y="325942"/>
                    <a:pt x="3025888" y="298813"/>
                    <a:pt x="3037668" y="263471"/>
                  </a:cubicBezTo>
                  <a:cubicBezTo>
                    <a:pt x="3042834" y="247973"/>
                    <a:pt x="3044104" y="230569"/>
                    <a:pt x="3053166" y="216976"/>
                  </a:cubicBezTo>
                  <a:cubicBezTo>
                    <a:pt x="3085839" y="167966"/>
                    <a:pt x="3161655" y="77491"/>
                    <a:pt x="3161655" y="77491"/>
                  </a:cubicBezTo>
                  <a:cubicBezTo>
                    <a:pt x="3166821" y="61993"/>
                    <a:pt x="3166948" y="43753"/>
                    <a:pt x="3177153" y="30996"/>
                  </a:cubicBezTo>
                  <a:cubicBezTo>
                    <a:pt x="3188789" y="16451"/>
                    <a:pt x="3223648" y="0"/>
                    <a:pt x="3223648" y="0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66783958-B14B-4806-978B-451450D9CD35}"/>
                </a:ext>
              </a:extLst>
            </p:cNvPr>
            <p:cNvSpPr/>
            <p:nvPr/>
          </p:nvSpPr>
          <p:spPr>
            <a:xfrm rot="290665">
              <a:off x="4497185" y="1577627"/>
              <a:ext cx="634034" cy="673661"/>
            </a:xfrm>
            <a:custGeom>
              <a:avLst/>
              <a:gdLst>
                <a:gd name="connsiteX0" fmla="*/ 0 w 2975674"/>
                <a:gd name="connsiteY0" fmla="*/ 3161654 h 3161654"/>
                <a:gd name="connsiteX1" fmla="*/ 15498 w 2975674"/>
                <a:gd name="connsiteY1" fmla="*/ 3006671 h 3161654"/>
                <a:gd name="connsiteX2" fmla="*/ 46495 w 2975674"/>
                <a:gd name="connsiteY2" fmla="*/ 2913681 h 3161654"/>
                <a:gd name="connsiteX3" fmla="*/ 92990 w 2975674"/>
                <a:gd name="connsiteY3" fmla="*/ 2882685 h 3161654"/>
                <a:gd name="connsiteX4" fmla="*/ 123986 w 2975674"/>
                <a:gd name="connsiteY4" fmla="*/ 2836190 h 3161654"/>
                <a:gd name="connsiteX5" fmla="*/ 216976 w 2975674"/>
                <a:gd name="connsiteY5" fmla="*/ 2758698 h 3161654"/>
                <a:gd name="connsiteX6" fmla="*/ 247973 w 2975674"/>
                <a:gd name="connsiteY6" fmla="*/ 2712203 h 3161654"/>
                <a:gd name="connsiteX7" fmla="*/ 294468 w 2975674"/>
                <a:gd name="connsiteY7" fmla="*/ 2665708 h 3161654"/>
                <a:gd name="connsiteX8" fmla="*/ 325464 w 2975674"/>
                <a:gd name="connsiteY8" fmla="*/ 2619213 h 3161654"/>
                <a:gd name="connsiteX9" fmla="*/ 371959 w 2975674"/>
                <a:gd name="connsiteY9" fmla="*/ 2588217 h 3161654"/>
                <a:gd name="connsiteX10" fmla="*/ 449451 w 2975674"/>
                <a:gd name="connsiteY10" fmla="*/ 2495227 h 3161654"/>
                <a:gd name="connsiteX11" fmla="*/ 495946 w 2975674"/>
                <a:gd name="connsiteY11" fmla="*/ 2448732 h 3161654"/>
                <a:gd name="connsiteX12" fmla="*/ 604434 w 2975674"/>
                <a:gd name="connsiteY12" fmla="*/ 2355742 h 3161654"/>
                <a:gd name="connsiteX13" fmla="*/ 635430 w 2975674"/>
                <a:gd name="connsiteY13" fmla="*/ 2309247 h 3161654"/>
                <a:gd name="connsiteX14" fmla="*/ 681925 w 2975674"/>
                <a:gd name="connsiteY14" fmla="*/ 2262752 h 3161654"/>
                <a:gd name="connsiteX15" fmla="*/ 743918 w 2975674"/>
                <a:gd name="connsiteY15" fmla="*/ 2169763 h 3161654"/>
                <a:gd name="connsiteX16" fmla="*/ 852407 w 2975674"/>
                <a:gd name="connsiteY16" fmla="*/ 2076773 h 3161654"/>
                <a:gd name="connsiteX17" fmla="*/ 883403 w 2975674"/>
                <a:gd name="connsiteY17" fmla="*/ 2030278 h 3161654"/>
                <a:gd name="connsiteX18" fmla="*/ 929898 w 2975674"/>
                <a:gd name="connsiteY18" fmla="*/ 1999281 h 3161654"/>
                <a:gd name="connsiteX19" fmla="*/ 991891 w 2975674"/>
                <a:gd name="connsiteY19" fmla="*/ 1952786 h 3161654"/>
                <a:gd name="connsiteX20" fmla="*/ 1131376 w 2975674"/>
                <a:gd name="connsiteY20" fmla="*/ 1797803 h 3161654"/>
                <a:gd name="connsiteX21" fmla="*/ 1177871 w 2975674"/>
                <a:gd name="connsiteY21" fmla="*/ 1766807 h 3161654"/>
                <a:gd name="connsiteX22" fmla="*/ 1270861 w 2975674"/>
                <a:gd name="connsiteY22" fmla="*/ 1673817 h 3161654"/>
                <a:gd name="connsiteX23" fmla="*/ 1363851 w 2975674"/>
                <a:gd name="connsiteY23" fmla="*/ 1611824 h 3161654"/>
                <a:gd name="connsiteX24" fmla="*/ 1410346 w 2975674"/>
                <a:gd name="connsiteY24" fmla="*/ 1580827 h 3161654"/>
                <a:gd name="connsiteX25" fmla="*/ 1456840 w 2975674"/>
                <a:gd name="connsiteY25" fmla="*/ 1534332 h 3161654"/>
                <a:gd name="connsiteX26" fmla="*/ 1487837 w 2975674"/>
                <a:gd name="connsiteY26" fmla="*/ 1487837 h 3161654"/>
                <a:gd name="connsiteX27" fmla="*/ 1549830 w 2975674"/>
                <a:gd name="connsiteY27" fmla="*/ 1456841 h 3161654"/>
                <a:gd name="connsiteX28" fmla="*/ 1673817 w 2975674"/>
                <a:gd name="connsiteY28" fmla="*/ 1348352 h 3161654"/>
                <a:gd name="connsiteX29" fmla="*/ 1720312 w 2975674"/>
                <a:gd name="connsiteY29" fmla="*/ 1317356 h 3161654"/>
                <a:gd name="connsiteX30" fmla="*/ 1766807 w 2975674"/>
                <a:gd name="connsiteY30" fmla="*/ 1286359 h 3161654"/>
                <a:gd name="connsiteX31" fmla="*/ 1844298 w 2975674"/>
                <a:gd name="connsiteY31" fmla="*/ 1224366 h 3161654"/>
                <a:gd name="connsiteX32" fmla="*/ 1937288 w 2975674"/>
                <a:gd name="connsiteY32" fmla="*/ 1131376 h 3161654"/>
                <a:gd name="connsiteX33" fmla="*/ 1983783 w 2975674"/>
                <a:gd name="connsiteY33" fmla="*/ 1084881 h 3161654"/>
                <a:gd name="connsiteX34" fmla="*/ 2030278 w 2975674"/>
                <a:gd name="connsiteY34" fmla="*/ 1069383 h 3161654"/>
                <a:gd name="connsiteX35" fmla="*/ 2123268 w 2975674"/>
                <a:gd name="connsiteY35" fmla="*/ 976393 h 3161654"/>
                <a:gd name="connsiteX36" fmla="*/ 2216257 w 2975674"/>
                <a:gd name="connsiteY36" fmla="*/ 898902 h 3161654"/>
                <a:gd name="connsiteX37" fmla="*/ 2278251 w 2975674"/>
                <a:gd name="connsiteY37" fmla="*/ 805912 h 3161654"/>
                <a:gd name="connsiteX38" fmla="*/ 2324746 w 2975674"/>
                <a:gd name="connsiteY38" fmla="*/ 759417 h 3161654"/>
                <a:gd name="connsiteX39" fmla="*/ 2386739 w 2975674"/>
                <a:gd name="connsiteY39" fmla="*/ 666427 h 3161654"/>
                <a:gd name="connsiteX40" fmla="*/ 2433234 w 2975674"/>
                <a:gd name="connsiteY40" fmla="*/ 635430 h 3161654"/>
                <a:gd name="connsiteX41" fmla="*/ 2526224 w 2975674"/>
                <a:gd name="connsiteY41" fmla="*/ 542441 h 3161654"/>
                <a:gd name="connsiteX42" fmla="*/ 2588217 w 2975674"/>
                <a:gd name="connsiteY42" fmla="*/ 449451 h 3161654"/>
                <a:gd name="connsiteX43" fmla="*/ 2681207 w 2975674"/>
                <a:gd name="connsiteY43" fmla="*/ 356461 h 3161654"/>
                <a:gd name="connsiteX44" fmla="*/ 2758698 w 2975674"/>
                <a:gd name="connsiteY44" fmla="*/ 278969 h 3161654"/>
                <a:gd name="connsiteX45" fmla="*/ 2882685 w 2975674"/>
                <a:gd name="connsiteY45" fmla="*/ 139485 h 3161654"/>
                <a:gd name="connsiteX46" fmla="*/ 2882685 w 2975674"/>
                <a:gd name="connsiteY46" fmla="*/ 139485 h 3161654"/>
                <a:gd name="connsiteX47" fmla="*/ 2929179 w 2975674"/>
                <a:gd name="connsiteY47" fmla="*/ 77491 h 3161654"/>
                <a:gd name="connsiteX48" fmla="*/ 2975674 w 2975674"/>
                <a:gd name="connsiteY48" fmla="*/ 0 h 316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975674" h="3161654">
                  <a:moveTo>
                    <a:pt x="0" y="3161654"/>
                  </a:moveTo>
                  <a:cubicBezTo>
                    <a:pt x="5166" y="3109993"/>
                    <a:pt x="5930" y="3057700"/>
                    <a:pt x="15498" y="3006671"/>
                  </a:cubicBezTo>
                  <a:cubicBezTo>
                    <a:pt x="21519" y="2974557"/>
                    <a:pt x="19309" y="2931805"/>
                    <a:pt x="46495" y="2913681"/>
                  </a:cubicBezTo>
                  <a:lnTo>
                    <a:pt x="92990" y="2882685"/>
                  </a:lnTo>
                  <a:cubicBezTo>
                    <a:pt x="103322" y="2867187"/>
                    <a:pt x="110815" y="2849361"/>
                    <a:pt x="123986" y="2836190"/>
                  </a:cubicBezTo>
                  <a:cubicBezTo>
                    <a:pt x="245906" y="2714269"/>
                    <a:pt x="90017" y="2911048"/>
                    <a:pt x="216976" y="2758698"/>
                  </a:cubicBezTo>
                  <a:cubicBezTo>
                    <a:pt x="228901" y="2744389"/>
                    <a:pt x="236048" y="2726512"/>
                    <a:pt x="247973" y="2712203"/>
                  </a:cubicBezTo>
                  <a:cubicBezTo>
                    <a:pt x="262005" y="2695365"/>
                    <a:pt x="280437" y="2682546"/>
                    <a:pt x="294468" y="2665708"/>
                  </a:cubicBezTo>
                  <a:cubicBezTo>
                    <a:pt x="306392" y="2651399"/>
                    <a:pt x="312293" y="2632384"/>
                    <a:pt x="325464" y="2619213"/>
                  </a:cubicBezTo>
                  <a:cubicBezTo>
                    <a:pt x="338635" y="2606042"/>
                    <a:pt x="357650" y="2600141"/>
                    <a:pt x="371959" y="2588217"/>
                  </a:cubicBezTo>
                  <a:cubicBezTo>
                    <a:pt x="446049" y="2526476"/>
                    <a:pt x="394038" y="2561722"/>
                    <a:pt x="449451" y="2495227"/>
                  </a:cubicBezTo>
                  <a:cubicBezTo>
                    <a:pt x="463483" y="2478389"/>
                    <a:pt x="479305" y="2462996"/>
                    <a:pt x="495946" y="2448732"/>
                  </a:cubicBezTo>
                  <a:cubicBezTo>
                    <a:pt x="555803" y="2397425"/>
                    <a:pt x="556365" y="2413426"/>
                    <a:pt x="604434" y="2355742"/>
                  </a:cubicBezTo>
                  <a:cubicBezTo>
                    <a:pt x="616358" y="2341433"/>
                    <a:pt x="623506" y="2323556"/>
                    <a:pt x="635430" y="2309247"/>
                  </a:cubicBezTo>
                  <a:cubicBezTo>
                    <a:pt x="649461" y="2292409"/>
                    <a:pt x="668469" y="2280053"/>
                    <a:pt x="681925" y="2262752"/>
                  </a:cubicBezTo>
                  <a:cubicBezTo>
                    <a:pt x="704796" y="2233346"/>
                    <a:pt x="714115" y="2192115"/>
                    <a:pt x="743918" y="2169763"/>
                  </a:cubicBezTo>
                  <a:cubicBezTo>
                    <a:pt x="789526" y="2135558"/>
                    <a:pt x="816429" y="2119946"/>
                    <a:pt x="852407" y="2076773"/>
                  </a:cubicBezTo>
                  <a:cubicBezTo>
                    <a:pt x="864331" y="2062464"/>
                    <a:pt x="870232" y="2043449"/>
                    <a:pt x="883403" y="2030278"/>
                  </a:cubicBezTo>
                  <a:cubicBezTo>
                    <a:pt x="896574" y="2017107"/>
                    <a:pt x="914741" y="2010108"/>
                    <a:pt x="929898" y="1999281"/>
                  </a:cubicBezTo>
                  <a:cubicBezTo>
                    <a:pt x="950917" y="1984267"/>
                    <a:pt x="973626" y="1971051"/>
                    <a:pt x="991891" y="1952786"/>
                  </a:cubicBezTo>
                  <a:cubicBezTo>
                    <a:pt x="1095988" y="1848689"/>
                    <a:pt x="886903" y="1960782"/>
                    <a:pt x="1131376" y="1797803"/>
                  </a:cubicBezTo>
                  <a:cubicBezTo>
                    <a:pt x="1146874" y="1787471"/>
                    <a:pt x="1163949" y="1779182"/>
                    <a:pt x="1177871" y="1766807"/>
                  </a:cubicBezTo>
                  <a:cubicBezTo>
                    <a:pt x="1210634" y="1737684"/>
                    <a:pt x="1234387" y="1698133"/>
                    <a:pt x="1270861" y="1673817"/>
                  </a:cubicBezTo>
                  <a:lnTo>
                    <a:pt x="1363851" y="1611824"/>
                  </a:lnTo>
                  <a:cubicBezTo>
                    <a:pt x="1379349" y="1601492"/>
                    <a:pt x="1397175" y="1593998"/>
                    <a:pt x="1410346" y="1580827"/>
                  </a:cubicBezTo>
                  <a:cubicBezTo>
                    <a:pt x="1425844" y="1565329"/>
                    <a:pt x="1442809" y="1551170"/>
                    <a:pt x="1456840" y="1534332"/>
                  </a:cubicBezTo>
                  <a:cubicBezTo>
                    <a:pt x="1468764" y="1520022"/>
                    <a:pt x="1473527" y="1499761"/>
                    <a:pt x="1487837" y="1487837"/>
                  </a:cubicBezTo>
                  <a:cubicBezTo>
                    <a:pt x="1505586" y="1473047"/>
                    <a:pt x="1529166" y="1467173"/>
                    <a:pt x="1549830" y="1456841"/>
                  </a:cubicBezTo>
                  <a:cubicBezTo>
                    <a:pt x="1601491" y="1379350"/>
                    <a:pt x="1565330" y="1420677"/>
                    <a:pt x="1673817" y="1348352"/>
                  </a:cubicBezTo>
                  <a:lnTo>
                    <a:pt x="1720312" y="1317356"/>
                  </a:lnTo>
                  <a:lnTo>
                    <a:pt x="1766807" y="1286359"/>
                  </a:lnTo>
                  <a:cubicBezTo>
                    <a:pt x="1851885" y="1158740"/>
                    <a:pt x="1740647" y="1304983"/>
                    <a:pt x="1844298" y="1224366"/>
                  </a:cubicBezTo>
                  <a:cubicBezTo>
                    <a:pt x="1878900" y="1197453"/>
                    <a:pt x="1906291" y="1162373"/>
                    <a:pt x="1937288" y="1131376"/>
                  </a:cubicBezTo>
                  <a:cubicBezTo>
                    <a:pt x="1952786" y="1115878"/>
                    <a:pt x="1962990" y="1091812"/>
                    <a:pt x="1983783" y="1084881"/>
                  </a:cubicBezTo>
                  <a:lnTo>
                    <a:pt x="2030278" y="1069383"/>
                  </a:lnTo>
                  <a:cubicBezTo>
                    <a:pt x="2061275" y="1038386"/>
                    <a:pt x="2086794" y="1000709"/>
                    <a:pt x="2123268" y="976393"/>
                  </a:cubicBezTo>
                  <a:cubicBezTo>
                    <a:pt x="2164596" y="948841"/>
                    <a:pt x="2184130" y="940208"/>
                    <a:pt x="2216257" y="898902"/>
                  </a:cubicBezTo>
                  <a:cubicBezTo>
                    <a:pt x="2239128" y="869496"/>
                    <a:pt x="2251909" y="832254"/>
                    <a:pt x="2278251" y="805912"/>
                  </a:cubicBezTo>
                  <a:cubicBezTo>
                    <a:pt x="2293749" y="790414"/>
                    <a:pt x="2311290" y="776718"/>
                    <a:pt x="2324746" y="759417"/>
                  </a:cubicBezTo>
                  <a:cubicBezTo>
                    <a:pt x="2347617" y="730011"/>
                    <a:pt x="2355742" y="687092"/>
                    <a:pt x="2386739" y="666427"/>
                  </a:cubicBezTo>
                  <a:cubicBezTo>
                    <a:pt x="2402237" y="656095"/>
                    <a:pt x="2420063" y="648601"/>
                    <a:pt x="2433234" y="635430"/>
                  </a:cubicBezTo>
                  <a:cubicBezTo>
                    <a:pt x="2548572" y="520092"/>
                    <a:pt x="2416652" y="615487"/>
                    <a:pt x="2526224" y="542441"/>
                  </a:cubicBezTo>
                  <a:cubicBezTo>
                    <a:pt x="2546888" y="511444"/>
                    <a:pt x="2561875" y="475793"/>
                    <a:pt x="2588217" y="449451"/>
                  </a:cubicBezTo>
                  <a:cubicBezTo>
                    <a:pt x="2619214" y="418454"/>
                    <a:pt x="2656892" y="392935"/>
                    <a:pt x="2681207" y="356461"/>
                  </a:cubicBezTo>
                  <a:cubicBezTo>
                    <a:pt x="2722535" y="294468"/>
                    <a:pt x="2696705" y="320298"/>
                    <a:pt x="2758698" y="278969"/>
                  </a:cubicBezTo>
                  <a:cubicBezTo>
                    <a:pt x="2814011" y="196001"/>
                    <a:pt x="2776524" y="245645"/>
                    <a:pt x="2882685" y="139485"/>
                  </a:cubicBezTo>
                  <a:lnTo>
                    <a:pt x="2882685" y="139485"/>
                  </a:lnTo>
                  <a:lnTo>
                    <a:pt x="2929179" y="77491"/>
                  </a:lnTo>
                  <a:cubicBezTo>
                    <a:pt x="2949299" y="17134"/>
                    <a:pt x="2933126" y="42548"/>
                    <a:pt x="2975674" y="0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4A222C12-9C39-4B52-B2E9-BC1E74724602}"/>
                </a:ext>
              </a:extLst>
            </p:cNvPr>
            <p:cNvSpPr/>
            <p:nvPr/>
          </p:nvSpPr>
          <p:spPr>
            <a:xfrm rot="290665">
              <a:off x="4496959" y="1644512"/>
              <a:ext cx="885006" cy="634034"/>
            </a:xfrm>
            <a:custGeom>
              <a:avLst/>
              <a:gdLst>
                <a:gd name="connsiteX0" fmla="*/ 0 w 4153546"/>
                <a:gd name="connsiteY0" fmla="*/ 2975675 h 2975675"/>
                <a:gd name="connsiteX1" fmla="*/ 728420 w 4153546"/>
                <a:gd name="connsiteY1" fmla="*/ 2588217 h 2975675"/>
                <a:gd name="connsiteX2" fmla="*/ 743919 w 4153546"/>
                <a:gd name="connsiteY2" fmla="*/ 2541722 h 2975675"/>
                <a:gd name="connsiteX3" fmla="*/ 790414 w 4153546"/>
                <a:gd name="connsiteY3" fmla="*/ 2495227 h 2975675"/>
                <a:gd name="connsiteX4" fmla="*/ 821410 w 4153546"/>
                <a:gd name="connsiteY4" fmla="*/ 2448732 h 2975675"/>
                <a:gd name="connsiteX5" fmla="*/ 867905 w 4153546"/>
                <a:gd name="connsiteY5" fmla="*/ 2386739 h 2975675"/>
                <a:gd name="connsiteX6" fmla="*/ 929898 w 4153546"/>
                <a:gd name="connsiteY6" fmla="*/ 2293749 h 2975675"/>
                <a:gd name="connsiteX7" fmla="*/ 976393 w 4153546"/>
                <a:gd name="connsiteY7" fmla="*/ 2247254 h 2975675"/>
                <a:gd name="connsiteX8" fmla="*/ 1069383 w 4153546"/>
                <a:gd name="connsiteY8" fmla="*/ 2123268 h 2975675"/>
                <a:gd name="connsiteX9" fmla="*/ 1115878 w 4153546"/>
                <a:gd name="connsiteY9" fmla="*/ 2014780 h 2975675"/>
                <a:gd name="connsiteX10" fmla="*/ 1162373 w 4153546"/>
                <a:gd name="connsiteY10" fmla="*/ 1952786 h 2975675"/>
                <a:gd name="connsiteX11" fmla="*/ 1208868 w 4153546"/>
                <a:gd name="connsiteY11" fmla="*/ 1844298 h 2975675"/>
                <a:gd name="connsiteX12" fmla="*/ 1270861 w 4153546"/>
                <a:gd name="connsiteY12" fmla="*/ 1735810 h 2975675"/>
                <a:gd name="connsiteX13" fmla="*/ 1301858 w 4153546"/>
                <a:gd name="connsiteY13" fmla="*/ 1642820 h 2975675"/>
                <a:gd name="connsiteX14" fmla="*/ 1332854 w 4153546"/>
                <a:gd name="connsiteY14" fmla="*/ 1518834 h 2975675"/>
                <a:gd name="connsiteX15" fmla="*/ 1363851 w 4153546"/>
                <a:gd name="connsiteY15" fmla="*/ 1472339 h 2975675"/>
                <a:gd name="connsiteX16" fmla="*/ 1394848 w 4153546"/>
                <a:gd name="connsiteY16" fmla="*/ 1363851 h 2975675"/>
                <a:gd name="connsiteX17" fmla="*/ 1425844 w 4153546"/>
                <a:gd name="connsiteY17" fmla="*/ 1317356 h 2975675"/>
                <a:gd name="connsiteX18" fmla="*/ 1472339 w 4153546"/>
                <a:gd name="connsiteY18" fmla="*/ 1162373 h 2975675"/>
                <a:gd name="connsiteX19" fmla="*/ 1518834 w 4153546"/>
                <a:gd name="connsiteY19" fmla="*/ 1038386 h 2975675"/>
                <a:gd name="connsiteX20" fmla="*/ 1565329 w 4153546"/>
                <a:gd name="connsiteY20" fmla="*/ 852407 h 2975675"/>
                <a:gd name="connsiteX21" fmla="*/ 1611824 w 4153546"/>
                <a:gd name="connsiteY21" fmla="*/ 697424 h 2975675"/>
                <a:gd name="connsiteX22" fmla="*/ 1627322 w 4153546"/>
                <a:gd name="connsiteY22" fmla="*/ 650929 h 2975675"/>
                <a:gd name="connsiteX23" fmla="*/ 1658319 w 4153546"/>
                <a:gd name="connsiteY23" fmla="*/ 604434 h 2975675"/>
                <a:gd name="connsiteX24" fmla="*/ 1689315 w 4153546"/>
                <a:gd name="connsiteY24" fmla="*/ 480448 h 2975675"/>
                <a:gd name="connsiteX25" fmla="*/ 1720312 w 4153546"/>
                <a:gd name="connsiteY25" fmla="*/ 418454 h 2975675"/>
                <a:gd name="connsiteX26" fmla="*/ 1782305 w 4153546"/>
                <a:gd name="connsiteY26" fmla="*/ 278970 h 2975675"/>
                <a:gd name="connsiteX27" fmla="*/ 1921790 w 4153546"/>
                <a:gd name="connsiteY27" fmla="*/ 170481 h 2975675"/>
                <a:gd name="connsiteX28" fmla="*/ 1983783 w 4153546"/>
                <a:gd name="connsiteY28" fmla="*/ 139485 h 2975675"/>
                <a:gd name="connsiteX29" fmla="*/ 2076773 w 4153546"/>
                <a:gd name="connsiteY29" fmla="*/ 108488 h 2975675"/>
                <a:gd name="connsiteX30" fmla="*/ 2123268 w 4153546"/>
                <a:gd name="connsiteY30" fmla="*/ 92990 h 2975675"/>
                <a:gd name="connsiteX31" fmla="*/ 2169763 w 4153546"/>
                <a:gd name="connsiteY31" fmla="*/ 77492 h 2975675"/>
                <a:gd name="connsiteX32" fmla="*/ 2386739 w 4153546"/>
                <a:gd name="connsiteY32" fmla="*/ 30997 h 2975675"/>
                <a:gd name="connsiteX33" fmla="*/ 2479729 w 4153546"/>
                <a:gd name="connsiteY33" fmla="*/ 15498 h 2975675"/>
                <a:gd name="connsiteX34" fmla="*/ 2944678 w 4153546"/>
                <a:gd name="connsiteY34" fmla="*/ 0 h 2975675"/>
                <a:gd name="connsiteX35" fmla="*/ 3626603 w 4153546"/>
                <a:gd name="connsiteY35" fmla="*/ 15498 h 2975675"/>
                <a:gd name="connsiteX36" fmla="*/ 3719593 w 4153546"/>
                <a:gd name="connsiteY36" fmla="*/ 30997 h 2975675"/>
                <a:gd name="connsiteX37" fmla="*/ 3797085 w 4153546"/>
                <a:gd name="connsiteY37" fmla="*/ 61993 h 2975675"/>
                <a:gd name="connsiteX38" fmla="*/ 3890075 w 4153546"/>
                <a:gd name="connsiteY38" fmla="*/ 77492 h 2975675"/>
                <a:gd name="connsiteX39" fmla="*/ 4076054 w 4153546"/>
                <a:gd name="connsiteY39" fmla="*/ 139485 h 2975675"/>
                <a:gd name="connsiteX40" fmla="*/ 4153546 w 4153546"/>
                <a:gd name="connsiteY40" fmla="*/ 154983 h 297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153546" h="2975675">
                  <a:moveTo>
                    <a:pt x="0" y="2975675"/>
                  </a:moveTo>
                  <a:cubicBezTo>
                    <a:pt x="242807" y="2846522"/>
                    <a:pt x="490864" y="2726791"/>
                    <a:pt x="728420" y="2588217"/>
                  </a:cubicBezTo>
                  <a:cubicBezTo>
                    <a:pt x="742531" y="2579985"/>
                    <a:pt x="734857" y="2555315"/>
                    <a:pt x="743919" y="2541722"/>
                  </a:cubicBezTo>
                  <a:cubicBezTo>
                    <a:pt x="756077" y="2523485"/>
                    <a:pt x="776383" y="2512065"/>
                    <a:pt x="790414" y="2495227"/>
                  </a:cubicBezTo>
                  <a:cubicBezTo>
                    <a:pt x="802338" y="2480918"/>
                    <a:pt x="810584" y="2463889"/>
                    <a:pt x="821410" y="2448732"/>
                  </a:cubicBezTo>
                  <a:cubicBezTo>
                    <a:pt x="836424" y="2427713"/>
                    <a:pt x="853092" y="2407900"/>
                    <a:pt x="867905" y="2386739"/>
                  </a:cubicBezTo>
                  <a:cubicBezTo>
                    <a:pt x="889268" y="2356220"/>
                    <a:pt x="903556" y="2320091"/>
                    <a:pt x="929898" y="2293749"/>
                  </a:cubicBezTo>
                  <a:cubicBezTo>
                    <a:pt x="945396" y="2278251"/>
                    <a:pt x="962514" y="2264218"/>
                    <a:pt x="976393" y="2247254"/>
                  </a:cubicBezTo>
                  <a:cubicBezTo>
                    <a:pt x="1009107" y="2207271"/>
                    <a:pt x="1069383" y="2123268"/>
                    <a:pt x="1069383" y="2123268"/>
                  </a:cubicBezTo>
                  <a:cubicBezTo>
                    <a:pt x="1084449" y="2078068"/>
                    <a:pt x="1088517" y="2058557"/>
                    <a:pt x="1115878" y="2014780"/>
                  </a:cubicBezTo>
                  <a:cubicBezTo>
                    <a:pt x="1129568" y="1992876"/>
                    <a:pt x="1146875" y="1973451"/>
                    <a:pt x="1162373" y="1952786"/>
                  </a:cubicBezTo>
                  <a:cubicBezTo>
                    <a:pt x="1179760" y="1900624"/>
                    <a:pt x="1178226" y="1897921"/>
                    <a:pt x="1208868" y="1844298"/>
                  </a:cubicBezTo>
                  <a:cubicBezTo>
                    <a:pt x="1246149" y="1779057"/>
                    <a:pt x="1239636" y="1813872"/>
                    <a:pt x="1270861" y="1735810"/>
                  </a:cubicBezTo>
                  <a:cubicBezTo>
                    <a:pt x="1282996" y="1705474"/>
                    <a:pt x="1293934" y="1674518"/>
                    <a:pt x="1301858" y="1642820"/>
                  </a:cubicBezTo>
                  <a:cubicBezTo>
                    <a:pt x="1312190" y="1601491"/>
                    <a:pt x="1309223" y="1554280"/>
                    <a:pt x="1332854" y="1518834"/>
                  </a:cubicBezTo>
                  <a:lnTo>
                    <a:pt x="1363851" y="1472339"/>
                  </a:lnTo>
                  <a:cubicBezTo>
                    <a:pt x="1368818" y="1452470"/>
                    <a:pt x="1383729" y="1386090"/>
                    <a:pt x="1394848" y="1363851"/>
                  </a:cubicBezTo>
                  <a:cubicBezTo>
                    <a:pt x="1403178" y="1347191"/>
                    <a:pt x="1415512" y="1332854"/>
                    <a:pt x="1425844" y="1317356"/>
                  </a:cubicBezTo>
                  <a:cubicBezTo>
                    <a:pt x="1457395" y="1128046"/>
                    <a:pt x="1418279" y="1306533"/>
                    <a:pt x="1472339" y="1162373"/>
                  </a:cubicBezTo>
                  <a:cubicBezTo>
                    <a:pt x="1535647" y="993554"/>
                    <a:pt x="1432531" y="1210991"/>
                    <a:pt x="1518834" y="1038386"/>
                  </a:cubicBezTo>
                  <a:lnTo>
                    <a:pt x="1565329" y="852407"/>
                  </a:lnTo>
                  <a:cubicBezTo>
                    <a:pt x="1588752" y="758713"/>
                    <a:pt x="1574090" y="810626"/>
                    <a:pt x="1611824" y="697424"/>
                  </a:cubicBezTo>
                  <a:cubicBezTo>
                    <a:pt x="1616990" y="681926"/>
                    <a:pt x="1618260" y="664522"/>
                    <a:pt x="1627322" y="650929"/>
                  </a:cubicBezTo>
                  <a:lnTo>
                    <a:pt x="1658319" y="604434"/>
                  </a:lnTo>
                  <a:cubicBezTo>
                    <a:pt x="1667415" y="558951"/>
                    <a:pt x="1671444" y="522148"/>
                    <a:pt x="1689315" y="480448"/>
                  </a:cubicBezTo>
                  <a:cubicBezTo>
                    <a:pt x="1698416" y="459212"/>
                    <a:pt x="1711731" y="439905"/>
                    <a:pt x="1720312" y="418454"/>
                  </a:cubicBezTo>
                  <a:cubicBezTo>
                    <a:pt x="1751502" y="340480"/>
                    <a:pt x="1736433" y="334016"/>
                    <a:pt x="1782305" y="278970"/>
                  </a:cubicBezTo>
                  <a:cubicBezTo>
                    <a:pt x="1818750" y="235236"/>
                    <a:pt x="1872419" y="195166"/>
                    <a:pt x="1921790" y="170481"/>
                  </a:cubicBezTo>
                  <a:cubicBezTo>
                    <a:pt x="1942454" y="160149"/>
                    <a:pt x="1962332" y="148065"/>
                    <a:pt x="1983783" y="139485"/>
                  </a:cubicBezTo>
                  <a:cubicBezTo>
                    <a:pt x="2014119" y="127350"/>
                    <a:pt x="2045776" y="118820"/>
                    <a:pt x="2076773" y="108488"/>
                  </a:cubicBezTo>
                  <a:lnTo>
                    <a:pt x="2123268" y="92990"/>
                  </a:lnTo>
                  <a:cubicBezTo>
                    <a:pt x="2138766" y="87824"/>
                    <a:pt x="2153914" y="81454"/>
                    <a:pt x="2169763" y="77492"/>
                  </a:cubicBezTo>
                  <a:cubicBezTo>
                    <a:pt x="2254436" y="56323"/>
                    <a:pt x="2281190" y="48589"/>
                    <a:pt x="2386739" y="30997"/>
                  </a:cubicBezTo>
                  <a:cubicBezTo>
                    <a:pt x="2417736" y="25831"/>
                    <a:pt x="2448353" y="17241"/>
                    <a:pt x="2479729" y="15498"/>
                  </a:cubicBezTo>
                  <a:cubicBezTo>
                    <a:pt x="2634559" y="6896"/>
                    <a:pt x="2789695" y="5166"/>
                    <a:pt x="2944678" y="0"/>
                  </a:cubicBezTo>
                  <a:lnTo>
                    <a:pt x="3626603" y="15498"/>
                  </a:lnTo>
                  <a:cubicBezTo>
                    <a:pt x="3658002" y="16754"/>
                    <a:pt x="3689276" y="22729"/>
                    <a:pt x="3719593" y="30997"/>
                  </a:cubicBezTo>
                  <a:cubicBezTo>
                    <a:pt x="3746433" y="38317"/>
                    <a:pt x="3770245" y="54673"/>
                    <a:pt x="3797085" y="61993"/>
                  </a:cubicBezTo>
                  <a:cubicBezTo>
                    <a:pt x="3827402" y="70261"/>
                    <a:pt x="3859797" y="69081"/>
                    <a:pt x="3890075" y="77492"/>
                  </a:cubicBezTo>
                  <a:cubicBezTo>
                    <a:pt x="3953037" y="94982"/>
                    <a:pt x="4011977" y="126670"/>
                    <a:pt x="4076054" y="139485"/>
                  </a:cubicBezTo>
                  <a:lnTo>
                    <a:pt x="4153546" y="154983"/>
                  </a:ln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4D9D4036-EF71-44EC-863E-2211D032E09E}"/>
                </a:ext>
              </a:extLst>
            </p:cNvPr>
            <p:cNvSpPr/>
            <p:nvPr/>
          </p:nvSpPr>
          <p:spPr>
            <a:xfrm rot="290665">
              <a:off x="4341259" y="2141576"/>
              <a:ext cx="42929" cy="141997"/>
            </a:xfrm>
            <a:custGeom>
              <a:avLst/>
              <a:gdLst>
                <a:gd name="connsiteX0" fmla="*/ 63630 w 63630"/>
                <a:gd name="connsiteY0" fmla="*/ 945397 h 945397"/>
                <a:gd name="connsiteX1" fmla="*/ 48131 w 63630"/>
                <a:gd name="connsiteY1" fmla="*/ 774915 h 945397"/>
                <a:gd name="connsiteX2" fmla="*/ 32633 w 63630"/>
                <a:gd name="connsiteY2" fmla="*/ 728420 h 945397"/>
                <a:gd name="connsiteX3" fmla="*/ 17135 w 63630"/>
                <a:gd name="connsiteY3" fmla="*/ 216976 h 945397"/>
                <a:gd name="connsiteX4" fmla="*/ 1636 w 63630"/>
                <a:gd name="connsiteY4" fmla="*/ 154983 h 945397"/>
                <a:gd name="connsiteX5" fmla="*/ 1636 w 63630"/>
                <a:gd name="connsiteY5" fmla="*/ 0 h 94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630" h="945397">
                  <a:moveTo>
                    <a:pt x="63630" y="945397"/>
                  </a:moveTo>
                  <a:cubicBezTo>
                    <a:pt x="58464" y="888570"/>
                    <a:pt x="56201" y="831403"/>
                    <a:pt x="48131" y="774915"/>
                  </a:cubicBezTo>
                  <a:cubicBezTo>
                    <a:pt x="45821" y="758743"/>
                    <a:pt x="33539" y="744731"/>
                    <a:pt x="32633" y="728420"/>
                  </a:cubicBezTo>
                  <a:cubicBezTo>
                    <a:pt x="23172" y="558123"/>
                    <a:pt x="26341" y="387287"/>
                    <a:pt x="17135" y="216976"/>
                  </a:cubicBezTo>
                  <a:cubicBezTo>
                    <a:pt x="15985" y="195707"/>
                    <a:pt x="3154" y="176229"/>
                    <a:pt x="1636" y="154983"/>
                  </a:cubicBezTo>
                  <a:cubicBezTo>
                    <a:pt x="-2045" y="103453"/>
                    <a:pt x="1636" y="51661"/>
                    <a:pt x="1636" y="0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0B242F76-AF73-4DDC-8775-54A0BC2AA191}"/>
                </a:ext>
              </a:extLst>
            </p:cNvPr>
            <p:cNvSpPr/>
            <p:nvPr/>
          </p:nvSpPr>
          <p:spPr>
            <a:xfrm rot="290665">
              <a:off x="4230070" y="2185673"/>
              <a:ext cx="56138" cy="105672"/>
            </a:xfrm>
            <a:custGeom>
              <a:avLst/>
              <a:gdLst>
                <a:gd name="connsiteX0" fmla="*/ 449451 w 449451"/>
                <a:gd name="connsiteY0" fmla="*/ 619932 h 619932"/>
                <a:gd name="connsiteX1" fmla="*/ 402956 w 449451"/>
                <a:gd name="connsiteY1" fmla="*/ 495946 h 619932"/>
                <a:gd name="connsiteX2" fmla="*/ 371959 w 449451"/>
                <a:gd name="connsiteY2" fmla="*/ 402956 h 619932"/>
                <a:gd name="connsiteX3" fmla="*/ 294468 w 449451"/>
                <a:gd name="connsiteY3" fmla="*/ 309966 h 619932"/>
                <a:gd name="connsiteX4" fmla="*/ 216976 w 449451"/>
                <a:gd name="connsiteY4" fmla="*/ 232475 h 619932"/>
                <a:gd name="connsiteX5" fmla="*/ 154983 w 449451"/>
                <a:gd name="connsiteY5" fmla="*/ 154983 h 619932"/>
                <a:gd name="connsiteX6" fmla="*/ 123986 w 449451"/>
                <a:gd name="connsiteY6" fmla="*/ 108488 h 619932"/>
                <a:gd name="connsiteX7" fmla="*/ 77491 w 449451"/>
                <a:gd name="connsiteY7" fmla="*/ 77491 h 619932"/>
                <a:gd name="connsiteX8" fmla="*/ 0 w 449451"/>
                <a:gd name="connsiteY8" fmla="*/ 0 h 61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9451" h="619932">
                  <a:moveTo>
                    <a:pt x="449451" y="619932"/>
                  </a:moveTo>
                  <a:cubicBezTo>
                    <a:pt x="412707" y="436221"/>
                    <a:pt x="461003" y="626552"/>
                    <a:pt x="402956" y="495946"/>
                  </a:cubicBezTo>
                  <a:cubicBezTo>
                    <a:pt x="389686" y="466089"/>
                    <a:pt x="390083" y="430142"/>
                    <a:pt x="371959" y="402956"/>
                  </a:cubicBezTo>
                  <a:cubicBezTo>
                    <a:pt x="294999" y="287517"/>
                    <a:pt x="393911" y="429298"/>
                    <a:pt x="294468" y="309966"/>
                  </a:cubicBezTo>
                  <a:cubicBezTo>
                    <a:pt x="229894" y="232477"/>
                    <a:pt x="302214" y="289299"/>
                    <a:pt x="216976" y="232475"/>
                  </a:cubicBezTo>
                  <a:cubicBezTo>
                    <a:pt x="186805" y="141960"/>
                    <a:pt x="225085" y="225085"/>
                    <a:pt x="154983" y="154983"/>
                  </a:cubicBezTo>
                  <a:cubicBezTo>
                    <a:pt x="141812" y="141812"/>
                    <a:pt x="137157" y="121659"/>
                    <a:pt x="123986" y="108488"/>
                  </a:cubicBezTo>
                  <a:cubicBezTo>
                    <a:pt x="110815" y="95317"/>
                    <a:pt x="91801" y="89415"/>
                    <a:pt x="77491" y="77491"/>
                  </a:cubicBezTo>
                  <a:cubicBezTo>
                    <a:pt x="77473" y="77476"/>
                    <a:pt x="8621" y="8621"/>
                    <a:pt x="0" y="0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2D123D21-094C-403A-9B06-D192DEC2C69B}"/>
                </a:ext>
              </a:extLst>
            </p:cNvPr>
            <p:cNvSpPr/>
            <p:nvPr/>
          </p:nvSpPr>
          <p:spPr>
            <a:xfrm rot="290665">
              <a:off x="4145791" y="2210036"/>
              <a:ext cx="95766" cy="105672"/>
            </a:xfrm>
            <a:custGeom>
              <a:avLst/>
              <a:gdLst>
                <a:gd name="connsiteX0" fmla="*/ 589160 w 589160"/>
                <a:gd name="connsiteY0" fmla="*/ 836908 h 836908"/>
                <a:gd name="connsiteX1" fmla="*/ 124211 w 589160"/>
                <a:gd name="connsiteY1" fmla="*/ 278969 h 836908"/>
                <a:gd name="connsiteX2" fmla="*/ 62218 w 589160"/>
                <a:gd name="connsiteY2" fmla="*/ 185979 h 836908"/>
                <a:gd name="connsiteX3" fmla="*/ 31221 w 589160"/>
                <a:gd name="connsiteY3" fmla="*/ 139484 h 836908"/>
                <a:gd name="connsiteX4" fmla="*/ 225 w 589160"/>
                <a:gd name="connsiteY4" fmla="*/ 0 h 83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9160" h="836908">
                  <a:moveTo>
                    <a:pt x="589160" y="836908"/>
                  </a:moveTo>
                  <a:cubicBezTo>
                    <a:pt x="434177" y="650928"/>
                    <a:pt x="276534" y="467133"/>
                    <a:pt x="124211" y="278969"/>
                  </a:cubicBezTo>
                  <a:cubicBezTo>
                    <a:pt x="100771" y="250014"/>
                    <a:pt x="82882" y="216976"/>
                    <a:pt x="62218" y="185979"/>
                  </a:cubicBezTo>
                  <a:lnTo>
                    <a:pt x="31221" y="139484"/>
                  </a:lnTo>
                  <a:cubicBezTo>
                    <a:pt x="-4676" y="31792"/>
                    <a:pt x="225" y="79168"/>
                    <a:pt x="225" y="0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0057FE15-4464-4CFF-A9F4-E3BC9057E08E}"/>
                </a:ext>
              </a:extLst>
            </p:cNvPr>
            <p:cNvSpPr/>
            <p:nvPr/>
          </p:nvSpPr>
          <p:spPr>
            <a:xfrm rot="290665">
              <a:off x="4110984" y="2332226"/>
              <a:ext cx="105672" cy="44030"/>
            </a:xfrm>
            <a:custGeom>
              <a:avLst/>
              <a:gdLst>
                <a:gd name="connsiteX0" fmla="*/ 666427 w 666427"/>
                <a:gd name="connsiteY0" fmla="*/ 511444 h 511444"/>
                <a:gd name="connsiteX1" fmla="*/ 0 w 666427"/>
                <a:gd name="connsiteY1" fmla="*/ 0 h 51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427" h="511444">
                  <a:moveTo>
                    <a:pt x="666427" y="511444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37DFC354-9EFD-4E03-82F2-58F56D9EB9C2}"/>
                </a:ext>
              </a:extLst>
            </p:cNvPr>
            <p:cNvSpPr/>
            <p:nvPr/>
          </p:nvSpPr>
          <p:spPr>
            <a:xfrm rot="290665">
              <a:off x="4054072" y="2335971"/>
              <a:ext cx="96332" cy="114479"/>
            </a:xfrm>
            <a:custGeom>
              <a:avLst/>
              <a:gdLst>
                <a:gd name="connsiteX0" fmla="*/ 433952 w 433952"/>
                <a:gd name="connsiteY0" fmla="*/ 821410 h 821410"/>
                <a:gd name="connsiteX1" fmla="*/ 201478 w 433952"/>
                <a:gd name="connsiteY1" fmla="*/ 604434 h 821410"/>
                <a:gd name="connsiteX2" fmla="*/ 154983 w 433952"/>
                <a:gd name="connsiteY2" fmla="*/ 573437 h 821410"/>
                <a:gd name="connsiteX3" fmla="*/ 139485 w 433952"/>
                <a:gd name="connsiteY3" fmla="*/ 526942 h 821410"/>
                <a:gd name="connsiteX4" fmla="*/ 77491 w 433952"/>
                <a:gd name="connsiteY4" fmla="*/ 433952 h 821410"/>
                <a:gd name="connsiteX5" fmla="*/ 46495 w 433952"/>
                <a:gd name="connsiteY5" fmla="*/ 340963 h 821410"/>
                <a:gd name="connsiteX6" fmla="*/ 30996 w 433952"/>
                <a:gd name="connsiteY6" fmla="*/ 294468 h 821410"/>
                <a:gd name="connsiteX7" fmla="*/ 0 w 433952"/>
                <a:gd name="connsiteY7" fmla="*/ 0 h 82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3952" h="821410">
                  <a:moveTo>
                    <a:pt x="433952" y="821410"/>
                  </a:moveTo>
                  <a:cubicBezTo>
                    <a:pt x="356461" y="749085"/>
                    <a:pt x="280703" y="674856"/>
                    <a:pt x="201478" y="604434"/>
                  </a:cubicBezTo>
                  <a:cubicBezTo>
                    <a:pt x="187556" y="592059"/>
                    <a:pt x="166619" y="587982"/>
                    <a:pt x="154983" y="573437"/>
                  </a:cubicBezTo>
                  <a:cubicBezTo>
                    <a:pt x="144778" y="560680"/>
                    <a:pt x="147419" y="541223"/>
                    <a:pt x="139485" y="526942"/>
                  </a:cubicBezTo>
                  <a:cubicBezTo>
                    <a:pt x="121393" y="494377"/>
                    <a:pt x="77491" y="433952"/>
                    <a:pt x="77491" y="433952"/>
                  </a:cubicBezTo>
                  <a:lnTo>
                    <a:pt x="46495" y="340963"/>
                  </a:lnTo>
                  <a:lnTo>
                    <a:pt x="30996" y="294468"/>
                  </a:lnTo>
                  <a:cubicBezTo>
                    <a:pt x="14820" y="19465"/>
                    <a:pt x="54841" y="109685"/>
                    <a:pt x="0" y="0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F1F43428-D3D2-4495-A293-DBA8C609B21E}"/>
                </a:ext>
              </a:extLst>
            </p:cNvPr>
            <p:cNvSpPr/>
            <p:nvPr/>
          </p:nvSpPr>
          <p:spPr>
            <a:xfrm rot="290665">
              <a:off x="4471906" y="2271910"/>
              <a:ext cx="125486" cy="16517"/>
            </a:xfrm>
            <a:custGeom>
              <a:avLst/>
              <a:gdLst>
                <a:gd name="connsiteX0" fmla="*/ 0 w 588936"/>
                <a:gd name="connsiteY0" fmla="*/ 77519 h 77519"/>
                <a:gd name="connsiteX1" fmla="*/ 247973 w 588936"/>
                <a:gd name="connsiteY1" fmla="*/ 31024 h 77519"/>
                <a:gd name="connsiteX2" fmla="*/ 294468 w 588936"/>
                <a:gd name="connsiteY2" fmla="*/ 15526 h 77519"/>
                <a:gd name="connsiteX3" fmla="*/ 588936 w 588936"/>
                <a:gd name="connsiteY3" fmla="*/ 27 h 7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8936" h="77519">
                  <a:moveTo>
                    <a:pt x="0" y="77519"/>
                  </a:moveTo>
                  <a:cubicBezTo>
                    <a:pt x="56294" y="68136"/>
                    <a:pt x="210823" y="43407"/>
                    <a:pt x="247973" y="31024"/>
                  </a:cubicBezTo>
                  <a:cubicBezTo>
                    <a:pt x="263471" y="25858"/>
                    <a:pt x="278231" y="17330"/>
                    <a:pt x="294468" y="15526"/>
                  </a:cubicBezTo>
                  <a:cubicBezTo>
                    <a:pt x="446329" y="-1348"/>
                    <a:pt x="476214" y="27"/>
                    <a:pt x="588936" y="27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634A5BEC-526E-4216-B7E1-EEB92B1EC074}"/>
                </a:ext>
              </a:extLst>
            </p:cNvPr>
            <p:cNvSpPr/>
            <p:nvPr/>
          </p:nvSpPr>
          <p:spPr>
            <a:xfrm rot="290665">
              <a:off x="4491831" y="2351594"/>
              <a:ext cx="85859" cy="89161"/>
            </a:xfrm>
            <a:custGeom>
              <a:avLst/>
              <a:gdLst>
                <a:gd name="connsiteX0" fmla="*/ 0 w 402956"/>
                <a:gd name="connsiteY0" fmla="*/ 0 h 418454"/>
                <a:gd name="connsiteX1" fmla="*/ 402956 w 402956"/>
                <a:gd name="connsiteY1" fmla="*/ 418454 h 41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2956" h="418454">
                  <a:moveTo>
                    <a:pt x="0" y="0"/>
                  </a:moveTo>
                  <a:lnTo>
                    <a:pt x="402956" y="418454"/>
                  </a:ln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1C9C3020-CA9F-4D2C-948A-9A2FE483840C}"/>
                </a:ext>
              </a:extLst>
            </p:cNvPr>
            <p:cNvSpPr/>
            <p:nvPr/>
          </p:nvSpPr>
          <p:spPr>
            <a:xfrm rot="290665">
              <a:off x="4450978" y="2434328"/>
              <a:ext cx="85859" cy="105672"/>
            </a:xfrm>
            <a:custGeom>
              <a:avLst/>
              <a:gdLst>
                <a:gd name="connsiteX0" fmla="*/ 0 w 681925"/>
                <a:gd name="connsiteY0" fmla="*/ 0 h 790413"/>
                <a:gd name="connsiteX1" fmla="*/ 681925 w 681925"/>
                <a:gd name="connsiteY1" fmla="*/ 790413 h 79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25" h="790413">
                  <a:moveTo>
                    <a:pt x="0" y="0"/>
                  </a:moveTo>
                  <a:cubicBezTo>
                    <a:pt x="229881" y="261229"/>
                    <a:pt x="681925" y="442439"/>
                    <a:pt x="681925" y="790413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14BF0B78-16B2-4178-A1C0-37006A0A00CA}"/>
                </a:ext>
              </a:extLst>
            </p:cNvPr>
            <p:cNvSpPr/>
            <p:nvPr/>
          </p:nvSpPr>
          <p:spPr>
            <a:xfrm rot="290665">
              <a:off x="4375488" y="2503594"/>
              <a:ext cx="72650" cy="105672"/>
            </a:xfrm>
            <a:custGeom>
              <a:avLst/>
              <a:gdLst>
                <a:gd name="connsiteX0" fmla="*/ 0 w 371960"/>
                <a:gd name="connsiteY0" fmla="*/ 0 h 883404"/>
                <a:gd name="connsiteX1" fmla="*/ 371960 w 371960"/>
                <a:gd name="connsiteY1" fmla="*/ 883404 h 883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1960" h="883404">
                  <a:moveTo>
                    <a:pt x="0" y="0"/>
                  </a:moveTo>
                  <a:cubicBezTo>
                    <a:pt x="359237" y="874663"/>
                    <a:pt x="135312" y="646756"/>
                    <a:pt x="371960" y="883404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63FB5A4A-8393-44ED-A8FC-D88D1316ABDE}"/>
                </a:ext>
              </a:extLst>
            </p:cNvPr>
            <p:cNvSpPr/>
            <p:nvPr/>
          </p:nvSpPr>
          <p:spPr>
            <a:xfrm rot="290665">
              <a:off x="4293808" y="2591574"/>
              <a:ext cx="42929" cy="135393"/>
            </a:xfrm>
            <a:custGeom>
              <a:avLst/>
              <a:gdLst>
                <a:gd name="connsiteX0" fmla="*/ 0 w 139484"/>
                <a:gd name="connsiteY0" fmla="*/ 0 h 635431"/>
                <a:gd name="connsiteX1" fmla="*/ 139484 w 139484"/>
                <a:gd name="connsiteY1" fmla="*/ 635431 h 635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484" h="635431">
                  <a:moveTo>
                    <a:pt x="0" y="0"/>
                  </a:moveTo>
                  <a:lnTo>
                    <a:pt x="139484" y="635431"/>
                  </a:ln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C3A25212-FCFD-44C1-A37B-B911E9F15570}"/>
                </a:ext>
              </a:extLst>
            </p:cNvPr>
            <p:cNvSpPr/>
            <p:nvPr/>
          </p:nvSpPr>
          <p:spPr>
            <a:xfrm rot="290665">
              <a:off x="4236705" y="2633016"/>
              <a:ext cx="39627" cy="148602"/>
            </a:xfrm>
            <a:custGeom>
              <a:avLst/>
              <a:gdLst>
                <a:gd name="connsiteX0" fmla="*/ 0 w 247973"/>
                <a:gd name="connsiteY0" fmla="*/ 0 h 1100380"/>
                <a:gd name="connsiteX1" fmla="*/ 170481 w 247973"/>
                <a:gd name="connsiteY1" fmla="*/ 945397 h 1100380"/>
                <a:gd name="connsiteX2" fmla="*/ 185979 w 247973"/>
                <a:gd name="connsiteY2" fmla="*/ 991892 h 1100380"/>
                <a:gd name="connsiteX3" fmla="*/ 216976 w 247973"/>
                <a:gd name="connsiteY3" fmla="*/ 1038387 h 1100380"/>
                <a:gd name="connsiteX4" fmla="*/ 247973 w 247973"/>
                <a:gd name="connsiteY4" fmla="*/ 1100380 h 110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973" h="1100380">
                  <a:moveTo>
                    <a:pt x="0" y="0"/>
                  </a:moveTo>
                  <a:cubicBezTo>
                    <a:pt x="56827" y="315132"/>
                    <a:pt x="111469" y="630666"/>
                    <a:pt x="170481" y="945397"/>
                  </a:cubicBezTo>
                  <a:cubicBezTo>
                    <a:pt x="173492" y="961454"/>
                    <a:pt x="178673" y="977280"/>
                    <a:pt x="185979" y="991892"/>
                  </a:cubicBezTo>
                  <a:cubicBezTo>
                    <a:pt x="194309" y="1008552"/>
                    <a:pt x="206644" y="1022889"/>
                    <a:pt x="216976" y="1038387"/>
                  </a:cubicBezTo>
                  <a:cubicBezTo>
                    <a:pt x="234784" y="1091812"/>
                    <a:pt x="220922" y="1073329"/>
                    <a:pt x="247973" y="1100380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14553767-5993-40D2-9BA8-40FE0A48EA1C}"/>
                </a:ext>
              </a:extLst>
            </p:cNvPr>
            <p:cNvSpPr/>
            <p:nvPr/>
          </p:nvSpPr>
          <p:spPr>
            <a:xfrm rot="290665">
              <a:off x="4156533" y="2683248"/>
              <a:ext cx="56138" cy="141997"/>
            </a:xfrm>
            <a:custGeom>
              <a:avLst/>
              <a:gdLst>
                <a:gd name="connsiteX0" fmla="*/ 0 w 263471"/>
                <a:gd name="connsiteY0" fmla="*/ 0 h 666427"/>
                <a:gd name="connsiteX1" fmla="*/ 263471 w 263471"/>
                <a:gd name="connsiteY1" fmla="*/ 666427 h 66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3471" h="666427">
                  <a:moveTo>
                    <a:pt x="0" y="0"/>
                  </a:moveTo>
                  <a:lnTo>
                    <a:pt x="263471" y="666427"/>
                  </a:ln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AC41A2A7-330E-4DFE-A610-AB440F5FAEE3}"/>
                </a:ext>
              </a:extLst>
            </p:cNvPr>
            <p:cNvSpPr/>
            <p:nvPr/>
          </p:nvSpPr>
          <p:spPr>
            <a:xfrm rot="290665">
              <a:off x="4103822" y="2680270"/>
              <a:ext cx="13209" cy="138695"/>
            </a:xfrm>
            <a:custGeom>
              <a:avLst/>
              <a:gdLst>
                <a:gd name="connsiteX0" fmla="*/ 0 w 61993"/>
                <a:gd name="connsiteY0" fmla="*/ 0 h 650929"/>
                <a:gd name="connsiteX1" fmla="*/ 61993 w 61993"/>
                <a:gd name="connsiteY1" fmla="*/ 650929 h 650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993" h="650929">
                  <a:moveTo>
                    <a:pt x="0" y="0"/>
                  </a:moveTo>
                  <a:lnTo>
                    <a:pt x="61993" y="650929"/>
                  </a:ln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EB97CB59-86D0-461B-B988-82EBAAF60448}"/>
                </a:ext>
              </a:extLst>
            </p:cNvPr>
            <p:cNvSpPr/>
            <p:nvPr/>
          </p:nvSpPr>
          <p:spPr>
            <a:xfrm rot="290665">
              <a:off x="3975093" y="2730518"/>
              <a:ext cx="50100" cy="105672"/>
            </a:xfrm>
            <a:custGeom>
              <a:avLst/>
              <a:gdLst>
                <a:gd name="connsiteX0" fmla="*/ 325465 w 325465"/>
                <a:gd name="connsiteY0" fmla="*/ 0 h 588935"/>
                <a:gd name="connsiteX1" fmla="*/ 0 w 325465"/>
                <a:gd name="connsiteY1" fmla="*/ 588935 h 58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5465" h="588935">
                  <a:moveTo>
                    <a:pt x="325465" y="0"/>
                  </a:moveTo>
                  <a:lnTo>
                    <a:pt x="0" y="588935"/>
                  </a:ln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7BB5FB9E-8714-4473-B7F2-0EF6230D01FD}"/>
                </a:ext>
              </a:extLst>
            </p:cNvPr>
            <p:cNvSpPr/>
            <p:nvPr/>
          </p:nvSpPr>
          <p:spPr>
            <a:xfrm rot="290665">
              <a:off x="3841082" y="2692451"/>
              <a:ext cx="125486" cy="62743"/>
            </a:xfrm>
            <a:custGeom>
              <a:avLst/>
              <a:gdLst>
                <a:gd name="connsiteX0" fmla="*/ 588936 w 588936"/>
                <a:gd name="connsiteY0" fmla="*/ 0 h 294468"/>
                <a:gd name="connsiteX1" fmla="*/ 0 w 588936"/>
                <a:gd name="connsiteY1" fmla="*/ 294468 h 294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8936" h="294468">
                  <a:moveTo>
                    <a:pt x="588936" y="0"/>
                  </a:moveTo>
                  <a:lnTo>
                    <a:pt x="0" y="294468"/>
                  </a:ln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6B1C8C25-6268-490F-8999-B645489F25BC}"/>
                </a:ext>
              </a:extLst>
            </p:cNvPr>
            <p:cNvSpPr/>
            <p:nvPr/>
          </p:nvSpPr>
          <p:spPr>
            <a:xfrm rot="290665">
              <a:off x="3765059" y="2637072"/>
              <a:ext cx="148602" cy="13323"/>
            </a:xfrm>
            <a:custGeom>
              <a:avLst/>
              <a:gdLst>
                <a:gd name="connsiteX0" fmla="*/ 898901 w 898901"/>
                <a:gd name="connsiteY0" fmla="*/ 62531 h 62531"/>
                <a:gd name="connsiteX1" fmla="*/ 495946 w 898901"/>
                <a:gd name="connsiteY1" fmla="*/ 537 h 62531"/>
                <a:gd name="connsiteX2" fmla="*/ 387457 w 898901"/>
                <a:gd name="connsiteY2" fmla="*/ 16036 h 62531"/>
                <a:gd name="connsiteX3" fmla="*/ 309966 w 898901"/>
                <a:gd name="connsiteY3" fmla="*/ 31534 h 62531"/>
                <a:gd name="connsiteX4" fmla="*/ 139485 w 898901"/>
                <a:gd name="connsiteY4" fmla="*/ 62531 h 62531"/>
                <a:gd name="connsiteX5" fmla="*/ 0 w 898901"/>
                <a:gd name="connsiteY5" fmla="*/ 47032 h 6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8901" h="62531">
                  <a:moveTo>
                    <a:pt x="898901" y="62531"/>
                  </a:moveTo>
                  <a:cubicBezTo>
                    <a:pt x="764583" y="41866"/>
                    <a:pt x="631287" y="12841"/>
                    <a:pt x="495946" y="537"/>
                  </a:cubicBezTo>
                  <a:cubicBezTo>
                    <a:pt x="459566" y="-2770"/>
                    <a:pt x="423490" y="10030"/>
                    <a:pt x="387457" y="16036"/>
                  </a:cubicBezTo>
                  <a:cubicBezTo>
                    <a:pt x="361474" y="20367"/>
                    <a:pt x="335883" y="26822"/>
                    <a:pt x="309966" y="31534"/>
                  </a:cubicBezTo>
                  <a:cubicBezTo>
                    <a:pt x="91919" y="71178"/>
                    <a:pt x="330840" y="24258"/>
                    <a:pt x="139485" y="62531"/>
                  </a:cubicBezTo>
                  <a:cubicBezTo>
                    <a:pt x="10372" y="46391"/>
                    <a:pt x="57149" y="47032"/>
                    <a:pt x="0" y="47032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5DB18379-E80E-4CCF-B768-121933679839}"/>
                </a:ext>
              </a:extLst>
            </p:cNvPr>
            <p:cNvSpPr/>
            <p:nvPr/>
          </p:nvSpPr>
          <p:spPr>
            <a:xfrm rot="290665">
              <a:off x="3799313" y="2538016"/>
              <a:ext cx="140865" cy="55226"/>
            </a:xfrm>
            <a:custGeom>
              <a:avLst/>
              <a:gdLst>
                <a:gd name="connsiteX0" fmla="*/ 697423 w 697423"/>
                <a:gd name="connsiteY0" fmla="*/ 340963 h 340963"/>
                <a:gd name="connsiteX1" fmla="*/ 185979 w 697423"/>
                <a:gd name="connsiteY1" fmla="*/ 92990 h 340963"/>
                <a:gd name="connsiteX2" fmla="*/ 92989 w 697423"/>
                <a:gd name="connsiteY2" fmla="*/ 61994 h 340963"/>
                <a:gd name="connsiteX3" fmla="*/ 46495 w 697423"/>
                <a:gd name="connsiteY3" fmla="*/ 46495 h 340963"/>
                <a:gd name="connsiteX4" fmla="*/ 0 w 697423"/>
                <a:gd name="connsiteY4" fmla="*/ 0 h 34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423" h="340963">
                  <a:moveTo>
                    <a:pt x="697423" y="340963"/>
                  </a:moveTo>
                  <a:cubicBezTo>
                    <a:pt x="526942" y="258305"/>
                    <a:pt x="358004" y="172386"/>
                    <a:pt x="185979" y="92990"/>
                  </a:cubicBezTo>
                  <a:cubicBezTo>
                    <a:pt x="156313" y="79298"/>
                    <a:pt x="123986" y="72326"/>
                    <a:pt x="92989" y="61994"/>
                  </a:cubicBezTo>
                  <a:lnTo>
                    <a:pt x="46495" y="46495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950D81A1-2275-4E1D-9C98-2141D23DD0A4}"/>
                </a:ext>
              </a:extLst>
            </p:cNvPr>
            <p:cNvSpPr/>
            <p:nvPr/>
          </p:nvSpPr>
          <p:spPr>
            <a:xfrm rot="290665">
              <a:off x="3866279" y="2424916"/>
              <a:ext cx="95765" cy="80166"/>
            </a:xfrm>
            <a:custGeom>
              <a:avLst/>
              <a:gdLst>
                <a:gd name="connsiteX0" fmla="*/ 743918 w 743918"/>
                <a:gd name="connsiteY0" fmla="*/ 666427 h 666427"/>
                <a:gd name="connsiteX1" fmla="*/ 123986 w 743918"/>
                <a:gd name="connsiteY1" fmla="*/ 170482 h 666427"/>
                <a:gd name="connsiteX2" fmla="*/ 92990 w 743918"/>
                <a:gd name="connsiteY2" fmla="*/ 123987 h 666427"/>
                <a:gd name="connsiteX3" fmla="*/ 46495 w 743918"/>
                <a:gd name="connsiteY3" fmla="*/ 77492 h 666427"/>
                <a:gd name="connsiteX4" fmla="*/ 0 w 743918"/>
                <a:gd name="connsiteY4" fmla="*/ 0 h 66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918" h="666427">
                  <a:moveTo>
                    <a:pt x="743918" y="666427"/>
                  </a:moveTo>
                  <a:cubicBezTo>
                    <a:pt x="537274" y="501112"/>
                    <a:pt x="327283" y="339896"/>
                    <a:pt x="123986" y="170482"/>
                  </a:cubicBezTo>
                  <a:cubicBezTo>
                    <a:pt x="109677" y="158558"/>
                    <a:pt x="104914" y="138296"/>
                    <a:pt x="92990" y="123987"/>
                  </a:cubicBezTo>
                  <a:cubicBezTo>
                    <a:pt x="78959" y="107149"/>
                    <a:pt x="60527" y="94330"/>
                    <a:pt x="46495" y="77492"/>
                  </a:cubicBezTo>
                  <a:cubicBezTo>
                    <a:pt x="23115" y="49436"/>
                    <a:pt x="15130" y="30261"/>
                    <a:pt x="0" y="0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F177877C-CB44-476C-8165-E518BF0C8D24}"/>
                </a:ext>
              </a:extLst>
            </p:cNvPr>
            <p:cNvSpPr/>
            <p:nvPr/>
          </p:nvSpPr>
          <p:spPr>
            <a:xfrm rot="290665">
              <a:off x="3976825" y="2398576"/>
              <a:ext cx="112277" cy="105672"/>
            </a:xfrm>
            <a:custGeom>
              <a:avLst/>
              <a:gdLst>
                <a:gd name="connsiteX0" fmla="*/ 526942 w 526942"/>
                <a:gd name="connsiteY0" fmla="*/ 495946 h 495946"/>
                <a:gd name="connsiteX1" fmla="*/ 0 w 526942"/>
                <a:gd name="connsiteY1" fmla="*/ 0 h 49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6942" h="495946">
                  <a:moveTo>
                    <a:pt x="526942" y="495946"/>
                  </a:moveTo>
                  <a:cubicBezTo>
                    <a:pt x="11789" y="-3596"/>
                    <a:pt x="252970" y="0"/>
                    <a:pt x="0" y="0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EC211200-C90A-4804-9227-E9EAD996BF8E}"/>
                </a:ext>
              </a:extLst>
            </p:cNvPr>
            <p:cNvSpPr/>
            <p:nvPr/>
          </p:nvSpPr>
          <p:spPr>
            <a:xfrm rot="290665">
              <a:off x="3952667" y="2000394"/>
              <a:ext cx="72650" cy="62743"/>
            </a:xfrm>
            <a:custGeom>
              <a:avLst/>
              <a:gdLst>
                <a:gd name="connsiteX0" fmla="*/ 340963 w 340963"/>
                <a:gd name="connsiteY0" fmla="*/ 0 h 294467"/>
                <a:gd name="connsiteX1" fmla="*/ 0 w 340963"/>
                <a:gd name="connsiteY1" fmla="*/ 294467 h 29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0963" h="294467">
                  <a:moveTo>
                    <a:pt x="340963" y="0"/>
                  </a:moveTo>
                  <a:lnTo>
                    <a:pt x="0" y="294467"/>
                  </a:ln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C1F56D0D-575A-4153-B1C7-897205FFB6F1}"/>
                </a:ext>
              </a:extLst>
            </p:cNvPr>
            <p:cNvSpPr/>
            <p:nvPr/>
          </p:nvSpPr>
          <p:spPr>
            <a:xfrm rot="290665">
              <a:off x="4044815" y="2039689"/>
              <a:ext cx="33023" cy="75952"/>
            </a:xfrm>
            <a:custGeom>
              <a:avLst/>
              <a:gdLst>
                <a:gd name="connsiteX0" fmla="*/ 154983 w 154983"/>
                <a:gd name="connsiteY0" fmla="*/ 0 h 356461"/>
                <a:gd name="connsiteX1" fmla="*/ 0 w 154983"/>
                <a:gd name="connsiteY1" fmla="*/ 356461 h 356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983" h="356461">
                  <a:moveTo>
                    <a:pt x="154983" y="0"/>
                  </a:moveTo>
                  <a:lnTo>
                    <a:pt x="0" y="356461"/>
                  </a:ln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923D472F-B2A6-4AEA-928D-139C848C3106}"/>
                </a:ext>
              </a:extLst>
            </p:cNvPr>
            <p:cNvSpPr/>
            <p:nvPr/>
          </p:nvSpPr>
          <p:spPr>
            <a:xfrm rot="290665">
              <a:off x="3960137" y="1877828"/>
              <a:ext cx="59441" cy="52836"/>
            </a:xfrm>
            <a:custGeom>
              <a:avLst/>
              <a:gdLst>
                <a:gd name="connsiteX0" fmla="*/ 278969 w 278969"/>
                <a:gd name="connsiteY0" fmla="*/ 247973 h 247973"/>
                <a:gd name="connsiteX1" fmla="*/ 0 w 278969"/>
                <a:gd name="connsiteY1" fmla="*/ 0 h 2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969" h="247973">
                  <a:moveTo>
                    <a:pt x="278969" y="247973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7577BDE6-5F29-460E-972F-C34469942E90}"/>
                </a:ext>
              </a:extLst>
            </p:cNvPr>
            <p:cNvSpPr/>
            <p:nvPr/>
          </p:nvSpPr>
          <p:spPr>
            <a:xfrm rot="290665">
              <a:off x="4080011" y="1860951"/>
              <a:ext cx="46232" cy="72650"/>
            </a:xfrm>
            <a:custGeom>
              <a:avLst/>
              <a:gdLst>
                <a:gd name="connsiteX0" fmla="*/ 216976 w 216976"/>
                <a:gd name="connsiteY0" fmla="*/ 340963 h 340963"/>
                <a:gd name="connsiteX1" fmla="*/ 0 w 216976"/>
                <a:gd name="connsiteY1" fmla="*/ 0 h 34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976" h="340963">
                  <a:moveTo>
                    <a:pt x="216976" y="340963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66954C82-FA8B-4D66-A66C-478D47399F94}"/>
                </a:ext>
              </a:extLst>
            </p:cNvPr>
            <p:cNvSpPr/>
            <p:nvPr/>
          </p:nvSpPr>
          <p:spPr>
            <a:xfrm rot="290665">
              <a:off x="4163738" y="1846495"/>
              <a:ext cx="6604" cy="79254"/>
            </a:xfrm>
            <a:custGeom>
              <a:avLst/>
              <a:gdLst>
                <a:gd name="connsiteX0" fmla="*/ 30996 w 30996"/>
                <a:gd name="connsiteY0" fmla="*/ 371959 h 371959"/>
                <a:gd name="connsiteX1" fmla="*/ 0 w 30996"/>
                <a:gd name="connsiteY1" fmla="*/ 0 h 3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996" h="371959">
                  <a:moveTo>
                    <a:pt x="30996" y="371959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33DD6130-B6C1-4719-8485-86184361779A}"/>
                </a:ext>
              </a:extLst>
            </p:cNvPr>
            <p:cNvSpPr/>
            <p:nvPr/>
          </p:nvSpPr>
          <p:spPr>
            <a:xfrm rot="290665">
              <a:off x="4188412" y="1794333"/>
              <a:ext cx="56139" cy="72649"/>
            </a:xfrm>
            <a:custGeom>
              <a:avLst/>
              <a:gdLst>
                <a:gd name="connsiteX0" fmla="*/ 263472 w 263472"/>
                <a:gd name="connsiteY0" fmla="*/ 340962 h 340962"/>
                <a:gd name="connsiteX1" fmla="*/ 0 w 263472"/>
                <a:gd name="connsiteY1" fmla="*/ 0 h 34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3472" h="340962">
                  <a:moveTo>
                    <a:pt x="263472" y="340962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7F6E8640-C6A4-4CE6-AB41-B6F022A10C13}"/>
                </a:ext>
              </a:extLst>
            </p:cNvPr>
            <p:cNvSpPr/>
            <p:nvPr/>
          </p:nvSpPr>
          <p:spPr>
            <a:xfrm rot="290665">
              <a:off x="4322623" y="1767318"/>
              <a:ext cx="9907" cy="85859"/>
            </a:xfrm>
            <a:custGeom>
              <a:avLst/>
              <a:gdLst>
                <a:gd name="connsiteX0" fmla="*/ 0 w 46495"/>
                <a:gd name="connsiteY0" fmla="*/ 402956 h 402956"/>
                <a:gd name="connsiteX1" fmla="*/ 46495 w 46495"/>
                <a:gd name="connsiteY1" fmla="*/ 0 h 40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495" h="402956">
                  <a:moveTo>
                    <a:pt x="0" y="402956"/>
                  </a:moveTo>
                  <a:lnTo>
                    <a:pt x="46495" y="0"/>
                  </a:ln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50A6C692-9DFF-4A9B-8D93-C8A6E73A292B}"/>
                </a:ext>
              </a:extLst>
            </p:cNvPr>
            <p:cNvSpPr/>
            <p:nvPr/>
          </p:nvSpPr>
          <p:spPr>
            <a:xfrm rot="290665">
              <a:off x="4390855" y="1915604"/>
              <a:ext cx="89161" cy="59441"/>
            </a:xfrm>
            <a:custGeom>
              <a:avLst/>
              <a:gdLst>
                <a:gd name="connsiteX0" fmla="*/ 0 w 418454"/>
                <a:gd name="connsiteY0" fmla="*/ 0 h 278970"/>
                <a:gd name="connsiteX1" fmla="*/ 263471 w 418454"/>
                <a:gd name="connsiteY1" fmla="*/ 123987 h 278970"/>
                <a:gd name="connsiteX2" fmla="*/ 356461 w 418454"/>
                <a:gd name="connsiteY2" fmla="*/ 216977 h 278970"/>
                <a:gd name="connsiteX3" fmla="*/ 418454 w 418454"/>
                <a:gd name="connsiteY3" fmla="*/ 278970 h 278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8454" h="278970">
                  <a:moveTo>
                    <a:pt x="0" y="0"/>
                  </a:moveTo>
                  <a:cubicBezTo>
                    <a:pt x="87824" y="41329"/>
                    <a:pt x="180561" y="73520"/>
                    <a:pt x="263471" y="123987"/>
                  </a:cubicBezTo>
                  <a:cubicBezTo>
                    <a:pt x="300916" y="146779"/>
                    <a:pt x="325464" y="185980"/>
                    <a:pt x="356461" y="216977"/>
                  </a:cubicBezTo>
                  <a:lnTo>
                    <a:pt x="418454" y="278970"/>
                  </a:ln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52FF954E-138A-46D8-93AF-36E95C2DE09B}"/>
                </a:ext>
              </a:extLst>
            </p:cNvPr>
            <p:cNvSpPr/>
            <p:nvPr/>
          </p:nvSpPr>
          <p:spPr>
            <a:xfrm rot="290665">
              <a:off x="4357811" y="1956666"/>
              <a:ext cx="26418" cy="128788"/>
            </a:xfrm>
            <a:custGeom>
              <a:avLst/>
              <a:gdLst>
                <a:gd name="connsiteX0" fmla="*/ 0 w 154984"/>
                <a:gd name="connsiteY0" fmla="*/ 0 h 666427"/>
                <a:gd name="connsiteX1" fmla="*/ 154984 w 154984"/>
                <a:gd name="connsiteY1" fmla="*/ 666427 h 66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984" h="666427">
                  <a:moveTo>
                    <a:pt x="0" y="0"/>
                  </a:moveTo>
                  <a:lnTo>
                    <a:pt x="154984" y="666427"/>
                  </a:ln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D5C6447D-7346-4970-A22A-C4066AED66DB}"/>
                </a:ext>
              </a:extLst>
            </p:cNvPr>
            <p:cNvSpPr/>
            <p:nvPr/>
          </p:nvSpPr>
          <p:spPr>
            <a:xfrm rot="290665">
              <a:off x="4133838" y="2046249"/>
              <a:ext cx="9907" cy="72649"/>
            </a:xfrm>
            <a:custGeom>
              <a:avLst/>
              <a:gdLst>
                <a:gd name="connsiteX0" fmla="*/ 0 w 46495"/>
                <a:gd name="connsiteY0" fmla="*/ 0 h 340962"/>
                <a:gd name="connsiteX1" fmla="*/ 46495 w 46495"/>
                <a:gd name="connsiteY1" fmla="*/ 340962 h 34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495" h="340962">
                  <a:moveTo>
                    <a:pt x="0" y="0"/>
                  </a:moveTo>
                  <a:lnTo>
                    <a:pt x="46495" y="340962"/>
                  </a:ln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0EDB60FB-135A-4AE9-BC7C-61A0B8491F77}"/>
                </a:ext>
              </a:extLst>
            </p:cNvPr>
            <p:cNvSpPr/>
            <p:nvPr/>
          </p:nvSpPr>
          <p:spPr>
            <a:xfrm rot="290665">
              <a:off x="4191256" y="2032496"/>
              <a:ext cx="39627" cy="75952"/>
            </a:xfrm>
            <a:custGeom>
              <a:avLst/>
              <a:gdLst>
                <a:gd name="connsiteX0" fmla="*/ 0 w 185979"/>
                <a:gd name="connsiteY0" fmla="*/ 0 h 356461"/>
                <a:gd name="connsiteX1" fmla="*/ 185979 w 185979"/>
                <a:gd name="connsiteY1" fmla="*/ 356461 h 356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5979" h="356461">
                  <a:moveTo>
                    <a:pt x="0" y="0"/>
                  </a:moveTo>
                  <a:lnTo>
                    <a:pt x="185979" y="356461"/>
                  </a:ln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ABAA733A-0F54-43C5-B2E7-DC8D2A9B36A3}"/>
                </a:ext>
              </a:extLst>
            </p:cNvPr>
            <p:cNvSpPr/>
            <p:nvPr/>
          </p:nvSpPr>
          <p:spPr>
            <a:xfrm rot="290665">
              <a:off x="4285522" y="1999790"/>
              <a:ext cx="16511" cy="105672"/>
            </a:xfrm>
            <a:custGeom>
              <a:avLst/>
              <a:gdLst>
                <a:gd name="connsiteX0" fmla="*/ 77492 w 77492"/>
                <a:gd name="connsiteY0" fmla="*/ 0 h 495946"/>
                <a:gd name="connsiteX1" fmla="*/ 0 w 77492"/>
                <a:gd name="connsiteY1" fmla="*/ 495946 h 49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92" h="495946">
                  <a:moveTo>
                    <a:pt x="77492" y="0"/>
                  </a:moveTo>
                  <a:cubicBezTo>
                    <a:pt x="-823" y="485548"/>
                    <a:pt x="0" y="318229"/>
                    <a:pt x="0" y="495946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32335297-D009-4394-BCD0-33347FCB6549}"/>
              </a:ext>
            </a:extLst>
          </p:cNvPr>
          <p:cNvGrpSpPr/>
          <p:nvPr/>
        </p:nvGrpSpPr>
        <p:grpSpPr>
          <a:xfrm>
            <a:off x="1059779" y="2280886"/>
            <a:ext cx="1588494" cy="1131380"/>
            <a:chOff x="4622368" y="929895"/>
            <a:chExt cx="1588494" cy="1131380"/>
          </a:xfrm>
        </p:grpSpPr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BC6BE0FB-7FC9-41A8-9ECC-5FBF7EC25BB8}"/>
                </a:ext>
              </a:extLst>
            </p:cNvPr>
            <p:cNvSpPr/>
            <p:nvPr/>
          </p:nvSpPr>
          <p:spPr>
            <a:xfrm>
              <a:off x="4710962" y="1028791"/>
              <a:ext cx="695009" cy="695009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AA061EA9-9885-4397-8990-377663431AA4}"/>
                </a:ext>
              </a:extLst>
            </p:cNvPr>
            <p:cNvSpPr/>
            <p:nvPr/>
          </p:nvSpPr>
          <p:spPr>
            <a:xfrm>
              <a:off x="5734245" y="1584658"/>
              <a:ext cx="476617" cy="476617"/>
            </a:xfrm>
            <a:prstGeom prst="ellipse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流程图: 手动操作 109">
              <a:extLst>
                <a:ext uri="{FF2B5EF4-FFF2-40B4-BE49-F238E27FC236}">
                  <a16:creationId xmlns:a16="http://schemas.microsoft.com/office/drawing/2014/main" id="{AAA5ECBD-F710-42E1-81EB-FD98BBF0DE67}"/>
                </a:ext>
              </a:extLst>
            </p:cNvPr>
            <p:cNvSpPr/>
            <p:nvPr/>
          </p:nvSpPr>
          <p:spPr>
            <a:xfrm>
              <a:off x="4984295" y="929895"/>
              <a:ext cx="117801" cy="111257"/>
            </a:xfrm>
            <a:prstGeom prst="flowChartManualOperation">
              <a:avLst/>
            </a:prstGeom>
            <a:solidFill>
              <a:schemeClr val="accent3">
                <a:lumMod val="75000"/>
                <a:alpha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流程图: 手动操作 110">
              <a:extLst>
                <a:ext uri="{FF2B5EF4-FFF2-40B4-BE49-F238E27FC236}">
                  <a16:creationId xmlns:a16="http://schemas.microsoft.com/office/drawing/2014/main" id="{79FA5288-4190-44D2-B58E-AF60683C1899}"/>
                </a:ext>
              </a:extLst>
            </p:cNvPr>
            <p:cNvSpPr/>
            <p:nvPr/>
          </p:nvSpPr>
          <p:spPr>
            <a:xfrm rot="3274110">
              <a:off x="5308246" y="1059695"/>
              <a:ext cx="117801" cy="111257"/>
            </a:xfrm>
            <a:prstGeom prst="flowChartManualOperation">
              <a:avLst/>
            </a:prstGeom>
            <a:solidFill>
              <a:schemeClr val="accent3">
                <a:lumMod val="75000"/>
                <a:alpha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流程图: 手动操作 111">
              <a:extLst>
                <a:ext uri="{FF2B5EF4-FFF2-40B4-BE49-F238E27FC236}">
                  <a16:creationId xmlns:a16="http://schemas.microsoft.com/office/drawing/2014/main" id="{983E2136-570F-4F1C-BA10-430967C1029D}"/>
                </a:ext>
              </a:extLst>
            </p:cNvPr>
            <p:cNvSpPr/>
            <p:nvPr/>
          </p:nvSpPr>
          <p:spPr>
            <a:xfrm rot="6420777">
              <a:off x="5400617" y="1397187"/>
              <a:ext cx="117801" cy="111257"/>
            </a:xfrm>
            <a:prstGeom prst="flowChartManualOperation">
              <a:avLst/>
            </a:prstGeom>
            <a:solidFill>
              <a:schemeClr val="accent3">
                <a:lumMod val="75000"/>
                <a:alpha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流程图: 手动操作 112">
              <a:extLst>
                <a:ext uri="{FF2B5EF4-FFF2-40B4-BE49-F238E27FC236}">
                  <a16:creationId xmlns:a16="http://schemas.microsoft.com/office/drawing/2014/main" id="{733FB6F8-EF0C-46AA-BE2E-9103FFB1DD04}"/>
                </a:ext>
              </a:extLst>
            </p:cNvPr>
            <p:cNvSpPr/>
            <p:nvPr/>
          </p:nvSpPr>
          <p:spPr>
            <a:xfrm rot="17909183">
              <a:off x="4660858" y="1104913"/>
              <a:ext cx="117801" cy="111257"/>
            </a:xfrm>
            <a:prstGeom prst="flowChartManualOperation">
              <a:avLst/>
            </a:prstGeom>
            <a:solidFill>
              <a:schemeClr val="accent3">
                <a:lumMod val="75000"/>
                <a:alpha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流程图: 手动操作 113">
              <a:extLst>
                <a:ext uri="{FF2B5EF4-FFF2-40B4-BE49-F238E27FC236}">
                  <a16:creationId xmlns:a16="http://schemas.microsoft.com/office/drawing/2014/main" id="{BC510EE6-C1DB-4D6C-BE63-3E4BA04659B5}"/>
                </a:ext>
              </a:extLst>
            </p:cNvPr>
            <p:cNvSpPr/>
            <p:nvPr/>
          </p:nvSpPr>
          <p:spPr>
            <a:xfrm rot="12714119">
              <a:off x="4859467" y="1693582"/>
              <a:ext cx="117801" cy="111257"/>
            </a:xfrm>
            <a:prstGeom prst="flowChartManualOperation">
              <a:avLst/>
            </a:prstGeom>
            <a:solidFill>
              <a:schemeClr val="accent3">
                <a:lumMod val="75000"/>
                <a:alpha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流程图: 手动操作 114">
              <a:extLst>
                <a:ext uri="{FF2B5EF4-FFF2-40B4-BE49-F238E27FC236}">
                  <a16:creationId xmlns:a16="http://schemas.microsoft.com/office/drawing/2014/main" id="{1A65CC5D-4A7D-4D5D-884C-E4F497203E26}"/>
                </a:ext>
              </a:extLst>
            </p:cNvPr>
            <p:cNvSpPr/>
            <p:nvPr/>
          </p:nvSpPr>
          <p:spPr>
            <a:xfrm rot="15036802">
              <a:off x="4619096" y="1455004"/>
              <a:ext cx="117801" cy="111257"/>
            </a:xfrm>
            <a:prstGeom prst="flowChartManualOperation">
              <a:avLst/>
            </a:prstGeom>
            <a:solidFill>
              <a:schemeClr val="accent3">
                <a:lumMod val="75000"/>
                <a:alpha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流程图: 手动操作 115">
              <a:extLst>
                <a:ext uri="{FF2B5EF4-FFF2-40B4-BE49-F238E27FC236}">
                  <a16:creationId xmlns:a16="http://schemas.microsoft.com/office/drawing/2014/main" id="{97384A16-DA88-4FEE-9D81-D73FFB16B3BA}"/>
                </a:ext>
              </a:extLst>
            </p:cNvPr>
            <p:cNvSpPr/>
            <p:nvPr/>
          </p:nvSpPr>
          <p:spPr>
            <a:xfrm rot="8534887">
              <a:off x="5212914" y="1663602"/>
              <a:ext cx="117801" cy="111257"/>
            </a:xfrm>
            <a:prstGeom prst="flowChartManualOperation">
              <a:avLst/>
            </a:prstGeom>
            <a:solidFill>
              <a:schemeClr val="accent3">
                <a:lumMod val="75000"/>
                <a:alpha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019639E8-0879-436F-9E63-76A4D00962C2}"/>
              </a:ext>
            </a:extLst>
          </p:cNvPr>
          <p:cNvGrpSpPr/>
          <p:nvPr/>
        </p:nvGrpSpPr>
        <p:grpSpPr>
          <a:xfrm>
            <a:off x="3813355" y="2167668"/>
            <a:ext cx="1553124" cy="1267294"/>
            <a:chOff x="5235134" y="1454978"/>
            <a:chExt cx="1553124" cy="1267294"/>
          </a:xfrm>
        </p:grpSpPr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974E8238-F3E3-48D4-B755-657C71B44409}"/>
                </a:ext>
              </a:extLst>
            </p:cNvPr>
            <p:cNvSpPr/>
            <p:nvPr/>
          </p:nvSpPr>
          <p:spPr>
            <a:xfrm rot="18583174">
              <a:off x="5252677" y="1457697"/>
              <a:ext cx="152388" cy="146950"/>
            </a:xfrm>
            <a:custGeom>
              <a:avLst/>
              <a:gdLst>
                <a:gd name="connsiteX0" fmla="*/ 77491 w 495946"/>
                <a:gd name="connsiteY0" fmla="*/ 6302 h 455753"/>
                <a:gd name="connsiteX1" fmla="*/ 30996 w 495946"/>
                <a:gd name="connsiteY1" fmla="*/ 145787 h 455753"/>
                <a:gd name="connsiteX2" fmla="*/ 0 w 495946"/>
                <a:gd name="connsiteY2" fmla="*/ 238776 h 455753"/>
                <a:gd name="connsiteX3" fmla="*/ 46495 w 495946"/>
                <a:gd name="connsiteY3" fmla="*/ 440254 h 455753"/>
                <a:gd name="connsiteX4" fmla="*/ 92990 w 495946"/>
                <a:gd name="connsiteY4" fmla="*/ 455753 h 455753"/>
                <a:gd name="connsiteX5" fmla="*/ 325464 w 495946"/>
                <a:gd name="connsiteY5" fmla="*/ 440254 h 455753"/>
                <a:gd name="connsiteX6" fmla="*/ 418454 w 495946"/>
                <a:gd name="connsiteY6" fmla="*/ 378261 h 455753"/>
                <a:gd name="connsiteX7" fmla="*/ 495946 w 495946"/>
                <a:gd name="connsiteY7" fmla="*/ 238776 h 455753"/>
                <a:gd name="connsiteX8" fmla="*/ 480447 w 495946"/>
                <a:gd name="connsiteY8" fmla="*/ 37298 h 455753"/>
                <a:gd name="connsiteX9" fmla="*/ 433952 w 495946"/>
                <a:gd name="connsiteY9" fmla="*/ 6302 h 455753"/>
                <a:gd name="connsiteX10" fmla="*/ 108488 w 495946"/>
                <a:gd name="connsiteY10" fmla="*/ 21800 h 455753"/>
                <a:gd name="connsiteX11" fmla="*/ 77491 w 495946"/>
                <a:gd name="connsiteY11" fmla="*/ 6302 h 455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5946" h="455753">
                  <a:moveTo>
                    <a:pt x="77491" y="6302"/>
                  </a:moveTo>
                  <a:cubicBezTo>
                    <a:pt x="64576" y="26966"/>
                    <a:pt x="89110" y="15032"/>
                    <a:pt x="30996" y="145787"/>
                  </a:cubicBezTo>
                  <a:cubicBezTo>
                    <a:pt x="17726" y="175644"/>
                    <a:pt x="0" y="238776"/>
                    <a:pt x="0" y="238776"/>
                  </a:cubicBezTo>
                  <a:cubicBezTo>
                    <a:pt x="4670" y="285482"/>
                    <a:pt x="-8752" y="396056"/>
                    <a:pt x="46495" y="440254"/>
                  </a:cubicBezTo>
                  <a:cubicBezTo>
                    <a:pt x="59252" y="450460"/>
                    <a:pt x="77492" y="450587"/>
                    <a:pt x="92990" y="455753"/>
                  </a:cubicBezTo>
                  <a:cubicBezTo>
                    <a:pt x="170481" y="450587"/>
                    <a:pt x="248276" y="448831"/>
                    <a:pt x="325464" y="440254"/>
                  </a:cubicBezTo>
                  <a:cubicBezTo>
                    <a:pt x="369498" y="435361"/>
                    <a:pt x="391606" y="412780"/>
                    <a:pt x="418454" y="378261"/>
                  </a:cubicBezTo>
                  <a:cubicBezTo>
                    <a:pt x="480626" y="298325"/>
                    <a:pt x="472561" y="308927"/>
                    <a:pt x="495946" y="238776"/>
                  </a:cubicBezTo>
                  <a:cubicBezTo>
                    <a:pt x="490780" y="171617"/>
                    <a:pt x="497803" y="102381"/>
                    <a:pt x="480447" y="37298"/>
                  </a:cubicBezTo>
                  <a:cubicBezTo>
                    <a:pt x="475648" y="19300"/>
                    <a:pt x="452562" y="7077"/>
                    <a:pt x="433952" y="6302"/>
                  </a:cubicBezTo>
                  <a:cubicBezTo>
                    <a:pt x="325435" y="1781"/>
                    <a:pt x="216653" y="11967"/>
                    <a:pt x="108488" y="21800"/>
                  </a:cubicBezTo>
                  <a:cubicBezTo>
                    <a:pt x="101212" y="22461"/>
                    <a:pt x="90406" y="-14362"/>
                    <a:pt x="77491" y="6302"/>
                  </a:cubicBezTo>
                  <a:close/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4E7F58EE-8DEE-4E3D-A00E-C80DB7947813}"/>
                </a:ext>
              </a:extLst>
            </p:cNvPr>
            <p:cNvSpPr/>
            <p:nvPr/>
          </p:nvSpPr>
          <p:spPr>
            <a:xfrm rot="16049166">
              <a:off x="5395616" y="1463610"/>
              <a:ext cx="152388" cy="146950"/>
            </a:xfrm>
            <a:custGeom>
              <a:avLst/>
              <a:gdLst>
                <a:gd name="connsiteX0" fmla="*/ 77491 w 495946"/>
                <a:gd name="connsiteY0" fmla="*/ 6302 h 455753"/>
                <a:gd name="connsiteX1" fmla="*/ 30996 w 495946"/>
                <a:gd name="connsiteY1" fmla="*/ 145787 h 455753"/>
                <a:gd name="connsiteX2" fmla="*/ 0 w 495946"/>
                <a:gd name="connsiteY2" fmla="*/ 238776 h 455753"/>
                <a:gd name="connsiteX3" fmla="*/ 46495 w 495946"/>
                <a:gd name="connsiteY3" fmla="*/ 440254 h 455753"/>
                <a:gd name="connsiteX4" fmla="*/ 92990 w 495946"/>
                <a:gd name="connsiteY4" fmla="*/ 455753 h 455753"/>
                <a:gd name="connsiteX5" fmla="*/ 325464 w 495946"/>
                <a:gd name="connsiteY5" fmla="*/ 440254 h 455753"/>
                <a:gd name="connsiteX6" fmla="*/ 418454 w 495946"/>
                <a:gd name="connsiteY6" fmla="*/ 378261 h 455753"/>
                <a:gd name="connsiteX7" fmla="*/ 495946 w 495946"/>
                <a:gd name="connsiteY7" fmla="*/ 238776 h 455753"/>
                <a:gd name="connsiteX8" fmla="*/ 480447 w 495946"/>
                <a:gd name="connsiteY8" fmla="*/ 37298 h 455753"/>
                <a:gd name="connsiteX9" fmla="*/ 433952 w 495946"/>
                <a:gd name="connsiteY9" fmla="*/ 6302 h 455753"/>
                <a:gd name="connsiteX10" fmla="*/ 108488 w 495946"/>
                <a:gd name="connsiteY10" fmla="*/ 21800 h 455753"/>
                <a:gd name="connsiteX11" fmla="*/ 77491 w 495946"/>
                <a:gd name="connsiteY11" fmla="*/ 6302 h 455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5946" h="455753">
                  <a:moveTo>
                    <a:pt x="77491" y="6302"/>
                  </a:moveTo>
                  <a:cubicBezTo>
                    <a:pt x="64576" y="26966"/>
                    <a:pt x="89110" y="15032"/>
                    <a:pt x="30996" y="145787"/>
                  </a:cubicBezTo>
                  <a:cubicBezTo>
                    <a:pt x="17726" y="175644"/>
                    <a:pt x="0" y="238776"/>
                    <a:pt x="0" y="238776"/>
                  </a:cubicBezTo>
                  <a:cubicBezTo>
                    <a:pt x="4670" y="285482"/>
                    <a:pt x="-8752" y="396056"/>
                    <a:pt x="46495" y="440254"/>
                  </a:cubicBezTo>
                  <a:cubicBezTo>
                    <a:pt x="59252" y="450460"/>
                    <a:pt x="77492" y="450587"/>
                    <a:pt x="92990" y="455753"/>
                  </a:cubicBezTo>
                  <a:cubicBezTo>
                    <a:pt x="170481" y="450587"/>
                    <a:pt x="248276" y="448831"/>
                    <a:pt x="325464" y="440254"/>
                  </a:cubicBezTo>
                  <a:cubicBezTo>
                    <a:pt x="369498" y="435361"/>
                    <a:pt x="391606" y="412780"/>
                    <a:pt x="418454" y="378261"/>
                  </a:cubicBezTo>
                  <a:cubicBezTo>
                    <a:pt x="480626" y="298325"/>
                    <a:pt x="472561" y="308927"/>
                    <a:pt x="495946" y="238776"/>
                  </a:cubicBezTo>
                  <a:cubicBezTo>
                    <a:pt x="490780" y="171617"/>
                    <a:pt x="497803" y="102381"/>
                    <a:pt x="480447" y="37298"/>
                  </a:cubicBezTo>
                  <a:cubicBezTo>
                    <a:pt x="475648" y="19300"/>
                    <a:pt x="452562" y="7077"/>
                    <a:pt x="433952" y="6302"/>
                  </a:cubicBezTo>
                  <a:cubicBezTo>
                    <a:pt x="325435" y="1781"/>
                    <a:pt x="216653" y="11967"/>
                    <a:pt x="108488" y="21800"/>
                  </a:cubicBezTo>
                  <a:cubicBezTo>
                    <a:pt x="101212" y="22461"/>
                    <a:pt x="90406" y="-14362"/>
                    <a:pt x="77491" y="6302"/>
                  </a:cubicBezTo>
                  <a:close/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6BE93A9F-44EF-4E38-BFC0-C249ED249B6D}"/>
                </a:ext>
              </a:extLst>
            </p:cNvPr>
            <p:cNvSpPr/>
            <p:nvPr/>
          </p:nvSpPr>
          <p:spPr>
            <a:xfrm>
              <a:off x="5541024" y="1479361"/>
              <a:ext cx="159910" cy="133339"/>
            </a:xfrm>
            <a:custGeom>
              <a:avLst/>
              <a:gdLst>
                <a:gd name="connsiteX0" fmla="*/ 0 w 495945"/>
                <a:gd name="connsiteY0" fmla="*/ 46495 h 433953"/>
                <a:gd name="connsiteX1" fmla="*/ 77491 w 495945"/>
                <a:gd name="connsiteY1" fmla="*/ 30997 h 433953"/>
                <a:gd name="connsiteX2" fmla="*/ 123986 w 495945"/>
                <a:gd name="connsiteY2" fmla="*/ 0 h 433953"/>
                <a:gd name="connsiteX3" fmla="*/ 387457 w 495945"/>
                <a:gd name="connsiteY3" fmla="*/ 15499 h 433953"/>
                <a:gd name="connsiteX4" fmla="*/ 433952 w 495945"/>
                <a:gd name="connsiteY4" fmla="*/ 30997 h 433953"/>
                <a:gd name="connsiteX5" fmla="*/ 449451 w 495945"/>
                <a:gd name="connsiteY5" fmla="*/ 77492 h 433953"/>
                <a:gd name="connsiteX6" fmla="*/ 495945 w 495945"/>
                <a:gd name="connsiteY6" fmla="*/ 170482 h 433953"/>
                <a:gd name="connsiteX7" fmla="*/ 433952 w 495945"/>
                <a:gd name="connsiteY7" fmla="*/ 387458 h 433953"/>
                <a:gd name="connsiteX8" fmla="*/ 340962 w 495945"/>
                <a:gd name="connsiteY8" fmla="*/ 418454 h 433953"/>
                <a:gd name="connsiteX9" fmla="*/ 294468 w 495945"/>
                <a:gd name="connsiteY9" fmla="*/ 433953 h 433953"/>
                <a:gd name="connsiteX10" fmla="*/ 154983 w 495945"/>
                <a:gd name="connsiteY10" fmla="*/ 418454 h 433953"/>
                <a:gd name="connsiteX11" fmla="*/ 61993 w 495945"/>
                <a:gd name="connsiteY11" fmla="*/ 387458 h 433953"/>
                <a:gd name="connsiteX12" fmla="*/ 30996 w 495945"/>
                <a:gd name="connsiteY12" fmla="*/ 340963 h 433953"/>
                <a:gd name="connsiteX13" fmla="*/ 15498 w 495945"/>
                <a:gd name="connsiteY13" fmla="*/ 185980 h 433953"/>
                <a:gd name="connsiteX14" fmla="*/ 0 w 495945"/>
                <a:gd name="connsiteY14" fmla="*/ 139485 h 433953"/>
                <a:gd name="connsiteX15" fmla="*/ 0 w 495945"/>
                <a:gd name="connsiteY15" fmla="*/ 46495 h 43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5945" h="433953">
                  <a:moveTo>
                    <a:pt x="0" y="46495"/>
                  </a:moveTo>
                  <a:cubicBezTo>
                    <a:pt x="25830" y="41329"/>
                    <a:pt x="52826" y="40246"/>
                    <a:pt x="77491" y="30997"/>
                  </a:cubicBezTo>
                  <a:cubicBezTo>
                    <a:pt x="94932" y="24457"/>
                    <a:pt x="105382" y="930"/>
                    <a:pt x="123986" y="0"/>
                  </a:cubicBezTo>
                  <a:lnTo>
                    <a:pt x="387457" y="15499"/>
                  </a:lnTo>
                  <a:cubicBezTo>
                    <a:pt x="402955" y="20665"/>
                    <a:pt x="422400" y="19445"/>
                    <a:pt x="433952" y="30997"/>
                  </a:cubicBezTo>
                  <a:cubicBezTo>
                    <a:pt x="445504" y="42549"/>
                    <a:pt x="442145" y="62880"/>
                    <a:pt x="449451" y="77492"/>
                  </a:cubicBezTo>
                  <a:cubicBezTo>
                    <a:pt x="509535" y="197660"/>
                    <a:pt x="456993" y="53622"/>
                    <a:pt x="495945" y="170482"/>
                  </a:cubicBezTo>
                  <a:cubicBezTo>
                    <a:pt x="488083" y="256961"/>
                    <a:pt x="517100" y="341265"/>
                    <a:pt x="433952" y="387458"/>
                  </a:cubicBezTo>
                  <a:cubicBezTo>
                    <a:pt x="405390" y="403325"/>
                    <a:pt x="371959" y="408122"/>
                    <a:pt x="340962" y="418454"/>
                  </a:cubicBezTo>
                  <a:lnTo>
                    <a:pt x="294468" y="433953"/>
                  </a:lnTo>
                  <a:cubicBezTo>
                    <a:pt x="247973" y="428787"/>
                    <a:pt x="200856" y="427629"/>
                    <a:pt x="154983" y="418454"/>
                  </a:cubicBezTo>
                  <a:cubicBezTo>
                    <a:pt x="122944" y="412046"/>
                    <a:pt x="61993" y="387458"/>
                    <a:pt x="61993" y="387458"/>
                  </a:cubicBezTo>
                  <a:cubicBezTo>
                    <a:pt x="51661" y="371960"/>
                    <a:pt x="35184" y="359113"/>
                    <a:pt x="30996" y="340963"/>
                  </a:cubicBezTo>
                  <a:cubicBezTo>
                    <a:pt x="19322" y="290374"/>
                    <a:pt x="23392" y="237295"/>
                    <a:pt x="15498" y="185980"/>
                  </a:cubicBezTo>
                  <a:cubicBezTo>
                    <a:pt x="13014" y="169833"/>
                    <a:pt x="5166" y="154983"/>
                    <a:pt x="0" y="139485"/>
                  </a:cubicBezTo>
                  <a:lnTo>
                    <a:pt x="0" y="46495"/>
                  </a:lnTo>
                  <a:close/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D95A7251-C2E6-4B16-A0DE-AADB0EDB1094}"/>
                </a:ext>
              </a:extLst>
            </p:cNvPr>
            <p:cNvSpPr/>
            <p:nvPr/>
          </p:nvSpPr>
          <p:spPr>
            <a:xfrm>
              <a:off x="5700934" y="1484390"/>
              <a:ext cx="167270" cy="133072"/>
            </a:xfrm>
            <a:custGeom>
              <a:avLst/>
              <a:gdLst>
                <a:gd name="connsiteX0" fmla="*/ 0 w 518771"/>
                <a:gd name="connsiteY0" fmla="*/ 123118 h 433084"/>
                <a:gd name="connsiteX1" fmla="*/ 433953 w 518771"/>
                <a:gd name="connsiteY1" fmla="*/ 30128 h 433084"/>
                <a:gd name="connsiteX2" fmla="*/ 449451 w 518771"/>
                <a:gd name="connsiteY2" fmla="*/ 76623 h 433084"/>
                <a:gd name="connsiteX3" fmla="*/ 480448 w 518771"/>
                <a:gd name="connsiteY3" fmla="*/ 123118 h 433084"/>
                <a:gd name="connsiteX4" fmla="*/ 495946 w 518771"/>
                <a:gd name="connsiteY4" fmla="*/ 355593 h 433084"/>
                <a:gd name="connsiteX5" fmla="*/ 356462 w 518771"/>
                <a:gd name="connsiteY5" fmla="*/ 433084 h 433084"/>
                <a:gd name="connsiteX6" fmla="*/ 201478 w 518771"/>
                <a:gd name="connsiteY6" fmla="*/ 417586 h 433084"/>
                <a:gd name="connsiteX7" fmla="*/ 123987 w 518771"/>
                <a:gd name="connsiteY7" fmla="*/ 340094 h 433084"/>
                <a:gd name="connsiteX8" fmla="*/ 77492 w 518771"/>
                <a:gd name="connsiteY8" fmla="*/ 324596 h 433084"/>
                <a:gd name="connsiteX9" fmla="*/ 15499 w 518771"/>
                <a:gd name="connsiteY9" fmla="*/ 185111 h 433084"/>
                <a:gd name="connsiteX10" fmla="*/ 0 w 518771"/>
                <a:gd name="connsiteY10" fmla="*/ 123118 h 433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8771" h="433084">
                  <a:moveTo>
                    <a:pt x="0" y="123118"/>
                  </a:moveTo>
                  <a:cubicBezTo>
                    <a:pt x="196515" y="-1936"/>
                    <a:pt x="166179" y="-29377"/>
                    <a:pt x="433953" y="30128"/>
                  </a:cubicBezTo>
                  <a:cubicBezTo>
                    <a:pt x="449901" y="33672"/>
                    <a:pt x="442145" y="62011"/>
                    <a:pt x="449451" y="76623"/>
                  </a:cubicBezTo>
                  <a:cubicBezTo>
                    <a:pt x="457781" y="93283"/>
                    <a:pt x="470116" y="107620"/>
                    <a:pt x="480448" y="123118"/>
                  </a:cubicBezTo>
                  <a:cubicBezTo>
                    <a:pt x="506614" y="201616"/>
                    <a:pt x="543151" y="267927"/>
                    <a:pt x="495946" y="355593"/>
                  </a:cubicBezTo>
                  <a:cubicBezTo>
                    <a:pt x="472631" y="398892"/>
                    <a:pt x="401783" y="417977"/>
                    <a:pt x="356462" y="433084"/>
                  </a:cubicBezTo>
                  <a:cubicBezTo>
                    <a:pt x="304801" y="427918"/>
                    <a:pt x="252067" y="429260"/>
                    <a:pt x="201478" y="417586"/>
                  </a:cubicBezTo>
                  <a:cubicBezTo>
                    <a:pt x="136137" y="402507"/>
                    <a:pt x="168665" y="375836"/>
                    <a:pt x="123987" y="340094"/>
                  </a:cubicBezTo>
                  <a:cubicBezTo>
                    <a:pt x="111230" y="329889"/>
                    <a:pt x="92990" y="329762"/>
                    <a:pt x="77492" y="324596"/>
                  </a:cubicBezTo>
                  <a:cubicBezTo>
                    <a:pt x="49399" y="282458"/>
                    <a:pt x="15499" y="240443"/>
                    <a:pt x="15499" y="185111"/>
                  </a:cubicBezTo>
                  <a:lnTo>
                    <a:pt x="0" y="123118"/>
                  </a:lnTo>
                  <a:close/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1C3DB2E6-6F5D-4871-AE0F-A23D7E6250D0}"/>
                </a:ext>
              </a:extLst>
            </p:cNvPr>
            <p:cNvSpPr/>
            <p:nvPr/>
          </p:nvSpPr>
          <p:spPr>
            <a:xfrm>
              <a:off x="5855847" y="1479361"/>
              <a:ext cx="169904" cy="133339"/>
            </a:xfrm>
            <a:custGeom>
              <a:avLst/>
              <a:gdLst>
                <a:gd name="connsiteX0" fmla="*/ 0 w 526942"/>
                <a:gd name="connsiteY0" fmla="*/ 108488 h 433953"/>
                <a:gd name="connsiteX1" fmla="*/ 139485 w 526942"/>
                <a:gd name="connsiteY1" fmla="*/ 46495 h 433953"/>
                <a:gd name="connsiteX2" fmla="*/ 232475 w 526942"/>
                <a:gd name="connsiteY2" fmla="*/ 0 h 433953"/>
                <a:gd name="connsiteX3" fmla="*/ 371959 w 526942"/>
                <a:gd name="connsiteY3" fmla="*/ 30997 h 433953"/>
                <a:gd name="connsiteX4" fmla="*/ 418454 w 526942"/>
                <a:gd name="connsiteY4" fmla="*/ 61993 h 433953"/>
                <a:gd name="connsiteX5" fmla="*/ 480447 w 526942"/>
                <a:gd name="connsiteY5" fmla="*/ 154983 h 433953"/>
                <a:gd name="connsiteX6" fmla="*/ 526942 w 526942"/>
                <a:gd name="connsiteY6" fmla="*/ 247973 h 433953"/>
                <a:gd name="connsiteX7" fmla="*/ 511444 w 526942"/>
                <a:gd name="connsiteY7" fmla="*/ 340963 h 433953"/>
                <a:gd name="connsiteX8" fmla="*/ 371959 w 526942"/>
                <a:gd name="connsiteY8" fmla="*/ 418454 h 433953"/>
                <a:gd name="connsiteX9" fmla="*/ 247973 w 526942"/>
                <a:gd name="connsiteY9" fmla="*/ 433953 h 433953"/>
                <a:gd name="connsiteX10" fmla="*/ 139485 w 526942"/>
                <a:gd name="connsiteY10" fmla="*/ 418454 h 433953"/>
                <a:gd name="connsiteX11" fmla="*/ 92990 w 526942"/>
                <a:gd name="connsiteY11" fmla="*/ 402956 h 433953"/>
                <a:gd name="connsiteX12" fmla="*/ 61993 w 526942"/>
                <a:gd name="connsiteY12" fmla="*/ 356461 h 433953"/>
                <a:gd name="connsiteX13" fmla="*/ 30997 w 526942"/>
                <a:gd name="connsiteY13" fmla="*/ 263471 h 433953"/>
                <a:gd name="connsiteX14" fmla="*/ 15498 w 526942"/>
                <a:gd name="connsiteY14" fmla="*/ 216976 h 433953"/>
                <a:gd name="connsiteX15" fmla="*/ 0 w 526942"/>
                <a:gd name="connsiteY15" fmla="*/ 108488 h 43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6942" h="433953">
                  <a:moveTo>
                    <a:pt x="0" y="108488"/>
                  </a:moveTo>
                  <a:cubicBezTo>
                    <a:pt x="46495" y="87824"/>
                    <a:pt x="93976" y="69249"/>
                    <a:pt x="139485" y="46495"/>
                  </a:cubicBezTo>
                  <a:cubicBezTo>
                    <a:pt x="259665" y="-13594"/>
                    <a:pt x="115605" y="38958"/>
                    <a:pt x="232475" y="0"/>
                  </a:cubicBezTo>
                  <a:cubicBezTo>
                    <a:pt x="268187" y="5952"/>
                    <a:pt x="333807" y="11922"/>
                    <a:pt x="371959" y="30997"/>
                  </a:cubicBezTo>
                  <a:cubicBezTo>
                    <a:pt x="388619" y="39327"/>
                    <a:pt x="402956" y="51661"/>
                    <a:pt x="418454" y="61993"/>
                  </a:cubicBezTo>
                  <a:cubicBezTo>
                    <a:pt x="439118" y="92990"/>
                    <a:pt x="468666" y="119642"/>
                    <a:pt x="480447" y="154983"/>
                  </a:cubicBezTo>
                  <a:cubicBezTo>
                    <a:pt x="501836" y="219149"/>
                    <a:pt x="486884" y="187885"/>
                    <a:pt x="526942" y="247973"/>
                  </a:cubicBezTo>
                  <a:cubicBezTo>
                    <a:pt x="521776" y="278970"/>
                    <a:pt x="529465" y="315219"/>
                    <a:pt x="511444" y="340963"/>
                  </a:cubicBezTo>
                  <a:cubicBezTo>
                    <a:pt x="492673" y="367778"/>
                    <a:pt x="415288" y="410576"/>
                    <a:pt x="371959" y="418454"/>
                  </a:cubicBezTo>
                  <a:cubicBezTo>
                    <a:pt x="330981" y="425905"/>
                    <a:pt x="289302" y="428787"/>
                    <a:pt x="247973" y="433953"/>
                  </a:cubicBezTo>
                  <a:cubicBezTo>
                    <a:pt x="211810" y="428787"/>
                    <a:pt x="175305" y="425618"/>
                    <a:pt x="139485" y="418454"/>
                  </a:cubicBezTo>
                  <a:cubicBezTo>
                    <a:pt x="123466" y="415250"/>
                    <a:pt x="105747" y="413161"/>
                    <a:pt x="92990" y="402956"/>
                  </a:cubicBezTo>
                  <a:cubicBezTo>
                    <a:pt x="78445" y="391320"/>
                    <a:pt x="72325" y="371959"/>
                    <a:pt x="61993" y="356461"/>
                  </a:cubicBezTo>
                  <a:lnTo>
                    <a:pt x="30997" y="263471"/>
                  </a:lnTo>
                  <a:cubicBezTo>
                    <a:pt x="25831" y="247973"/>
                    <a:pt x="19460" y="232825"/>
                    <a:pt x="15498" y="216976"/>
                  </a:cubicBezTo>
                  <a:lnTo>
                    <a:pt x="0" y="108488"/>
                  </a:lnTo>
                  <a:close/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C1C9F6F4-FA44-4330-A2B6-1697D863A8D3}"/>
                </a:ext>
              </a:extLst>
            </p:cNvPr>
            <p:cNvSpPr/>
            <p:nvPr/>
          </p:nvSpPr>
          <p:spPr>
            <a:xfrm>
              <a:off x="6010759" y="1512696"/>
              <a:ext cx="139921" cy="123815"/>
            </a:xfrm>
            <a:custGeom>
              <a:avLst/>
              <a:gdLst>
                <a:gd name="connsiteX0" fmla="*/ 0 w 433953"/>
                <a:gd name="connsiteY0" fmla="*/ 0 h 402956"/>
                <a:gd name="connsiteX1" fmla="*/ 356461 w 433953"/>
                <a:gd name="connsiteY1" fmla="*/ 46495 h 402956"/>
                <a:gd name="connsiteX2" fmla="*/ 402956 w 433953"/>
                <a:gd name="connsiteY2" fmla="*/ 77492 h 402956"/>
                <a:gd name="connsiteX3" fmla="*/ 433953 w 433953"/>
                <a:gd name="connsiteY3" fmla="*/ 170482 h 402956"/>
                <a:gd name="connsiteX4" fmla="*/ 418455 w 433953"/>
                <a:gd name="connsiteY4" fmla="*/ 278970 h 402956"/>
                <a:gd name="connsiteX5" fmla="*/ 402956 w 433953"/>
                <a:gd name="connsiteY5" fmla="*/ 325465 h 402956"/>
                <a:gd name="connsiteX6" fmla="*/ 216977 w 433953"/>
                <a:gd name="connsiteY6" fmla="*/ 402956 h 402956"/>
                <a:gd name="connsiteX7" fmla="*/ 154983 w 433953"/>
                <a:gd name="connsiteY7" fmla="*/ 387458 h 402956"/>
                <a:gd name="connsiteX8" fmla="*/ 108489 w 433953"/>
                <a:gd name="connsiteY8" fmla="*/ 356461 h 402956"/>
                <a:gd name="connsiteX9" fmla="*/ 77492 w 433953"/>
                <a:gd name="connsiteY9" fmla="*/ 232475 h 402956"/>
                <a:gd name="connsiteX10" fmla="*/ 46495 w 433953"/>
                <a:gd name="connsiteY10" fmla="*/ 139485 h 402956"/>
                <a:gd name="connsiteX11" fmla="*/ 30997 w 433953"/>
                <a:gd name="connsiteY11" fmla="*/ 92990 h 402956"/>
                <a:gd name="connsiteX12" fmla="*/ 0 w 433953"/>
                <a:gd name="connsiteY12" fmla="*/ 0 h 40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3953" h="402956">
                  <a:moveTo>
                    <a:pt x="0" y="0"/>
                  </a:moveTo>
                  <a:cubicBezTo>
                    <a:pt x="118820" y="15498"/>
                    <a:pt x="238790" y="23866"/>
                    <a:pt x="356461" y="46495"/>
                  </a:cubicBezTo>
                  <a:cubicBezTo>
                    <a:pt x="374753" y="50013"/>
                    <a:pt x="393084" y="61697"/>
                    <a:pt x="402956" y="77492"/>
                  </a:cubicBezTo>
                  <a:cubicBezTo>
                    <a:pt x="420273" y="105199"/>
                    <a:pt x="433953" y="170482"/>
                    <a:pt x="433953" y="170482"/>
                  </a:cubicBezTo>
                  <a:cubicBezTo>
                    <a:pt x="428787" y="206645"/>
                    <a:pt x="425619" y="243150"/>
                    <a:pt x="418455" y="278970"/>
                  </a:cubicBezTo>
                  <a:cubicBezTo>
                    <a:pt x="415251" y="294989"/>
                    <a:pt x="414508" y="313913"/>
                    <a:pt x="402956" y="325465"/>
                  </a:cubicBezTo>
                  <a:cubicBezTo>
                    <a:pt x="331474" y="396947"/>
                    <a:pt x="306516" y="388033"/>
                    <a:pt x="216977" y="402956"/>
                  </a:cubicBezTo>
                  <a:cubicBezTo>
                    <a:pt x="196312" y="397790"/>
                    <a:pt x="174561" y="395849"/>
                    <a:pt x="154983" y="387458"/>
                  </a:cubicBezTo>
                  <a:cubicBezTo>
                    <a:pt x="137863" y="380121"/>
                    <a:pt x="120125" y="371006"/>
                    <a:pt x="108489" y="356461"/>
                  </a:cubicBezTo>
                  <a:cubicBezTo>
                    <a:pt x="95515" y="340243"/>
                    <a:pt x="78691" y="236872"/>
                    <a:pt x="77492" y="232475"/>
                  </a:cubicBezTo>
                  <a:cubicBezTo>
                    <a:pt x="68895" y="200953"/>
                    <a:pt x="56827" y="170482"/>
                    <a:pt x="46495" y="139485"/>
                  </a:cubicBezTo>
                  <a:cubicBezTo>
                    <a:pt x="41329" y="123987"/>
                    <a:pt x="30997" y="109327"/>
                    <a:pt x="30997" y="9299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F679FBBB-7EED-4439-91F6-58E4E74E6C9E}"/>
                </a:ext>
              </a:extLst>
            </p:cNvPr>
            <p:cNvSpPr/>
            <p:nvPr/>
          </p:nvSpPr>
          <p:spPr>
            <a:xfrm>
              <a:off x="6140686" y="1536507"/>
              <a:ext cx="154913" cy="123815"/>
            </a:xfrm>
            <a:custGeom>
              <a:avLst/>
              <a:gdLst>
                <a:gd name="connsiteX0" fmla="*/ 46495 w 480448"/>
                <a:gd name="connsiteY0" fmla="*/ 46495 h 402956"/>
                <a:gd name="connsiteX1" fmla="*/ 371960 w 480448"/>
                <a:gd name="connsiteY1" fmla="*/ 15498 h 402956"/>
                <a:gd name="connsiteX2" fmla="*/ 418455 w 480448"/>
                <a:gd name="connsiteY2" fmla="*/ 46495 h 402956"/>
                <a:gd name="connsiteX3" fmla="*/ 464949 w 480448"/>
                <a:gd name="connsiteY3" fmla="*/ 185980 h 402956"/>
                <a:gd name="connsiteX4" fmla="*/ 480448 w 480448"/>
                <a:gd name="connsiteY4" fmla="*/ 232474 h 402956"/>
                <a:gd name="connsiteX5" fmla="*/ 464949 w 480448"/>
                <a:gd name="connsiteY5" fmla="*/ 325464 h 402956"/>
                <a:gd name="connsiteX6" fmla="*/ 309966 w 480448"/>
                <a:gd name="connsiteY6" fmla="*/ 402956 h 402956"/>
                <a:gd name="connsiteX7" fmla="*/ 123987 w 480448"/>
                <a:gd name="connsiteY7" fmla="*/ 387457 h 402956"/>
                <a:gd name="connsiteX8" fmla="*/ 92990 w 480448"/>
                <a:gd name="connsiteY8" fmla="*/ 340963 h 402956"/>
                <a:gd name="connsiteX9" fmla="*/ 46495 w 480448"/>
                <a:gd name="connsiteY9" fmla="*/ 309966 h 402956"/>
                <a:gd name="connsiteX10" fmla="*/ 46495 w 480448"/>
                <a:gd name="connsiteY10" fmla="*/ 139485 h 402956"/>
                <a:gd name="connsiteX11" fmla="*/ 61994 w 480448"/>
                <a:gd name="connsiteY11" fmla="*/ 92990 h 402956"/>
                <a:gd name="connsiteX12" fmla="*/ 0 w 480448"/>
                <a:gd name="connsiteY12" fmla="*/ 170481 h 40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0448" h="402956">
                  <a:moveTo>
                    <a:pt x="46495" y="46495"/>
                  </a:moveTo>
                  <a:cubicBezTo>
                    <a:pt x="175442" y="20706"/>
                    <a:pt x="254439" y="-23676"/>
                    <a:pt x="371960" y="15498"/>
                  </a:cubicBezTo>
                  <a:cubicBezTo>
                    <a:pt x="389631" y="21388"/>
                    <a:pt x="402957" y="36163"/>
                    <a:pt x="418455" y="46495"/>
                  </a:cubicBezTo>
                  <a:lnTo>
                    <a:pt x="464949" y="185980"/>
                  </a:lnTo>
                  <a:lnTo>
                    <a:pt x="480448" y="232474"/>
                  </a:lnTo>
                  <a:cubicBezTo>
                    <a:pt x="475282" y="263471"/>
                    <a:pt x="482970" y="299720"/>
                    <a:pt x="464949" y="325464"/>
                  </a:cubicBezTo>
                  <a:cubicBezTo>
                    <a:pt x="425809" y="381379"/>
                    <a:pt x="367177" y="388653"/>
                    <a:pt x="309966" y="402956"/>
                  </a:cubicBezTo>
                  <a:cubicBezTo>
                    <a:pt x="247973" y="397790"/>
                    <a:pt x="183801" y="404547"/>
                    <a:pt x="123987" y="387457"/>
                  </a:cubicBezTo>
                  <a:cubicBezTo>
                    <a:pt x="106077" y="382340"/>
                    <a:pt x="106161" y="354134"/>
                    <a:pt x="92990" y="340963"/>
                  </a:cubicBezTo>
                  <a:cubicBezTo>
                    <a:pt x="79819" y="327792"/>
                    <a:pt x="61993" y="320298"/>
                    <a:pt x="46495" y="309966"/>
                  </a:cubicBezTo>
                  <a:cubicBezTo>
                    <a:pt x="19848" y="230024"/>
                    <a:pt x="23816" y="264217"/>
                    <a:pt x="46495" y="139485"/>
                  </a:cubicBezTo>
                  <a:cubicBezTo>
                    <a:pt x="49417" y="123412"/>
                    <a:pt x="75587" y="83928"/>
                    <a:pt x="61994" y="92990"/>
                  </a:cubicBezTo>
                  <a:cubicBezTo>
                    <a:pt x="34470" y="111339"/>
                    <a:pt x="0" y="170481"/>
                    <a:pt x="0" y="170481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B07EAA29-F295-4C46-A494-3A1F373767E3}"/>
                </a:ext>
              </a:extLst>
            </p:cNvPr>
            <p:cNvSpPr/>
            <p:nvPr/>
          </p:nvSpPr>
          <p:spPr>
            <a:xfrm>
              <a:off x="6290602" y="1560317"/>
              <a:ext cx="121105" cy="119053"/>
            </a:xfrm>
            <a:custGeom>
              <a:avLst/>
              <a:gdLst>
                <a:gd name="connsiteX0" fmla="*/ 0 w 375597"/>
                <a:gd name="connsiteY0" fmla="*/ 0 h 387458"/>
                <a:gd name="connsiteX1" fmla="*/ 201478 w 375597"/>
                <a:gd name="connsiteY1" fmla="*/ 15499 h 387458"/>
                <a:gd name="connsiteX2" fmla="*/ 247973 w 375597"/>
                <a:gd name="connsiteY2" fmla="*/ 30997 h 387458"/>
                <a:gd name="connsiteX3" fmla="*/ 294468 w 375597"/>
                <a:gd name="connsiteY3" fmla="*/ 77492 h 387458"/>
                <a:gd name="connsiteX4" fmla="*/ 356462 w 375597"/>
                <a:gd name="connsiteY4" fmla="*/ 170482 h 387458"/>
                <a:gd name="connsiteX5" fmla="*/ 356462 w 375597"/>
                <a:gd name="connsiteY5" fmla="*/ 325465 h 387458"/>
                <a:gd name="connsiteX6" fmla="*/ 263472 w 375597"/>
                <a:gd name="connsiteY6" fmla="*/ 356461 h 387458"/>
                <a:gd name="connsiteX7" fmla="*/ 216977 w 375597"/>
                <a:gd name="connsiteY7" fmla="*/ 371960 h 387458"/>
                <a:gd name="connsiteX8" fmla="*/ 170482 w 375597"/>
                <a:gd name="connsiteY8" fmla="*/ 387458 h 387458"/>
                <a:gd name="connsiteX9" fmla="*/ 61994 w 375597"/>
                <a:gd name="connsiteY9" fmla="*/ 371960 h 387458"/>
                <a:gd name="connsiteX10" fmla="*/ 30997 w 375597"/>
                <a:gd name="connsiteY10" fmla="*/ 139485 h 387458"/>
                <a:gd name="connsiteX11" fmla="*/ 61994 w 375597"/>
                <a:gd name="connsiteY11" fmla="*/ 46495 h 387458"/>
                <a:gd name="connsiteX12" fmla="*/ 61994 w 375597"/>
                <a:gd name="connsiteY12" fmla="*/ 30997 h 38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5597" h="387458">
                  <a:moveTo>
                    <a:pt x="0" y="0"/>
                  </a:moveTo>
                  <a:cubicBezTo>
                    <a:pt x="67159" y="5166"/>
                    <a:pt x="134640" y="7144"/>
                    <a:pt x="201478" y="15499"/>
                  </a:cubicBezTo>
                  <a:cubicBezTo>
                    <a:pt x="217688" y="17525"/>
                    <a:pt x="234380" y="21935"/>
                    <a:pt x="247973" y="30997"/>
                  </a:cubicBezTo>
                  <a:cubicBezTo>
                    <a:pt x="266210" y="43155"/>
                    <a:pt x="281012" y="60191"/>
                    <a:pt x="294468" y="77492"/>
                  </a:cubicBezTo>
                  <a:cubicBezTo>
                    <a:pt x="317340" y="106898"/>
                    <a:pt x="356462" y="170482"/>
                    <a:pt x="356462" y="170482"/>
                  </a:cubicBezTo>
                  <a:cubicBezTo>
                    <a:pt x="367418" y="214307"/>
                    <a:pt x="393406" y="283243"/>
                    <a:pt x="356462" y="325465"/>
                  </a:cubicBezTo>
                  <a:cubicBezTo>
                    <a:pt x="334946" y="350054"/>
                    <a:pt x="294469" y="346129"/>
                    <a:pt x="263472" y="356461"/>
                  </a:cubicBezTo>
                  <a:lnTo>
                    <a:pt x="216977" y="371960"/>
                  </a:lnTo>
                  <a:lnTo>
                    <a:pt x="170482" y="387458"/>
                  </a:lnTo>
                  <a:cubicBezTo>
                    <a:pt x="134319" y="382292"/>
                    <a:pt x="96983" y="382457"/>
                    <a:pt x="61994" y="371960"/>
                  </a:cubicBezTo>
                  <a:cubicBezTo>
                    <a:pt x="-41509" y="340909"/>
                    <a:pt x="17555" y="224617"/>
                    <a:pt x="30997" y="139485"/>
                  </a:cubicBezTo>
                  <a:cubicBezTo>
                    <a:pt x="36093" y="107211"/>
                    <a:pt x="61994" y="79168"/>
                    <a:pt x="61994" y="46495"/>
                  </a:cubicBezTo>
                  <a:lnTo>
                    <a:pt x="61994" y="30997"/>
                  </a:ln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DD811D6B-331A-40CB-8B06-69719C1B6415}"/>
                </a:ext>
              </a:extLst>
            </p:cNvPr>
            <p:cNvSpPr/>
            <p:nvPr/>
          </p:nvSpPr>
          <p:spPr>
            <a:xfrm>
              <a:off x="6400171" y="1584128"/>
              <a:ext cx="148056" cy="147625"/>
            </a:xfrm>
            <a:custGeom>
              <a:avLst/>
              <a:gdLst>
                <a:gd name="connsiteX0" fmla="*/ 1143 w 459181"/>
                <a:gd name="connsiteY0" fmla="*/ 77491 h 480447"/>
                <a:gd name="connsiteX1" fmla="*/ 78635 w 459181"/>
                <a:gd name="connsiteY1" fmla="*/ 30997 h 480447"/>
                <a:gd name="connsiteX2" fmla="*/ 171625 w 459181"/>
                <a:gd name="connsiteY2" fmla="*/ 0 h 480447"/>
                <a:gd name="connsiteX3" fmla="*/ 295611 w 459181"/>
                <a:gd name="connsiteY3" fmla="*/ 15498 h 480447"/>
                <a:gd name="connsiteX4" fmla="*/ 373103 w 459181"/>
                <a:gd name="connsiteY4" fmla="*/ 92990 h 480447"/>
                <a:gd name="connsiteX5" fmla="*/ 419597 w 459181"/>
                <a:gd name="connsiteY5" fmla="*/ 123986 h 480447"/>
                <a:gd name="connsiteX6" fmla="*/ 435096 w 459181"/>
                <a:gd name="connsiteY6" fmla="*/ 371959 h 480447"/>
                <a:gd name="connsiteX7" fmla="*/ 249116 w 459181"/>
                <a:gd name="connsiteY7" fmla="*/ 464949 h 480447"/>
                <a:gd name="connsiteX8" fmla="*/ 202621 w 459181"/>
                <a:gd name="connsiteY8" fmla="*/ 480447 h 480447"/>
                <a:gd name="connsiteX9" fmla="*/ 63136 w 459181"/>
                <a:gd name="connsiteY9" fmla="*/ 464949 h 480447"/>
                <a:gd name="connsiteX10" fmla="*/ 32140 w 459181"/>
                <a:gd name="connsiteY10" fmla="*/ 418454 h 480447"/>
                <a:gd name="connsiteX11" fmla="*/ 1143 w 459181"/>
                <a:gd name="connsiteY11" fmla="*/ 77491 h 48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9181" h="480447">
                  <a:moveTo>
                    <a:pt x="1143" y="77491"/>
                  </a:moveTo>
                  <a:cubicBezTo>
                    <a:pt x="8892" y="12915"/>
                    <a:pt x="51212" y="43462"/>
                    <a:pt x="78635" y="30997"/>
                  </a:cubicBezTo>
                  <a:cubicBezTo>
                    <a:pt x="108380" y="17477"/>
                    <a:pt x="171625" y="0"/>
                    <a:pt x="171625" y="0"/>
                  </a:cubicBezTo>
                  <a:cubicBezTo>
                    <a:pt x="212954" y="5166"/>
                    <a:pt x="255428" y="4539"/>
                    <a:pt x="295611" y="15498"/>
                  </a:cubicBezTo>
                  <a:cubicBezTo>
                    <a:pt x="352437" y="30996"/>
                    <a:pt x="336941" y="56828"/>
                    <a:pt x="373103" y="92990"/>
                  </a:cubicBezTo>
                  <a:cubicBezTo>
                    <a:pt x="386274" y="106161"/>
                    <a:pt x="404099" y="113654"/>
                    <a:pt x="419597" y="123986"/>
                  </a:cubicBezTo>
                  <a:cubicBezTo>
                    <a:pt x="448133" y="209593"/>
                    <a:pt x="483844" y="274462"/>
                    <a:pt x="435096" y="371959"/>
                  </a:cubicBezTo>
                  <a:cubicBezTo>
                    <a:pt x="411061" y="420028"/>
                    <a:pt x="293126" y="450279"/>
                    <a:pt x="249116" y="464949"/>
                  </a:cubicBezTo>
                  <a:lnTo>
                    <a:pt x="202621" y="480447"/>
                  </a:lnTo>
                  <a:cubicBezTo>
                    <a:pt x="156126" y="475281"/>
                    <a:pt x="107101" y="480936"/>
                    <a:pt x="63136" y="464949"/>
                  </a:cubicBezTo>
                  <a:cubicBezTo>
                    <a:pt x="45631" y="458584"/>
                    <a:pt x="32884" y="437066"/>
                    <a:pt x="32140" y="418454"/>
                  </a:cubicBezTo>
                  <a:cubicBezTo>
                    <a:pt x="27387" y="299616"/>
                    <a:pt x="-6606" y="142067"/>
                    <a:pt x="1143" y="77491"/>
                  </a:cubicBezTo>
                  <a:close/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1D484676-B63E-4DC5-83C9-67C93EC6A41D}"/>
                </a:ext>
              </a:extLst>
            </p:cNvPr>
            <p:cNvSpPr/>
            <p:nvPr/>
          </p:nvSpPr>
          <p:spPr>
            <a:xfrm>
              <a:off x="6515475" y="1665062"/>
              <a:ext cx="146450" cy="147647"/>
            </a:xfrm>
            <a:custGeom>
              <a:avLst/>
              <a:gdLst>
                <a:gd name="connsiteX0" fmla="*/ 123987 w 454201"/>
                <a:gd name="connsiteY0" fmla="*/ 31068 h 480519"/>
                <a:gd name="connsiteX1" fmla="*/ 201478 w 454201"/>
                <a:gd name="connsiteY1" fmla="*/ 71 h 480519"/>
                <a:gd name="connsiteX2" fmla="*/ 309966 w 454201"/>
                <a:gd name="connsiteY2" fmla="*/ 31068 h 480519"/>
                <a:gd name="connsiteX3" fmla="*/ 418454 w 454201"/>
                <a:gd name="connsiteY3" fmla="*/ 155054 h 480519"/>
                <a:gd name="connsiteX4" fmla="*/ 433953 w 454201"/>
                <a:gd name="connsiteY4" fmla="*/ 356532 h 480519"/>
                <a:gd name="connsiteX5" fmla="*/ 247973 w 454201"/>
                <a:gd name="connsiteY5" fmla="*/ 449522 h 480519"/>
                <a:gd name="connsiteX6" fmla="*/ 201478 w 454201"/>
                <a:gd name="connsiteY6" fmla="*/ 465020 h 480519"/>
                <a:gd name="connsiteX7" fmla="*/ 154983 w 454201"/>
                <a:gd name="connsiteY7" fmla="*/ 480519 h 480519"/>
                <a:gd name="connsiteX8" fmla="*/ 46495 w 454201"/>
                <a:gd name="connsiteY8" fmla="*/ 465020 h 480519"/>
                <a:gd name="connsiteX9" fmla="*/ 0 w 454201"/>
                <a:gd name="connsiteY9" fmla="*/ 372030 h 480519"/>
                <a:gd name="connsiteX10" fmla="*/ 15499 w 454201"/>
                <a:gd name="connsiteY10" fmla="*/ 232546 h 480519"/>
                <a:gd name="connsiteX11" fmla="*/ 30997 w 454201"/>
                <a:gd name="connsiteY11" fmla="*/ 186051 h 480519"/>
                <a:gd name="connsiteX12" fmla="*/ 77492 w 454201"/>
                <a:gd name="connsiteY12" fmla="*/ 170552 h 480519"/>
                <a:gd name="connsiteX13" fmla="*/ 139485 w 454201"/>
                <a:gd name="connsiteY13" fmla="*/ 77563 h 480519"/>
                <a:gd name="connsiteX14" fmla="*/ 123987 w 454201"/>
                <a:gd name="connsiteY14" fmla="*/ 31068 h 48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4201" h="480519">
                  <a:moveTo>
                    <a:pt x="123987" y="31068"/>
                  </a:moveTo>
                  <a:cubicBezTo>
                    <a:pt x="134319" y="18153"/>
                    <a:pt x="173828" y="3143"/>
                    <a:pt x="201478" y="71"/>
                  </a:cubicBezTo>
                  <a:cubicBezTo>
                    <a:pt x="216076" y="-1551"/>
                    <a:pt x="291770" y="25003"/>
                    <a:pt x="309966" y="31068"/>
                  </a:cubicBezTo>
                  <a:cubicBezTo>
                    <a:pt x="382292" y="139556"/>
                    <a:pt x="340963" y="103393"/>
                    <a:pt x="418454" y="155054"/>
                  </a:cubicBezTo>
                  <a:cubicBezTo>
                    <a:pt x="439633" y="218592"/>
                    <a:pt x="477963" y="287373"/>
                    <a:pt x="433953" y="356532"/>
                  </a:cubicBezTo>
                  <a:cubicBezTo>
                    <a:pt x="401599" y="407374"/>
                    <a:pt x="299280" y="432420"/>
                    <a:pt x="247973" y="449522"/>
                  </a:cubicBezTo>
                  <a:lnTo>
                    <a:pt x="201478" y="465020"/>
                  </a:lnTo>
                  <a:lnTo>
                    <a:pt x="154983" y="480519"/>
                  </a:lnTo>
                  <a:cubicBezTo>
                    <a:pt x="118820" y="475353"/>
                    <a:pt x="79876" y="479856"/>
                    <a:pt x="46495" y="465020"/>
                  </a:cubicBezTo>
                  <a:cubicBezTo>
                    <a:pt x="22984" y="454570"/>
                    <a:pt x="6877" y="392659"/>
                    <a:pt x="0" y="372030"/>
                  </a:cubicBezTo>
                  <a:cubicBezTo>
                    <a:pt x="5166" y="325535"/>
                    <a:pt x="7808" y="278690"/>
                    <a:pt x="15499" y="232546"/>
                  </a:cubicBezTo>
                  <a:cubicBezTo>
                    <a:pt x="18185" y="216432"/>
                    <a:pt x="19445" y="197603"/>
                    <a:pt x="30997" y="186051"/>
                  </a:cubicBezTo>
                  <a:cubicBezTo>
                    <a:pt x="42549" y="174499"/>
                    <a:pt x="61994" y="175718"/>
                    <a:pt x="77492" y="170552"/>
                  </a:cubicBezTo>
                  <a:cubicBezTo>
                    <a:pt x="125508" y="122537"/>
                    <a:pt x="124533" y="137375"/>
                    <a:pt x="139485" y="77563"/>
                  </a:cubicBezTo>
                  <a:cubicBezTo>
                    <a:pt x="140738" y="72551"/>
                    <a:pt x="113655" y="43983"/>
                    <a:pt x="123987" y="31068"/>
                  </a:cubicBezTo>
                  <a:close/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4201AB23-5DB0-4465-9F37-8353E7E1D2F4}"/>
                </a:ext>
              </a:extLst>
            </p:cNvPr>
            <p:cNvSpPr/>
            <p:nvPr/>
          </p:nvSpPr>
          <p:spPr>
            <a:xfrm>
              <a:off x="6570444" y="1791455"/>
              <a:ext cx="165220" cy="145069"/>
            </a:xfrm>
            <a:custGeom>
              <a:avLst/>
              <a:gdLst>
                <a:gd name="connsiteX0" fmla="*/ 232474 w 512413"/>
                <a:gd name="connsiteY0" fmla="*/ 7178 h 472127"/>
                <a:gd name="connsiteX1" fmla="*/ 356461 w 512413"/>
                <a:gd name="connsiteY1" fmla="*/ 38175 h 472127"/>
                <a:gd name="connsiteX2" fmla="*/ 402956 w 512413"/>
                <a:gd name="connsiteY2" fmla="*/ 53673 h 472127"/>
                <a:gd name="connsiteX3" fmla="*/ 433952 w 512413"/>
                <a:gd name="connsiteY3" fmla="*/ 100168 h 472127"/>
                <a:gd name="connsiteX4" fmla="*/ 480447 w 512413"/>
                <a:gd name="connsiteY4" fmla="*/ 131165 h 472127"/>
                <a:gd name="connsiteX5" fmla="*/ 511444 w 512413"/>
                <a:gd name="connsiteY5" fmla="*/ 224155 h 472127"/>
                <a:gd name="connsiteX6" fmla="*/ 495945 w 512413"/>
                <a:gd name="connsiteY6" fmla="*/ 301646 h 472127"/>
                <a:gd name="connsiteX7" fmla="*/ 371959 w 512413"/>
                <a:gd name="connsiteY7" fmla="*/ 410134 h 472127"/>
                <a:gd name="connsiteX8" fmla="*/ 325464 w 512413"/>
                <a:gd name="connsiteY8" fmla="*/ 441131 h 472127"/>
                <a:gd name="connsiteX9" fmla="*/ 216976 w 512413"/>
                <a:gd name="connsiteY9" fmla="*/ 472127 h 472127"/>
                <a:gd name="connsiteX10" fmla="*/ 92989 w 512413"/>
                <a:gd name="connsiteY10" fmla="*/ 456629 h 472127"/>
                <a:gd name="connsiteX11" fmla="*/ 30996 w 512413"/>
                <a:gd name="connsiteY11" fmla="*/ 348141 h 472127"/>
                <a:gd name="connsiteX12" fmla="*/ 0 w 512413"/>
                <a:gd name="connsiteY12" fmla="*/ 239653 h 472127"/>
                <a:gd name="connsiteX13" fmla="*/ 15498 w 512413"/>
                <a:gd name="connsiteY13" fmla="*/ 146663 h 472127"/>
                <a:gd name="connsiteX14" fmla="*/ 92989 w 512413"/>
                <a:gd name="connsiteY14" fmla="*/ 69172 h 472127"/>
                <a:gd name="connsiteX15" fmla="*/ 139484 w 512413"/>
                <a:gd name="connsiteY15" fmla="*/ 53673 h 472127"/>
                <a:gd name="connsiteX16" fmla="*/ 170481 w 512413"/>
                <a:gd name="connsiteY16" fmla="*/ 7178 h 472127"/>
                <a:gd name="connsiteX17" fmla="*/ 232474 w 512413"/>
                <a:gd name="connsiteY17" fmla="*/ 7178 h 47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2413" h="472127">
                  <a:moveTo>
                    <a:pt x="232474" y="7178"/>
                  </a:moveTo>
                  <a:cubicBezTo>
                    <a:pt x="263471" y="12344"/>
                    <a:pt x="315361" y="26966"/>
                    <a:pt x="356461" y="38175"/>
                  </a:cubicBezTo>
                  <a:cubicBezTo>
                    <a:pt x="372222" y="42473"/>
                    <a:pt x="390199" y="43468"/>
                    <a:pt x="402956" y="53673"/>
                  </a:cubicBezTo>
                  <a:cubicBezTo>
                    <a:pt x="417501" y="65309"/>
                    <a:pt x="420781" y="86997"/>
                    <a:pt x="433952" y="100168"/>
                  </a:cubicBezTo>
                  <a:cubicBezTo>
                    <a:pt x="447123" y="113339"/>
                    <a:pt x="464949" y="120833"/>
                    <a:pt x="480447" y="131165"/>
                  </a:cubicBezTo>
                  <a:cubicBezTo>
                    <a:pt x="490779" y="162162"/>
                    <a:pt x="517852" y="192116"/>
                    <a:pt x="511444" y="224155"/>
                  </a:cubicBezTo>
                  <a:cubicBezTo>
                    <a:pt x="506278" y="249985"/>
                    <a:pt x="505194" y="276981"/>
                    <a:pt x="495945" y="301646"/>
                  </a:cubicBezTo>
                  <a:cubicBezTo>
                    <a:pt x="474419" y="359049"/>
                    <a:pt x="420179" y="377987"/>
                    <a:pt x="371959" y="410134"/>
                  </a:cubicBezTo>
                  <a:cubicBezTo>
                    <a:pt x="356461" y="420466"/>
                    <a:pt x="343535" y="436613"/>
                    <a:pt x="325464" y="441131"/>
                  </a:cubicBezTo>
                  <a:cubicBezTo>
                    <a:pt x="247622" y="460591"/>
                    <a:pt x="283678" y="449893"/>
                    <a:pt x="216976" y="472127"/>
                  </a:cubicBezTo>
                  <a:cubicBezTo>
                    <a:pt x="175647" y="466961"/>
                    <a:pt x="133172" y="467588"/>
                    <a:pt x="92989" y="456629"/>
                  </a:cubicBezTo>
                  <a:cubicBezTo>
                    <a:pt x="29349" y="439273"/>
                    <a:pt x="43396" y="403943"/>
                    <a:pt x="30996" y="348141"/>
                  </a:cubicBezTo>
                  <a:cubicBezTo>
                    <a:pt x="18023" y="289761"/>
                    <a:pt x="17258" y="291429"/>
                    <a:pt x="0" y="239653"/>
                  </a:cubicBezTo>
                  <a:cubicBezTo>
                    <a:pt x="5166" y="208656"/>
                    <a:pt x="5561" y="176475"/>
                    <a:pt x="15498" y="146663"/>
                  </a:cubicBezTo>
                  <a:cubicBezTo>
                    <a:pt x="27897" y="109466"/>
                    <a:pt x="59925" y="85704"/>
                    <a:pt x="92989" y="69172"/>
                  </a:cubicBezTo>
                  <a:cubicBezTo>
                    <a:pt x="107601" y="61866"/>
                    <a:pt x="123986" y="58839"/>
                    <a:pt x="139484" y="53673"/>
                  </a:cubicBezTo>
                  <a:cubicBezTo>
                    <a:pt x="149816" y="38175"/>
                    <a:pt x="157310" y="20349"/>
                    <a:pt x="170481" y="7178"/>
                  </a:cubicBezTo>
                  <a:cubicBezTo>
                    <a:pt x="183652" y="-5993"/>
                    <a:pt x="201477" y="2012"/>
                    <a:pt x="232474" y="7178"/>
                  </a:cubicBezTo>
                  <a:close/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844E7136-BCE8-4532-9838-4B43F5348280}"/>
                </a:ext>
              </a:extLst>
            </p:cNvPr>
            <p:cNvSpPr/>
            <p:nvPr/>
          </p:nvSpPr>
          <p:spPr>
            <a:xfrm>
              <a:off x="6610422" y="1917162"/>
              <a:ext cx="167370" cy="157463"/>
            </a:xfrm>
            <a:custGeom>
              <a:avLst/>
              <a:gdLst>
                <a:gd name="connsiteX0" fmla="*/ 247973 w 519081"/>
                <a:gd name="connsiteY0" fmla="*/ 1021 h 512465"/>
                <a:gd name="connsiteX1" fmla="*/ 449451 w 519081"/>
                <a:gd name="connsiteY1" fmla="*/ 16520 h 512465"/>
                <a:gd name="connsiteX2" fmla="*/ 480447 w 519081"/>
                <a:gd name="connsiteY2" fmla="*/ 109509 h 512465"/>
                <a:gd name="connsiteX3" fmla="*/ 511444 w 519081"/>
                <a:gd name="connsiteY3" fmla="*/ 156004 h 512465"/>
                <a:gd name="connsiteX4" fmla="*/ 449451 w 519081"/>
                <a:gd name="connsiteY4" fmla="*/ 434974 h 512465"/>
                <a:gd name="connsiteX5" fmla="*/ 402956 w 519081"/>
                <a:gd name="connsiteY5" fmla="*/ 450472 h 512465"/>
                <a:gd name="connsiteX6" fmla="*/ 356461 w 519081"/>
                <a:gd name="connsiteY6" fmla="*/ 481469 h 512465"/>
                <a:gd name="connsiteX7" fmla="*/ 154983 w 519081"/>
                <a:gd name="connsiteY7" fmla="*/ 512465 h 512465"/>
                <a:gd name="connsiteX8" fmla="*/ 77492 w 519081"/>
                <a:gd name="connsiteY8" fmla="*/ 496967 h 512465"/>
                <a:gd name="connsiteX9" fmla="*/ 46495 w 519081"/>
                <a:gd name="connsiteY9" fmla="*/ 403977 h 512465"/>
                <a:gd name="connsiteX10" fmla="*/ 30997 w 519081"/>
                <a:gd name="connsiteY10" fmla="*/ 357482 h 512465"/>
                <a:gd name="connsiteX11" fmla="*/ 15498 w 519081"/>
                <a:gd name="connsiteY11" fmla="*/ 310987 h 512465"/>
                <a:gd name="connsiteX12" fmla="*/ 0 w 519081"/>
                <a:gd name="connsiteY12" fmla="*/ 248994 h 512465"/>
                <a:gd name="connsiteX13" fmla="*/ 46495 w 519081"/>
                <a:gd name="connsiteY13" fmla="*/ 109509 h 512465"/>
                <a:gd name="connsiteX14" fmla="*/ 139485 w 519081"/>
                <a:gd name="connsiteY14" fmla="*/ 78513 h 512465"/>
                <a:gd name="connsiteX15" fmla="*/ 247973 w 519081"/>
                <a:gd name="connsiteY15" fmla="*/ 1021 h 512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9081" h="512465">
                  <a:moveTo>
                    <a:pt x="247973" y="1021"/>
                  </a:moveTo>
                  <a:cubicBezTo>
                    <a:pt x="315132" y="6187"/>
                    <a:pt x="388413" y="-11965"/>
                    <a:pt x="449451" y="16520"/>
                  </a:cubicBezTo>
                  <a:cubicBezTo>
                    <a:pt x="479059" y="30337"/>
                    <a:pt x="462323" y="82324"/>
                    <a:pt x="480447" y="109509"/>
                  </a:cubicBezTo>
                  <a:lnTo>
                    <a:pt x="511444" y="156004"/>
                  </a:lnTo>
                  <a:cubicBezTo>
                    <a:pt x="500302" y="334286"/>
                    <a:pt x="563614" y="377892"/>
                    <a:pt x="449451" y="434974"/>
                  </a:cubicBezTo>
                  <a:cubicBezTo>
                    <a:pt x="434839" y="442280"/>
                    <a:pt x="418454" y="445306"/>
                    <a:pt x="402956" y="450472"/>
                  </a:cubicBezTo>
                  <a:cubicBezTo>
                    <a:pt x="387458" y="460804"/>
                    <a:pt x="373582" y="474132"/>
                    <a:pt x="356461" y="481469"/>
                  </a:cubicBezTo>
                  <a:cubicBezTo>
                    <a:pt x="309484" y="501602"/>
                    <a:pt x="182982" y="509354"/>
                    <a:pt x="154983" y="512465"/>
                  </a:cubicBezTo>
                  <a:cubicBezTo>
                    <a:pt x="129153" y="507299"/>
                    <a:pt x="96119" y="515594"/>
                    <a:pt x="77492" y="496967"/>
                  </a:cubicBezTo>
                  <a:cubicBezTo>
                    <a:pt x="54388" y="473863"/>
                    <a:pt x="56827" y="434974"/>
                    <a:pt x="46495" y="403977"/>
                  </a:cubicBezTo>
                  <a:lnTo>
                    <a:pt x="30997" y="357482"/>
                  </a:lnTo>
                  <a:cubicBezTo>
                    <a:pt x="25831" y="341984"/>
                    <a:pt x="19460" y="326836"/>
                    <a:pt x="15498" y="310987"/>
                  </a:cubicBezTo>
                  <a:lnTo>
                    <a:pt x="0" y="248994"/>
                  </a:lnTo>
                  <a:cubicBezTo>
                    <a:pt x="5261" y="217430"/>
                    <a:pt x="5950" y="134849"/>
                    <a:pt x="46495" y="109509"/>
                  </a:cubicBezTo>
                  <a:cubicBezTo>
                    <a:pt x="74202" y="92192"/>
                    <a:pt x="139485" y="78513"/>
                    <a:pt x="139485" y="78513"/>
                  </a:cubicBezTo>
                  <a:lnTo>
                    <a:pt x="247973" y="1021"/>
                  </a:lnTo>
                  <a:close/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2D4C0759-39D8-4D75-8C2C-6FDCF4743F13}"/>
                </a:ext>
              </a:extLst>
            </p:cNvPr>
            <p:cNvSpPr/>
            <p:nvPr/>
          </p:nvSpPr>
          <p:spPr>
            <a:xfrm>
              <a:off x="6605322" y="2064866"/>
              <a:ext cx="182936" cy="147919"/>
            </a:xfrm>
            <a:custGeom>
              <a:avLst/>
              <a:gdLst>
                <a:gd name="connsiteX0" fmla="*/ 387775 w 567359"/>
                <a:gd name="connsiteY0" fmla="*/ 763 h 481402"/>
                <a:gd name="connsiteX1" fmla="*/ 558257 w 567359"/>
                <a:gd name="connsiteY1" fmla="*/ 264234 h 481402"/>
                <a:gd name="connsiteX2" fmla="*/ 542758 w 567359"/>
                <a:gd name="connsiteY2" fmla="*/ 403719 h 481402"/>
                <a:gd name="connsiteX3" fmla="*/ 449769 w 567359"/>
                <a:gd name="connsiteY3" fmla="*/ 434715 h 481402"/>
                <a:gd name="connsiteX4" fmla="*/ 403274 w 567359"/>
                <a:gd name="connsiteY4" fmla="*/ 465712 h 481402"/>
                <a:gd name="connsiteX5" fmla="*/ 170799 w 567359"/>
                <a:gd name="connsiteY5" fmla="*/ 465712 h 481402"/>
                <a:gd name="connsiteX6" fmla="*/ 124304 w 567359"/>
                <a:gd name="connsiteY6" fmla="*/ 434715 h 481402"/>
                <a:gd name="connsiteX7" fmla="*/ 93308 w 567359"/>
                <a:gd name="connsiteY7" fmla="*/ 388220 h 481402"/>
                <a:gd name="connsiteX8" fmla="*/ 46813 w 567359"/>
                <a:gd name="connsiteY8" fmla="*/ 372722 h 481402"/>
                <a:gd name="connsiteX9" fmla="*/ 318 w 567359"/>
                <a:gd name="connsiteY9" fmla="*/ 279732 h 481402"/>
                <a:gd name="connsiteX10" fmla="*/ 31314 w 567359"/>
                <a:gd name="connsiteY10" fmla="*/ 233237 h 481402"/>
                <a:gd name="connsiteX11" fmla="*/ 124304 w 567359"/>
                <a:gd name="connsiteY11" fmla="*/ 171244 h 481402"/>
                <a:gd name="connsiteX12" fmla="*/ 186297 w 567359"/>
                <a:gd name="connsiteY12" fmla="*/ 78254 h 481402"/>
                <a:gd name="connsiteX13" fmla="*/ 263789 w 567359"/>
                <a:gd name="connsiteY13" fmla="*/ 16261 h 481402"/>
                <a:gd name="connsiteX14" fmla="*/ 418772 w 567359"/>
                <a:gd name="connsiteY14" fmla="*/ 763 h 481402"/>
                <a:gd name="connsiteX15" fmla="*/ 496263 w 567359"/>
                <a:gd name="connsiteY15" fmla="*/ 763 h 481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67359" h="481402">
                  <a:moveTo>
                    <a:pt x="387775" y="763"/>
                  </a:moveTo>
                  <a:cubicBezTo>
                    <a:pt x="444602" y="88587"/>
                    <a:pt x="520706" y="166601"/>
                    <a:pt x="558257" y="264234"/>
                  </a:cubicBezTo>
                  <a:cubicBezTo>
                    <a:pt x="575050" y="307897"/>
                    <a:pt x="567874" y="364252"/>
                    <a:pt x="542758" y="403719"/>
                  </a:cubicBezTo>
                  <a:cubicBezTo>
                    <a:pt x="525217" y="431284"/>
                    <a:pt x="449769" y="434715"/>
                    <a:pt x="449769" y="434715"/>
                  </a:cubicBezTo>
                  <a:cubicBezTo>
                    <a:pt x="434271" y="445047"/>
                    <a:pt x="420715" y="459172"/>
                    <a:pt x="403274" y="465712"/>
                  </a:cubicBezTo>
                  <a:cubicBezTo>
                    <a:pt x="322179" y="496123"/>
                    <a:pt x="258753" y="474507"/>
                    <a:pt x="170799" y="465712"/>
                  </a:cubicBezTo>
                  <a:cubicBezTo>
                    <a:pt x="155301" y="455380"/>
                    <a:pt x="137475" y="447886"/>
                    <a:pt x="124304" y="434715"/>
                  </a:cubicBezTo>
                  <a:cubicBezTo>
                    <a:pt x="111133" y="421544"/>
                    <a:pt x="107853" y="399856"/>
                    <a:pt x="93308" y="388220"/>
                  </a:cubicBezTo>
                  <a:cubicBezTo>
                    <a:pt x="80551" y="378015"/>
                    <a:pt x="62311" y="377888"/>
                    <a:pt x="46813" y="372722"/>
                  </a:cubicBezTo>
                  <a:cubicBezTo>
                    <a:pt x="36018" y="356529"/>
                    <a:pt x="-3960" y="305399"/>
                    <a:pt x="318" y="279732"/>
                  </a:cubicBezTo>
                  <a:cubicBezTo>
                    <a:pt x="3380" y="261359"/>
                    <a:pt x="17296" y="245503"/>
                    <a:pt x="31314" y="233237"/>
                  </a:cubicBezTo>
                  <a:cubicBezTo>
                    <a:pt x="59350" y="208706"/>
                    <a:pt x="124304" y="171244"/>
                    <a:pt x="124304" y="171244"/>
                  </a:cubicBezTo>
                  <a:lnTo>
                    <a:pt x="186297" y="78254"/>
                  </a:lnTo>
                  <a:cubicBezTo>
                    <a:pt x="216601" y="32798"/>
                    <a:pt x="208179" y="24816"/>
                    <a:pt x="263789" y="16261"/>
                  </a:cubicBezTo>
                  <a:cubicBezTo>
                    <a:pt x="315104" y="8367"/>
                    <a:pt x="366968" y="4217"/>
                    <a:pt x="418772" y="763"/>
                  </a:cubicBezTo>
                  <a:cubicBezTo>
                    <a:pt x="444545" y="-955"/>
                    <a:pt x="470433" y="763"/>
                    <a:pt x="496263" y="763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D7F4CB01-B335-4634-918E-2D2495491844}"/>
                </a:ext>
              </a:extLst>
            </p:cNvPr>
            <p:cNvSpPr/>
            <p:nvPr/>
          </p:nvSpPr>
          <p:spPr>
            <a:xfrm>
              <a:off x="6585122" y="2198313"/>
              <a:ext cx="185713" cy="119179"/>
            </a:xfrm>
            <a:custGeom>
              <a:avLst/>
              <a:gdLst>
                <a:gd name="connsiteX0" fmla="*/ 465921 w 575972"/>
                <a:gd name="connsiteY0" fmla="*/ 15911 h 387870"/>
                <a:gd name="connsiteX1" fmla="*/ 558910 w 575972"/>
                <a:gd name="connsiteY1" fmla="*/ 263883 h 387870"/>
                <a:gd name="connsiteX2" fmla="*/ 512416 w 575972"/>
                <a:gd name="connsiteY2" fmla="*/ 294880 h 387870"/>
                <a:gd name="connsiteX3" fmla="*/ 388429 w 575972"/>
                <a:gd name="connsiteY3" fmla="*/ 372372 h 387870"/>
                <a:gd name="connsiteX4" fmla="*/ 341934 w 575972"/>
                <a:gd name="connsiteY4" fmla="*/ 387870 h 387870"/>
                <a:gd name="connsiteX5" fmla="*/ 109460 w 575972"/>
                <a:gd name="connsiteY5" fmla="*/ 372372 h 387870"/>
                <a:gd name="connsiteX6" fmla="*/ 62965 w 575972"/>
                <a:gd name="connsiteY6" fmla="*/ 356873 h 387870"/>
                <a:gd name="connsiteX7" fmla="*/ 971 w 575972"/>
                <a:gd name="connsiteY7" fmla="*/ 263883 h 387870"/>
                <a:gd name="connsiteX8" fmla="*/ 62965 w 575972"/>
                <a:gd name="connsiteY8" fmla="*/ 46907 h 387870"/>
                <a:gd name="connsiteX9" fmla="*/ 109460 w 575972"/>
                <a:gd name="connsiteY9" fmla="*/ 31409 h 387870"/>
                <a:gd name="connsiteX10" fmla="*/ 155955 w 575972"/>
                <a:gd name="connsiteY10" fmla="*/ 412 h 387870"/>
                <a:gd name="connsiteX11" fmla="*/ 217948 w 575972"/>
                <a:gd name="connsiteY11" fmla="*/ 15911 h 387870"/>
                <a:gd name="connsiteX12" fmla="*/ 233446 w 575972"/>
                <a:gd name="connsiteY12" fmla="*/ 15911 h 38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5972" h="387870">
                  <a:moveTo>
                    <a:pt x="465921" y="15911"/>
                  </a:moveTo>
                  <a:cubicBezTo>
                    <a:pt x="516724" y="95744"/>
                    <a:pt x="615709" y="164484"/>
                    <a:pt x="558910" y="263883"/>
                  </a:cubicBezTo>
                  <a:cubicBezTo>
                    <a:pt x="549669" y="280055"/>
                    <a:pt x="527914" y="284548"/>
                    <a:pt x="512416" y="294880"/>
                  </a:cubicBezTo>
                  <a:cubicBezTo>
                    <a:pt x="463295" y="368561"/>
                    <a:pt x="499090" y="335485"/>
                    <a:pt x="388429" y="372372"/>
                  </a:cubicBezTo>
                  <a:lnTo>
                    <a:pt x="341934" y="387870"/>
                  </a:lnTo>
                  <a:cubicBezTo>
                    <a:pt x="264443" y="382704"/>
                    <a:pt x="186648" y="380949"/>
                    <a:pt x="109460" y="372372"/>
                  </a:cubicBezTo>
                  <a:cubicBezTo>
                    <a:pt x="93223" y="370568"/>
                    <a:pt x="74517" y="368425"/>
                    <a:pt x="62965" y="356873"/>
                  </a:cubicBezTo>
                  <a:cubicBezTo>
                    <a:pt x="36623" y="330531"/>
                    <a:pt x="971" y="263883"/>
                    <a:pt x="971" y="263883"/>
                  </a:cubicBezTo>
                  <a:cubicBezTo>
                    <a:pt x="13261" y="116413"/>
                    <a:pt x="-33866" y="95322"/>
                    <a:pt x="62965" y="46907"/>
                  </a:cubicBezTo>
                  <a:cubicBezTo>
                    <a:pt x="77577" y="39601"/>
                    <a:pt x="93962" y="36575"/>
                    <a:pt x="109460" y="31409"/>
                  </a:cubicBezTo>
                  <a:cubicBezTo>
                    <a:pt x="124958" y="21077"/>
                    <a:pt x="137515" y="3046"/>
                    <a:pt x="155955" y="412"/>
                  </a:cubicBezTo>
                  <a:cubicBezTo>
                    <a:pt x="177041" y="-2600"/>
                    <a:pt x="197061" y="11733"/>
                    <a:pt x="217948" y="15911"/>
                  </a:cubicBezTo>
                  <a:cubicBezTo>
                    <a:pt x="223014" y="16924"/>
                    <a:pt x="228280" y="15911"/>
                    <a:pt x="233446" y="15911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623F0FF9-FD4A-4CCE-803C-6652B678F0E9}"/>
                </a:ext>
              </a:extLst>
            </p:cNvPr>
            <p:cNvSpPr/>
            <p:nvPr/>
          </p:nvSpPr>
          <p:spPr>
            <a:xfrm>
              <a:off x="6465503" y="2250823"/>
              <a:ext cx="174902" cy="152387"/>
            </a:xfrm>
            <a:custGeom>
              <a:avLst/>
              <a:gdLst>
                <a:gd name="connsiteX0" fmla="*/ 371959 w 542441"/>
                <a:gd name="connsiteY0" fmla="*/ 0 h 495945"/>
                <a:gd name="connsiteX1" fmla="*/ 232475 w 542441"/>
                <a:gd name="connsiteY1" fmla="*/ 15498 h 495945"/>
                <a:gd name="connsiteX2" fmla="*/ 139485 w 542441"/>
                <a:gd name="connsiteY2" fmla="*/ 61993 h 495945"/>
                <a:gd name="connsiteX3" fmla="*/ 15498 w 542441"/>
                <a:gd name="connsiteY3" fmla="*/ 201478 h 495945"/>
                <a:gd name="connsiteX4" fmla="*/ 0 w 542441"/>
                <a:gd name="connsiteY4" fmla="*/ 247973 h 495945"/>
                <a:gd name="connsiteX5" fmla="*/ 15498 w 542441"/>
                <a:gd name="connsiteY5" fmla="*/ 325464 h 495945"/>
                <a:gd name="connsiteX6" fmla="*/ 108488 w 542441"/>
                <a:gd name="connsiteY6" fmla="*/ 371959 h 495945"/>
                <a:gd name="connsiteX7" fmla="*/ 154983 w 542441"/>
                <a:gd name="connsiteY7" fmla="*/ 402956 h 495945"/>
                <a:gd name="connsiteX8" fmla="*/ 247973 w 542441"/>
                <a:gd name="connsiteY8" fmla="*/ 480447 h 495945"/>
                <a:gd name="connsiteX9" fmla="*/ 294468 w 542441"/>
                <a:gd name="connsiteY9" fmla="*/ 495945 h 495945"/>
                <a:gd name="connsiteX10" fmla="*/ 387458 w 542441"/>
                <a:gd name="connsiteY10" fmla="*/ 464949 h 495945"/>
                <a:gd name="connsiteX11" fmla="*/ 433953 w 542441"/>
                <a:gd name="connsiteY11" fmla="*/ 449450 h 495945"/>
                <a:gd name="connsiteX12" fmla="*/ 480448 w 542441"/>
                <a:gd name="connsiteY12" fmla="*/ 402956 h 495945"/>
                <a:gd name="connsiteX13" fmla="*/ 542441 w 542441"/>
                <a:gd name="connsiteY13" fmla="*/ 309966 h 495945"/>
                <a:gd name="connsiteX14" fmla="*/ 495946 w 542441"/>
                <a:gd name="connsiteY14" fmla="*/ 185979 h 495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42441" h="495945">
                  <a:moveTo>
                    <a:pt x="371959" y="0"/>
                  </a:moveTo>
                  <a:cubicBezTo>
                    <a:pt x="325464" y="5166"/>
                    <a:pt x="278619" y="7807"/>
                    <a:pt x="232475" y="15498"/>
                  </a:cubicBezTo>
                  <a:cubicBezTo>
                    <a:pt x="199331" y="21022"/>
                    <a:pt x="164202" y="40022"/>
                    <a:pt x="139485" y="61993"/>
                  </a:cubicBezTo>
                  <a:cubicBezTo>
                    <a:pt x="52626" y="139201"/>
                    <a:pt x="62609" y="130812"/>
                    <a:pt x="15498" y="201478"/>
                  </a:cubicBezTo>
                  <a:cubicBezTo>
                    <a:pt x="10332" y="216976"/>
                    <a:pt x="0" y="231636"/>
                    <a:pt x="0" y="247973"/>
                  </a:cubicBezTo>
                  <a:cubicBezTo>
                    <a:pt x="0" y="274315"/>
                    <a:pt x="2429" y="302593"/>
                    <a:pt x="15498" y="325464"/>
                  </a:cubicBezTo>
                  <a:cubicBezTo>
                    <a:pt x="29637" y="350207"/>
                    <a:pt x="84622" y="364004"/>
                    <a:pt x="108488" y="371959"/>
                  </a:cubicBezTo>
                  <a:cubicBezTo>
                    <a:pt x="123986" y="382291"/>
                    <a:pt x="140673" y="391032"/>
                    <a:pt x="154983" y="402956"/>
                  </a:cubicBezTo>
                  <a:cubicBezTo>
                    <a:pt x="206394" y="445798"/>
                    <a:pt x="190257" y="451589"/>
                    <a:pt x="247973" y="480447"/>
                  </a:cubicBezTo>
                  <a:cubicBezTo>
                    <a:pt x="262585" y="487753"/>
                    <a:pt x="278970" y="490779"/>
                    <a:pt x="294468" y="495945"/>
                  </a:cubicBezTo>
                  <a:lnTo>
                    <a:pt x="387458" y="464949"/>
                  </a:lnTo>
                  <a:lnTo>
                    <a:pt x="433953" y="449450"/>
                  </a:lnTo>
                  <a:cubicBezTo>
                    <a:pt x="449451" y="433952"/>
                    <a:pt x="466992" y="420257"/>
                    <a:pt x="480448" y="402956"/>
                  </a:cubicBezTo>
                  <a:cubicBezTo>
                    <a:pt x="503319" y="373550"/>
                    <a:pt x="542441" y="309966"/>
                    <a:pt x="542441" y="309966"/>
                  </a:cubicBezTo>
                  <a:cubicBezTo>
                    <a:pt x="507791" y="206017"/>
                    <a:pt x="526056" y="246200"/>
                    <a:pt x="495946" y="185979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1E9D968B-2A64-47D8-A5D6-FDB501B5609E}"/>
                </a:ext>
              </a:extLst>
            </p:cNvPr>
            <p:cNvSpPr/>
            <p:nvPr/>
          </p:nvSpPr>
          <p:spPr>
            <a:xfrm>
              <a:off x="6345571" y="2284158"/>
              <a:ext cx="189893" cy="161912"/>
            </a:xfrm>
            <a:custGeom>
              <a:avLst/>
              <a:gdLst>
                <a:gd name="connsiteX0" fmla="*/ 402956 w 588935"/>
                <a:gd name="connsiteY0" fmla="*/ 77492 h 526943"/>
                <a:gd name="connsiteX1" fmla="*/ 247973 w 588935"/>
                <a:gd name="connsiteY1" fmla="*/ 15499 h 526943"/>
                <a:gd name="connsiteX2" fmla="*/ 108488 w 588935"/>
                <a:gd name="connsiteY2" fmla="*/ 108489 h 526943"/>
                <a:gd name="connsiteX3" fmla="*/ 61993 w 588935"/>
                <a:gd name="connsiteY3" fmla="*/ 139486 h 526943"/>
                <a:gd name="connsiteX4" fmla="*/ 15498 w 588935"/>
                <a:gd name="connsiteY4" fmla="*/ 278970 h 526943"/>
                <a:gd name="connsiteX5" fmla="*/ 0 w 588935"/>
                <a:gd name="connsiteY5" fmla="*/ 325465 h 526943"/>
                <a:gd name="connsiteX6" fmla="*/ 30996 w 588935"/>
                <a:gd name="connsiteY6" fmla="*/ 433953 h 526943"/>
                <a:gd name="connsiteX7" fmla="*/ 77491 w 588935"/>
                <a:gd name="connsiteY7" fmla="*/ 464950 h 526943"/>
                <a:gd name="connsiteX8" fmla="*/ 170481 w 588935"/>
                <a:gd name="connsiteY8" fmla="*/ 526943 h 526943"/>
                <a:gd name="connsiteX9" fmla="*/ 340963 w 588935"/>
                <a:gd name="connsiteY9" fmla="*/ 511445 h 526943"/>
                <a:gd name="connsiteX10" fmla="*/ 402956 w 588935"/>
                <a:gd name="connsiteY10" fmla="*/ 480448 h 526943"/>
                <a:gd name="connsiteX11" fmla="*/ 449451 w 588935"/>
                <a:gd name="connsiteY11" fmla="*/ 464950 h 526943"/>
                <a:gd name="connsiteX12" fmla="*/ 573437 w 588935"/>
                <a:gd name="connsiteY12" fmla="*/ 356462 h 526943"/>
                <a:gd name="connsiteX13" fmla="*/ 588935 w 588935"/>
                <a:gd name="connsiteY13" fmla="*/ 309967 h 526943"/>
                <a:gd name="connsiteX14" fmla="*/ 573437 w 588935"/>
                <a:gd name="connsiteY14" fmla="*/ 263472 h 526943"/>
                <a:gd name="connsiteX15" fmla="*/ 526942 w 588935"/>
                <a:gd name="connsiteY15" fmla="*/ 232475 h 526943"/>
                <a:gd name="connsiteX16" fmla="*/ 495946 w 588935"/>
                <a:gd name="connsiteY16" fmla="*/ 201479 h 52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8935" h="526943">
                  <a:moveTo>
                    <a:pt x="402956" y="77492"/>
                  </a:moveTo>
                  <a:cubicBezTo>
                    <a:pt x="323379" y="20652"/>
                    <a:pt x="321113" y="-25134"/>
                    <a:pt x="247973" y="15499"/>
                  </a:cubicBezTo>
                  <a:cubicBezTo>
                    <a:pt x="247963" y="15505"/>
                    <a:pt x="131740" y="92987"/>
                    <a:pt x="108488" y="108489"/>
                  </a:cubicBezTo>
                  <a:lnTo>
                    <a:pt x="61993" y="139486"/>
                  </a:lnTo>
                  <a:lnTo>
                    <a:pt x="15498" y="278970"/>
                  </a:lnTo>
                  <a:lnTo>
                    <a:pt x="0" y="325465"/>
                  </a:lnTo>
                  <a:cubicBezTo>
                    <a:pt x="1012" y="329515"/>
                    <a:pt x="22911" y="423847"/>
                    <a:pt x="30996" y="433953"/>
                  </a:cubicBezTo>
                  <a:cubicBezTo>
                    <a:pt x="42632" y="448498"/>
                    <a:pt x="63182" y="453025"/>
                    <a:pt x="77491" y="464950"/>
                  </a:cubicBezTo>
                  <a:cubicBezTo>
                    <a:pt x="154886" y="529446"/>
                    <a:pt x="88772" y="499707"/>
                    <a:pt x="170481" y="526943"/>
                  </a:cubicBezTo>
                  <a:cubicBezTo>
                    <a:pt x="227308" y="521777"/>
                    <a:pt x="285009" y="522636"/>
                    <a:pt x="340963" y="511445"/>
                  </a:cubicBezTo>
                  <a:cubicBezTo>
                    <a:pt x="363618" y="506914"/>
                    <a:pt x="381721" y="489549"/>
                    <a:pt x="402956" y="480448"/>
                  </a:cubicBezTo>
                  <a:cubicBezTo>
                    <a:pt x="417972" y="474013"/>
                    <a:pt x="433953" y="470116"/>
                    <a:pt x="449451" y="464950"/>
                  </a:cubicBezTo>
                  <a:cubicBezTo>
                    <a:pt x="519195" y="418455"/>
                    <a:pt x="541149" y="421039"/>
                    <a:pt x="573437" y="356462"/>
                  </a:cubicBezTo>
                  <a:cubicBezTo>
                    <a:pt x="580743" y="341850"/>
                    <a:pt x="583769" y="325465"/>
                    <a:pt x="588935" y="309967"/>
                  </a:cubicBezTo>
                  <a:cubicBezTo>
                    <a:pt x="583769" y="294469"/>
                    <a:pt x="583642" y="276229"/>
                    <a:pt x="573437" y="263472"/>
                  </a:cubicBezTo>
                  <a:cubicBezTo>
                    <a:pt x="561801" y="248927"/>
                    <a:pt x="541487" y="244111"/>
                    <a:pt x="526942" y="232475"/>
                  </a:cubicBezTo>
                  <a:cubicBezTo>
                    <a:pt x="515532" y="223347"/>
                    <a:pt x="506278" y="211811"/>
                    <a:pt x="495946" y="201479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E89FC0D4-EF08-4386-9A2E-93CB98DE3789}"/>
                </a:ext>
              </a:extLst>
            </p:cNvPr>
            <p:cNvSpPr/>
            <p:nvPr/>
          </p:nvSpPr>
          <p:spPr>
            <a:xfrm>
              <a:off x="6230636" y="2360352"/>
              <a:ext cx="139921" cy="128731"/>
            </a:xfrm>
            <a:custGeom>
              <a:avLst/>
              <a:gdLst>
                <a:gd name="connsiteX0" fmla="*/ 402956 w 433952"/>
                <a:gd name="connsiteY0" fmla="*/ 0 h 418955"/>
                <a:gd name="connsiteX1" fmla="*/ 154983 w 433952"/>
                <a:gd name="connsiteY1" fmla="*/ 30996 h 418955"/>
                <a:gd name="connsiteX2" fmla="*/ 61993 w 433952"/>
                <a:gd name="connsiteY2" fmla="*/ 92989 h 418955"/>
                <a:gd name="connsiteX3" fmla="*/ 30996 w 433952"/>
                <a:gd name="connsiteY3" fmla="*/ 139484 h 418955"/>
                <a:gd name="connsiteX4" fmla="*/ 0 w 433952"/>
                <a:gd name="connsiteY4" fmla="*/ 232474 h 418955"/>
                <a:gd name="connsiteX5" fmla="*/ 15498 w 433952"/>
                <a:gd name="connsiteY5" fmla="*/ 294467 h 418955"/>
                <a:gd name="connsiteX6" fmla="*/ 92990 w 433952"/>
                <a:gd name="connsiteY6" fmla="*/ 387457 h 418955"/>
                <a:gd name="connsiteX7" fmla="*/ 216976 w 433952"/>
                <a:gd name="connsiteY7" fmla="*/ 418454 h 418955"/>
                <a:gd name="connsiteX8" fmla="*/ 418454 w 433952"/>
                <a:gd name="connsiteY8" fmla="*/ 356461 h 418955"/>
                <a:gd name="connsiteX9" fmla="*/ 433952 w 433952"/>
                <a:gd name="connsiteY9" fmla="*/ 278969 h 418955"/>
                <a:gd name="connsiteX10" fmla="*/ 418454 w 433952"/>
                <a:gd name="connsiteY10" fmla="*/ 170481 h 4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3952" h="418955">
                  <a:moveTo>
                    <a:pt x="402956" y="0"/>
                  </a:moveTo>
                  <a:cubicBezTo>
                    <a:pt x="396525" y="495"/>
                    <a:pt x="214123" y="-1859"/>
                    <a:pt x="154983" y="30996"/>
                  </a:cubicBezTo>
                  <a:cubicBezTo>
                    <a:pt x="122418" y="49088"/>
                    <a:pt x="61993" y="92989"/>
                    <a:pt x="61993" y="92989"/>
                  </a:cubicBezTo>
                  <a:cubicBezTo>
                    <a:pt x="51661" y="108487"/>
                    <a:pt x="38561" y="122463"/>
                    <a:pt x="30996" y="139484"/>
                  </a:cubicBezTo>
                  <a:cubicBezTo>
                    <a:pt x="17726" y="169341"/>
                    <a:pt x="0" y="232474"/>
                    <a:pt x="0" y="232474"/>
                  </a:cubicBezTo>
                  <a:cubicBezTo>
                    <a:pt x="5166" y="253138"/>
                    <a:pt x="7107" y="274889"/>
                    <a:pt x="15498" y="294467"/>
                  </a:cubicBezTo>
                  <a:cubicBezTo>
                    <a:pt x="26934" y="321151"/>
                    <a:pt x="70648" y="372562"/>
                    <a:pt x="92990" y="387457"/>
                  </a:cubicBezTo>
                  <a:cubicBezTo>
                    <a:pt x="113416" y="401075"/>
                    <a:pt x="205794" y="416218"/>
                    <a:pt x="216976" y="418454"/>
                  </a:cubicBezTo>
                  <a:cubicBezTo>
                    <a:pt x="319077" y="409172"/>
                    <a:pt x="384182" y="447854"/>
                    <a:pt x="418454" y="356461"/>
                  </a:cubicBezTo>
                  <a:cubicBezTo>
                    <a:pt x="427703" y="331796"/>
                    <a:pt x="428786" y="304800"/>
                    <a:pt x="433952" y="278969"/>
                  </a:cubicBezTo>
                  <a:cubicBezTo>
                    <a:pt x="417605" y="180883"/>
                    <a:pt x="418454" y="217403"/>
                    <a:pt x="418454" y="170481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402356B0-4E6B-4CEE-B3D9-72C63E2B888D}"/>
                </a:ext>
              </a:extLst>
            </p:cNvPr>
            <p:cNvSpPr/>
            <p:nvPr/>
          </p:nvSpPr>
          <p:spPr>
            <a:xfrm>
              <a:off x="6115700" y="2388924"/>
              <a:ext cx="125891" cy="147626"/>
            </a:xfrm>
            <a:custGeom>
              <a:avLst/>
              <a:gdLst>
                <a:gd name="connsiteX0" fmla="*/ 371959 w 390440"/>
                <a:gd name="connsiteY0" fmla="*/ 30997 h 480448"/>
                <a:gd name="connsiteX1" fmla="*/ 201478 w 390440"/>
                <a:gd name="connsiteY1" fmla="*/ 0 h 480448"/>
                <a:gd name="connsiteX2" fmla="*/ 154983 w 390440"/>
                <a:gd name="connsiteY2" fmla="*/ 30997 h 480448"/>
                <a:gd name="connsiteX3" fmla="*/ 108488 w 390440"/>
                <a:gd name="connsiteY3" fmla="*/ 46495 h 480448"/>
                <a:gd name="connsiteX4" fmla="*/ 61993 w 390440"/>
                <a:gd name="connsiteY4" fmla="*/ 92990 h 480448"/>
                <a:gd name="connsiteX5" fmla="*/ 15498 w 390440"/>
                <a:gd name="connsiteY5" fmla="*/ 108489 h 480448"/>
                <a:gd name="connsiteX6" fmla="*/ 0 w 390440"/>
                <a:gd name="connsiteY6" fmla="*/ 154984 h 480448"/>
                <a:gd name="connsiteX7" fmla="*/ 46495 w 390440"/>
                <a:gd name="connsiteY7" fmla="*/ 418455 h 480448"/>
                <a:gd name="connsiteX8" fmla="*/ 77491 w 390440"/>
                <a:gd name="connsiteY8" fmla="*/ 464950 h 480448"/>
                <a:gd name="connsiteX9" fmla="*/ 123986 w 390440"/>
                <a:gd name="connsiteY9" fmla="*/ 480448 h 480448"/>
                <a:gd name="connsiteX10" fmla="*/ 232474 w 390440"/>
                <a:gd name="connsiteY10" fmla="*/ 464950 h 480448"/>
                <a:gd name="connsiteX11" fmla="*/ 325464 w 390440"/>
                <a:gd name="connsiteY11" fmla="*/ 433953 h 480448"/>
                <a:gd name="connsiteX12" fmla="*/ 371959 w 390440"/>
                <a:gd name="connsiteY12" fmla="*/ 387458 h 480448"/>
                <a:gd name="connsiteX13" fmla="*/ 387457 w 390440"/>
                <a:gd name="connsiteY13" fmla="*/ 216977 h 480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440" h="480448">
                  <a:moveTo>
                    <a:pt x="371959" y="30997"/>
                  </a:moveTo>
                  <a:cubicBezTo>
                    <a:pt x="315132" y="20665"/>
                    <a:pt x="259237" y="0"/>
                    <a:pt x="201478" y="0"/>
                  </a:cubicBezTo>
                  <a:cubicBezTo>
                    <a:pt x="182851" y="0"/>
                    <a:pt x="171643" y="22667"/>
                    <a:pt x="154983" y="30997"/>
                  </a:cubicBezTo>
                  <a:cubicBezTo>
                    <a:pt x="140371" y="38303"/>
                    <a:pt x="123986" y="41329"/>
                    <a:pt x="108488" y="46495"/>
                  </a:cubicBezTo>
                  <a:cubicBezTo>
                    <a:pt x="92990" y="61993"/>
                    <a:pt x="80230" y="80832"/>
                    <a:pt x="61993" y="92990"/>
                  </a:cubicBezTo>
                  <a:cubicBezTo>
                    <a:pt x="48400" y="102052"/>
                    <a:pt x="27050" y="96937"/>
                    <a:pt x="15498" y="108489"/>
                  </a:cubicBezTo>
                  <a:cubicBezTo>
                    <a:pt x="3946" y="120041"/>
                    <a:pt x="5166" y="139486"/>
                    <a:pt x="0" y="154984"/>
                  </a:cubicBezTo>
                  <a:cubicBezTo>
                    <a:pt x="4934" y="209255"/>
                    <a:pt x="5196" y="356506"/>
                    <a:pt x="46495" y="418455"/>
                  </a:cubicBezTo>
                  <a:cubicBezTo>
                    <a:pt x="56827" y="433953"/>
                    <a:pt x="62946" y="453314"/>
                    <a:pt x="77491" y="464950"/>
                  </a:cubicBezTo>
                  <a:cubicBezTo>
                    <a:pt x="90248" y="475155"/>
                    <a:pt x="108488" y="475282"/>
                    <a:pt x="123986" y="480448"/>
                  </a:cubicBezTo>
                  <a:cubicBezTo>
                    <a:pt x="160149" y="475282"/>
                    <a:pt x="196880" y="473164"/>
                    <a:pt x="232474" y="464950"/>
                  </a:cubicBezTo>
                  <a:cubicBezTo>
                    <a:pt x="264311" y="457603"/>
                    <a:pt x="325464" y="433953"/>
                    <a:pt x="325464" y="433953"/>
                  </a:cubicBezTo>
                  <a:cubicBezTo>
                    <a:pt x="340962" y="418455"/>
                    <a:pt x="359801" y="405695"/>
                    <a:pt x="371959" y="387458"/>
                  </a:cubicBezTo>
                  <a:cubicBezTo>
                    <a:pt x="400526" y="344607"/>
                    <a:pt x="387457" y="248892"/>
                    <a:pt x="387457" y="216977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D32530A3-950D-44FA-9050-2E1B01EAC693}"/>
                </a:ext>
              </a:extLst>
            </p:cNvPr>
            <p:cNvSpPr/>
            <p:nvPr/>
          </p:nvSpPr>
          <p:spPr>
            <a:xfrm>
              <a:off x="5985774" y="2431783"/>
              <a:ext cx="160460" cy="152388"/>
            </a:xfrm>
            <a:custGeom>
              <a:avLst/>
              <a:gdLst>
                <a:gd name="connsiteX0" fmla="*/ 418454 w 497651"/>
                <a:gd name="connsiteY0" fmla="*/ 0 h 495946"/>
                <a:gd name="connsiteX1" fmla="*/ 154983 w 497651"/>
                <a:gd name="connsiteY1" fmla="*/ 15499 h 495946"/>
                <a:gd name="connsiteX2" fmla="*/ 61993 w 497651"/>
                <a:gd name="connsiteY2" fmla="*/ 77492 h 495946"/>
                <a:gd name="connsiteX3" fmla="*/ 30996 w 497651"/>
                <a:gd name="connsiteY3" fmla="*/ 123987 h 495946"/>
                <a:gd name="connsiteX4" fmla="*/ 0 w 497651"/>
                <a:gd name="connsiteY4" fmla="*/ 247973 h 495946"/>
                <a:gd name="connsiteX5" fmla="*/ 46495 w 497651"/>
                <a:gd name="connsiteY5" fmla="*/ 464949 h 495946"/>
                <a:gd name="connsiteX6" fmla="*/ 92990 w 497651"/>
                <a:gd name="connsiteY6" fmla="*/ 495946 h 495946"/>
                <a:gd name="connsiteX7" fmla="*/ 263471 w 497651"/>
                <a:gd name="connsiteY7" fmla="*/ 480448 h 495946"/>
                <a:gd name="connsiteX8" fmla="*/ 371959 w 497651"/>
                <a:gd name="connsiteY8" fmla="*/ 449451 h 495946"/>
                <a:gd name="connsiteX9" fmla="*/ 464949 w 497651"/>
                <a:gd name="connsiteY9" fmla="*/ 371960 h 495946"/>
                <a:gd name="connsiteX10" fmla="*/ 495946 w 497651"/>
                <a:gd name="connsiteY10" fmla="*/ 325465 h 495946"/>
                <a:gd name="connsiteX11" fmla="*/ 495946 w 497651"/>
                <a:gd name="connsiteY11" fmla="*/ 294468 h 49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7651" h="495946">
                  <a:moveTo>
                    <a:pt x="418454" y="0"/>
                  </a:moveTo>
                  <a:cubicBezTo>
                    <a:pt x="330630" y="5166"/>
                    <a:pt x="240951" y="-3190"/>
                    <a:pt x="154983" y="15499"/>
                  </a:cubicBezTo>
                  <a:cubicBezTo>
                    <a:pt x="118580" y="23413"/>
                    <a:pt x="61993" y="77492"/>
                    <a:pt x="61993" y="77492"/>
                  </a:cubicBezTo>
                  <a:cubicBezTo>
                    <a:pt x="51661" y="92990"/>
                    <a:pt x="37362" y="106482"/>
                    <a:pt x="30996" y="123987"/>
                  </a:cubicBezTo>
                  <a:cubicBezTo>
                    <a:pt x="16438" y="164023"/>
                    <a:pt x="0" y="247973"/>
                    <a:pt x="0" y="247973"/>
                  </a:cubicBezTo>
                  <a:cubicBezTo>
                    <a:pt x="7589" y="331452"/>
                    <a:pt x="-13022" y="405432"/>
                    <a:pt x="46495" y="464949"/>
                  </a:cubicBezTo>
                  <a:cubicBezTo>
                    <a:pt x="59666" y="478120"/>
                    <a:pt x="77492" y="485614"/>
                    <a:pt x="92990" y="495946"/>
                  </a:cubicBezTo>
                  <a:cubicBezTo>
                    <a:pt x="149817" y="490780"/>
                    <a:pt x="206910" y="487990"/>
                    <a:pt x="263471" y="480448"/>
                  </a:cubicBezTo>
                  <a:cubicBezTo>
                    <a:pt x="295899" y="476124"/>
                    <a:pt x="340087" y="460075"/>
                    <a:pt x="371959" y="449451"/>
                  </a:cubicBezTo>
                  <a:cubicBezTo>
                    <a:pt x="417674" y="418974"/>
                    <a:pt x="427659" y="416707"/>
                    <a:pt x="464949" y="371960"/>
                  </a:cubicBezTo>
                  <a:cubicBezTo>
                    <a:pt x="476874" y="357651"/>
                    <a:pt x="489028" y="342759"/>
                    <a:pt x="495946" y="325465"/>
                  </a:cubicBezTo>
                  <a:cubicBezTo>
                    <a:pt x="499783" y="315872"/>
                    <a:pt x="495946" y="304800"/>
                    <a:pt x="495946" y="294468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63B8790F-6C93-481A-AF21-F2F234197395}"/>
                </a:ext>
              </a:extLst>
            </p:cNvPr>
            <p:cNvSpPr/>
            <p:nvPr/>
          </p:nvSpPr>
          <p:spPr>
            <a:xfrm>
              <a:off x="5865467" y="2441145"/>
              <a:ext cx="150290" cy="147788"/>
            </a:xfrm>
            <a:custGeom>
              <a:avLst/>
              <a:gdLst>
                <a:gd name="connsiteX0" fmla="*/ 450611 w 466110"/>
                <a:gd name="connsiteY0" fmla="*/ 78019 h 480975"/>
                <a:gd name="connsiteX1" fmla="*/ 202639 w 466110"/>
                <a:gd name="connsiteY1" fmla="*/ 528 h 480975"/>
                <a:gd name="connsiteX2" fmla="*/ 109649 w 466110"/>
                <a:gd name="connsiteY2" fmla="*/ 47023 h 480975"/>
                <a:gd name="connsiteX3" fmla="*/ 63154 w 466110"/>
                <a:gd name="connsiteY3" fmla="*/ 62521 h 480975"/>
                <a:gd name="connsiteX4" fmla="*/ 16659 w 466110"/>
                <a:gd name="connsiteY4" fmla="*/ 109016 h 480975"/>
                <a:gd name="connsiteX5" fmla="*/ 16659 w 466110"/>
                <a:gd name="connsiteY5" fmla="*/ 341491 h 480975"/>
                <a:gd name="connsiteX6" fmla="*/ 63154 w 466110"/>
                <a:gd name="connsiteY6" fmla="*/ 372487 h 480975"/>
                <a:gd name="connsiteX7" fmla="*/ 109649 w 466110"/>
                <a:gd name="connsiteY7" fmla="*/ 465477 h 480975"/>
                <a:gd name="connsiteX8" fmla="*/ 156144 w 466110"/>
                <a:gd name="connsiteY8" fmla="*/ 480975 h 480975"/>
                <a:gd name="connsiteX9" fmla="*/ 311127 w 466110"/>
                <a:gd name="connsiteY9" fmla="*/ 465477 h 480975"/>
                <a:gd name="connsiteX10" fmla="*/ 357622 w 466110"/>
                <a:gd name="connsiteY10" fmla="*/ 449979 h 480975"/>
                <a:gd name="connsiteX11" fmla="*/ 466110 w 466110"/>
                <a:gd name="connsiteY11" fmla="*/ 418982 h 480975"/>
                <a:gd name="connsiteX12" fmla="*/ 435113 w 466110"/>
                <a:gd name="connsiteY12" fmla="*/ 341491 h 480975"/>
                <a:gd name="connsiteX13" fmla="*/ 342123 w 466110"/>
                <a:gd name="connsiteY13" fmla="*/ 248501 h 4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110" h="480975">
                  <a:moveTo>
                    <a:pt x="450611" y="78019"/>
                  </a:moveTo>
                  <a:cubicBezTo>
                    <a:pt x="367954" y="52189"/>
                    <a:pt x="287381" y="18368"/>
                    <a:pt x="202639" y="528"/>
                  </a:cubicBezTo>
                  <a:cubicBezTo>
                    <a:pt x="175225" y="-5243"/>
                    <a:pt x="127833" y="37931"/>
                    <a:pt x="109649" y="47023"/>
                  </a:cubicBezTo>
                  <a:cubicBezTo>
                    <a:pt x="95037" y="54329"/>
                    <a:pt x="78652" y="57355"/>
                    <a:pt x="63154" y="62521"/>
                  </a:cubicBezTo>
                  <a:cubicBezTo>
                    <a:pt x="47656" y="78019"/>
                    <a:pt x="27533" y="89986"/>
                    <a:pt x="16659" y="109016"/>
                  </a:cubicBezTo>
                  <a:cubicBezTo>
                    <a:pt x="-15797" y="165815"/>
                    <a:pt x="7588" y="312011"/>
                    <a:pt x="16659" y="341491"/>
                  </a:cubicBezTo>
                  <a:cubicBezTo>
                    <a:pt x="22137" y="359294"/>
                    <a:pt x="47656" y="362155"/>
                    <a:pt x="63154" y="372487"/>
                  </a:cubicBezTo>
                  <a:cubicBezTo>
                    <a:pt x="73364" y="403117"/>
                    <a:pt x="82335" y="443626"/>
                    <a:pt x="109649" y="465477"/>
                  </a:cubicBezTo>
                  <a:cubicBezTo>
                    <a:pt x="122406" y="475682"/>
                    <a:pt x="140646" y="475809"/>
                    <a:pt x="156144" y="480975"/>
                  </a:cubicBezTo>
                  <a:cubicBezTo>
                    <a:pt x="207805" y="475809"/>
                    <a:pt x="259812" y="473371"/>
                    <a:pt x="311127" y="465477"/>
                  </a:cubicBezTo>
                  <a:cubicBezTo>
                    <a:pt x="327274" y="462993"/>
                    <a:pt x="341914" y="454467"/>
                    <a:pt x="357622" y="449979"/>
                  </a:cubicBezTo>
                  <a:cubicBezTo>
                    <a:pt x="493846" y="411057"/>
                    <a:pt x="354631" y="456141"/>
                    <a:pt x="466110" y="418982"/>
                  </a:cubicBezTo>
                  <a:cubicBezTo>
                    <a:pt x="455778" y="393152"/>
                    <a:pt x="451476" y="363990"/>
                    <a:pt x="435113" y="341491"/>
                  </a:cubicBezTo>
                  <a:cubicBezTo>
                    <a:pt x="409330" y="306039"/>
                    <a:pt x="342123" y="248501"/>
                    <a:pt x="342123" y="248501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7A082457-E154-4896-9008-6BD63AA17F7D}"/>
                </a:ext>
              </a:extLst>
            </p:cNvPr>
            <p:cNvSpPr/>
            <p:nvPr/>
          </p:nvSpPr>
          <p:spPr>
            <a:xfrm>
              <a:off x="5739793" y="2431783"/>
              <a:ext cx="161029" cy="171436"/>
            </a:xfrm>
            <a:custGeom>
              <a:avLst/>
              <a:gdLst>
                <a:gd name="connsiteX0" fmla="*/ 499416 w 499416"/>
                <a:gd name="connsiteY0" fmla="*/ 92990 h 557939"/>
                <a:gd name="connsiteX1" fmla="*/ 297938 w 499416"/>
                <a:gd name="connsiteY1" fmla="*/ 15499 h 557939"/>
                <a:gd name="connsiteX2" fmla="*/ 251443 w 499416"/>
                <a:gd name="connsiteY2" fmla="*/ 0 h 557939"/>
                <a:gd name="connsiteX3" fmla="*/ 173951 w 499416"/>
                <a:gd name="connsiteY3" fmla="*/ 15499 h 557939"/>
                <a:gd name="connsiteX4" fmla="*/ 49965 w 499416"/>
                <a:gd name="connsiteY4" fmla="*/ 123987 h 557939"/>
                <a:gd name="connsiteX5" fmla="*/ 18968 w 499416"/>
                <a:gd name="connsiteY5" fmla="*/ 216976 h 557939"/>
                <a:gd name="connsiteX6" fmla="*/ 18968 w 499416"/>
                <a:gd name="connsiteY6" fmla="*/ 511444 h 557939"/>
                <a:gd name="connsiteX7" fmla="*/ 127456 w 499416"/>
                <a:gd name="connsiteY7" fmla="*/ 557939 h 557939"/>
                <a:gd name="connsiteX8" fmla="*/ 359931 w 499416"/>
                <a:gd name="connsiteY8" fmla="*/ 526943 h 557939"/>
                <a:gd name="connsiteX9" fmla="*/ 406426 w 499416"/>
                <a:gd name="connsiteY9" fmla="*/ 495946 h 557939"/>
                <a:gd name="connsiteX10" fmla="*/ 452921 w 499416"/>
                <a:gd name="connsiteY10" fmla="*/ 433953 h 55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9416" h="557939">
                  <a:moveTo>
                    <a:pt x="499416" y="92990"/>
                  </a:moveTo>
                  <a:lnTo>
                    <a:pt x="297938" y="15499"/>
                  </a:lnTo>
                  <a:cubicBezTo>
                    <a:pt x="282641" y="9763"/>
                    <a:pt x="267780" y="0"/>
                    <a:pt x="251443" y="0"/>
                  </a:cubicBezTo>
                  <a:cubicBezTo>
                    <a:pt x="225101" y="0"/>
                    <a:pt x="199782" y="10333"/>
                    <a:pt x="173951" y="15499"/>
                  </a:cubicBezTo>
                  <a:cubicBezTo>
                    <a:pt x="114402" y="55198"/>
                    <a:pt x="77156" y="62808"/>
                    <a:pt x="49965" y="123987"/>
                  </a:cubicBezTo>
                  <a:cubicBezTo>
                    <a:pt x="36695" y="153844"/>
                    <a:pt x="18968" y="216976"/>
                    <a:pt x="18968" y="216976"/>
                  </a:cubicBezTo>
                  <a:cubicBezTo>
                    <a:pt x="3482" y="325380"/>
                    <a:pt x="-14565" y="394077"/>
                    <a:pt x="18968" y="511444"/>
                  </a:cubicBezTo>
                  <a:cubicBezTo>
                    <a:pt x="27201" y="540260"/>
                    <a:pt x="111413" y="553928"/>
                    <a:pt x="127456" y="557939"/>
                  </a:cubicBezTo>
                  <a:cubicBezTo>
                    <a:pt x="147601" y="555925"/>
                    <a:pt x="313241" y="544452"/>
                    <a:pt x="359931" y="526943"/>
                  </a:cubicBezTo>
                  <a:cubicBezTo>
                    <a:pt x="377372" y="520403"/>
                    <a:pt x="390928" y="506278"/>
                    <a:pt x="406426" y="495946"/>
                  </a:cubicBezTo>
                  <a:cubicBezTo>
                    <a:pt x="441475" y="443372"/>
                    <a:pt x="424251" y="462622"/>
                    <a:pt x="452921" y="433953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E8F614DD-AFD6-4D9B-A87E-4DBE815681D3}"/>
                </a:ext>
              </a:extLst>
            </p:cNvPr>
            <p:cNvSpPr/>
            <p:nvPr/>
          </p:nvSpPr>
          <p:spPr>
            <a:xfrm>
              <a:off x="5625198" y="2446070"/>
              <a:ext cx="140700" cy="142863"/>
            </a:xfrm>
            <a:custGeom>
              <a:avLst/>
              <a:gdLst>
                <a:gd name="connsiteX0" fmla="*/ 436367 w 436367"/>
                <a:gd name="connsiteY0" fmla="*/ 92990 h 464949"/>
                <a:gd name="connsiteX1" fmla="*/ 296883 w 436367"/>
                <a:gd name="connsiteY1" fmla="*/ 30997 h 464949"/>
                <a:gd name="connsiteX2" fmla="*/ 203893 w 436367"/>
                <a:gd name="connsiteY2" fmla="*/ 0 h 464949"/>
                <a:gd name="connsiteX3" fmla="*/ 126401 w 436367"/>
                <a:gd name="connsiteY3" fmla="*/ 15498 h 464949"/>
                <a:gd name="connsiteX4" fmla="*/ 33412 w 436367"/>
                <a:gd name="connsiteY4" fmla="*/ 77492 h 464949"/>
                <a:gd name="connsiteX5" fmla="*/ 33412 w 436367"/>
                <a:gd name="connsiteY5" fmla="*/ 433953 h 464949"/>
                <a:gd name="connsiteX6" fmla="*/ 79906 w 436367"/>
                <a:gd name="connsiteY6" fmla="*/ 449451 h 464949"/>
                <a:gd name="connsiteX7" fmla="*/ 157398 w 436367"/>
                <a:gd name="connsiteY7" fmla="*/ 464949 h 464949"/>
                <a:gd name="connsiteX8" fmla="*/ 281384 w 436367"/>
                <a:gd name="connsiteY8" fmla="*/ 449451 h 464949"/>
                <a:gd name="connsiteX9" fmla="*/ 327879 w 436367"/>
                <a:gd name="connsiteY9" fmla="*/ 433953 h 464949"/>
                <a:gd name="connsiteX10" fmla="*/ 358876 w 436367"/>
                <a:gd name="connsiteY10" fmla="*/ 387458 h 46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6367" h="464949">
                  <a:moveTo>
                    <a:pt x="436367" y="92990"/>
                  </a:moveTo>
                  <a:cubicBezTo>
                    <a:pt x="389872" y="72326"/>
                    <a:pt x="344124" y="49893"/>
                    <a:pt x="296883" y="30997"/>
                  </a:cubicBezTo>
                  <a:cubicBezTo>
                    <a:pt x="266547" y="18862"/>
                    <a:pt x="203893" y="0"/>
                    <a:pt x="203893" y="0"/>
                  </a:cubicBezTo>
                  <a:cubicBezTo>
                    <a:pt x="178062" y="5166"/>
                    <a:pt x="150382" y="4597"/>
                    <a:pt x="126401" y="15498"/>
                  </a:cubicBezTo>
                  <a:cubicBezTo>
                    <a:pt x="92487" y="30914"/>
                    <a:pt x="33412" y="77492"/>
                    <a:pt x="33412" y="77492"/>
                  </a:cubicBezTo>
                  <a:cubicBezTo>
                    <a:pt x="-10196" y="208311"/>
                    <a:pt x="-12070" y="195170"/>
                    <a:pt x="33412" y="433953"/>
                  </a:cubicBezTo>
                  <a:cubicBezTo>
                    <a:pt x="36469" y="450001"/>
                    <a:pt x="64057" y="445489"/>
                    <a:pt x="79906" y="449451"/>
                  </a:cubicBezTo>
                  <a:cubicBezTo>
                    <a:pt x="105462" y="455840"/>
                    <a:pt x="131567" y="459783"/>
                    <a:pt x="157398" y="464949"/>
                  </a:cubicBezTo>
                  <a:cubicBezTo>
                    <a:pt x="198727" y="459783"/>
                    <a:pt x="240406" y="456902"/>
                    <a:pt x="281384" y="449451"/>
                  </a:cubicBezTo>
                  <a:cubicBezTo>
                    <a:pt x="297457" y="446529"/>
                    <a:pt x="315122" y="444158"/>
                    <a:pt x="327879" y="433953"/>
                  </a:cubicBezTo>
                  <a:cubicBezTo>
                    <a:pt x="342424" y="422317"/>
                    <a:pt x="358876" y="387458"/>
                    <a:pt x="358876" y="387458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1FC065BB-86B8-47D4-BDC7-DF7B35823787}"/>
                </a:ext>
              </a:extLst>
            </p:cNvPr>
            <p:cNvSpPr/>
            <p:nvPr/>
          </p:nvSpPr>
          <p:spPr>
            <a:xfrm>
              <a:off x="5484715" y="2431783"/>
              <a:ext cx="156253" cy="152388"/>
            </a:xfrm>
            <a:custGeom>
              <a:avLst/>
              <a:gdLst>
                <a:gd name="connsiteX0" fmla="*/ 484603 w 484603"/>
                <a:gd name="connsiteY0" fmla="*/ 108488 h 495946"/>
                <a:gd name="connsiteX1" fmla="*/ 314121 w 484603"/>
                <a:gd name="connsiteY1" fmla="*/ 0 h 495946"/>
                <a:gd name="connsiteX2" fmla="*/ 190135 w 484603"/>
                <a:gd name="connsiteY2" fmla="*/ 30997 h 495946"/>
                <a:gd name="connsiteX3" fmla="*/ 143640 w 484603"/>
                <a:gd name="connsiteY3" fmla="*/ 61993 h 495946"/>
                <a:gd name="connsiteX4" fmla="*/ 50650 w 484603"/>
                <a:gd name="connsiteY4" fmla="*/ 108488 h 495946"/>
                <a:gd name="connsiteX5" fmla="*/ 19654 w 484603"/>
                <a:gd name="connsiteY5" fmla="*/ 154983 h 495946"/>
                <a:gd name="connsiteX6" fmla="*/ 19654 w 484603"/>
                <a:gd name="connsiteY6" fmla="*/ 387458 h 495946"/>
                <a:gd name="connsiteX7" fmla="*/ 50650 w 484603"/>
                <a:gd name="connsiteY7" fmla="*/ 433953 h 495946"/>
                <a:gd name="connsiteX8" fmla="*/ 143640 w 484603"/>
                <a:gd name="connsiteY8" fmla="*/ 464949 h 495946"/>
                <a:gd name="connsiteX9" fmla="*/ 267627 w 484603"/>
                <a:gd name="connsiteY9" fmla="*/ 495946 h 495946"/>
                <a:gd name="connsiteX10" fmla="*/ 438108 w 484603"/>
                <a:gd name="connsiteY10" fmla="*/ 449451 h 49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4603" h="495946">
                  <a:moveTo>
                    <a:pt x="484603" y="108488"/>
                  </a:moveTo>
                  <a:cubicBezTo>
                    <a:pt x="481781" y="106372"/>
                    <a:pt x="367177" y="0"/>
                    <a:pt x="314121" y="0"/>
                  </a:cubicBezTo>
                  <a:cubicBezTo>
                    <a:pt x="296439" y="0"/>
                    <a:pt x="214593" y="18768"/>
                    <a:pt x="190135" y="30997"/>
                  </a:cubicBezTo>
                  <a:cubicBezTo>
                    <a:pt x="173475" y="39327"/>
                    <a:pt x="160300" y="53663"/>
                    <a:pt x="143640" y="61993"/>
                  </a:cubicBezTo>
                  <a:cubicBezTo>
                    <a:pt x="15309" y="126159"/>
                    <a:pt x="183897" y="19658"/>
                    <a:pt x="50650" y="108488"/>
                  </a:cubicBezTo>
                  <a:cubicBezTo>
                    <a:pt x="40318" y="123986"/>
                    <a:pt x="27984" y="138323"/>
                    <a:pt x="19654" y="154983"/>
                  </a:cubicBezTo>
                  <a:cubicBezTo>
                    <a:pt x="-16115" y="226522"/>
                    <a:pt x="5074" y="314558"/>
                    <a:pt x="19654" y="387458"/>
                  </a:cubicBezTo>
                  <a:cubicBezTo>
                    <a:pt x="23307" y="405723"/>
                    <a:pt x="34855" y="424081"/>
                    <a:pt x="50650" y="433953"/>
                  </a:cubicBezTo>
                  <a:cubicBezTo>
                    <a:pt x="78357" y="451270"/>
                    <a:pt x="112643" y="454617"/>
                    <a:pt x="143640" y="464949"/>
                  </a:cubicBezTo>
                  <a:cubicBezTo>
                    <a:pt x="215133" y="488780"/>
                    <a:pt x="174103" y="477242"/>
                    <a:pt x="267627" y="495946"/>
                  </a:cubicBezTo>
                  <a:cubicBezTo>
                    <a:pt x="421634" y="478834"/>
                    <a:pt x="374032" y="513527"/>
                    <a:pt x="438108" y="449451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22370AFC-6AAC-41D0-9378-F0ED10403B96}"/>
                </a:ext>
              </a:extLst>
            </p:cNvPr>
            <p:cNvSpPr/>
            <p:nvPr/>
          </p:nvSpPr>
          <p:spPr>
            <a:xfrm>
              <a:off x="5371120" y="2385821"/>
              <a:ext cx="189893" cy="160253"/>
            </a:xfrm>
            <a:custGeom>
              <a:avLst/>
              <a:gdLst>
                <a:gd name="connsiteX0" fmla="*/ 588936 w 588936"/>
                <a:gd name="connsiteY0" fmla="*/ 180581 h 521544"/>
                <a:gd name="connsiteX1" fmla="*/ 123987 w 588936"/>
                <a:gd name="connsiteY1" fmla="*/ 25598 h 521544"/>
                <a:gd name="connsiteX2" fmla="*/ 77492 w 588936"/>
                <a:gd name="connsiteY2" fmla="*/ 56594 h 521544"/>
                <a:gd name="connsiteX3" fmla="*/ 61994 w 588936"/>
                <a:gd name="connsiteY3" fmla="*/ 103089 h 521544"/>
                <a:gd name="connsiteX4" fmla="*/ 30997 w 588936"/>
                <a:gd name="connsiteY4" fmla="*/ 227076 h 521544"/>
                <a:gd name="connsiteX5" fmla="*/ 0 w 588936"/>
                <a:gd name="connsiteY5" fmla="*/ 320066 h 521544"/>
                <a:gd name="connsiteX6" fmla="*/ 61994 w 588936"/>
                <a:gd name="connsiteY6" fmla="*/ 506045 h 521544"/>
                <a:gd name="connsiteX7" fmla="*/ 123987 w 588936"/>
                <a:gd name="connsiteY7" fmla="*/ 521544 h 521544"/>
                <a:gd name="connsiteX8" fmla="*/ 309966 w 588936"/>
                <a:gd name="connsiteY8" fmla="*/ 506045 h 521544"/>
                <a:gd name="connsiteX9" fmla="*/ 356461 w 588936"/>
                <a:gd name="connsiteY9" fmla="*/ 459550 h 521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8936" h="521544">
                  <a:moveTo>
                    <a:pt x="588936" y="180581"/>
                  </a:moveTo>
                  <a:cubicBezTo>
                    <a:pt x="352451" y="-19522"/>
                    <a:pt x="443129" y="-22273"/>
                    <a:pt x="123987" y="25598"/>
                  </a:cubicBezTo>
                  <a:cubicBezTo>
                    <a:pt x="105567" y="28361"/>
                    <a:pt x="92990" y="46262"/>
                    <a:pt x="77492" y="56594"/>
                  </a:cubicBezTo>
                  <a:cubicBezTo>
                    <a:pt x="72326" y="72092"/>
                    <a:pt x="66292" y="87328"/>
                    <a:pt x="61994" y="103089"/>
                  </a:cubicBezTo>
                  <a:cubicBezTo>
                    <a:pt x="50785" y="144189"/>
                    <a:pt x="44469" y="186661"/>
                    <a:pt x="30997" y="227076"/>
                  </a:cubicBezTo>
                  <a:lnTo>
                    <a:pt x="0" y="320066"/>
                  </a:lnTo>
                  <a:cubicBezTo>
                    <a:pt x="11133" y="431396"/>
                    <a:pt x="-25469" y="468561"/>
                    <a:pt x="61994" y="506045"/>
                  </a:cubicBezTo>
                  <a:cubicBezTo>
                    <a:pt x="81572" y="514436"/>
                    <a:pt x="103323" y="516378"/>
                    <a:pt x="123987" y="521544"/>
                  </a:cubicBezTo>
                  <a:cubicBezTo>
                    <a:pt x="185980" y="516378"/>
                    <a:pt x="248966" y="518245"/>
                    <a:pt x="309966" y="506045"/>
                  </a:cubicBezTo>
                  <a:cubicBezTo>
                    <a:pt x="360760" y="495886"/>
                    <a:pt x="356461" y="487101"/>
                    <a:pt x="356461" y="459550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B0583997-17C2-4579-A63E-0F241E416F7B}"/>
                </a:ext>
              </a:extLst>
            </p:cNvPr>
            <p:cNvSpPr/>
            <p:nvPr/>
          </p:nvSpPr>
          <p:spPr>
            <a:xfrm>
              <a:off x="5301159" y="2322255"/>
              <a:ext cx="146123" cy="152388"/>
            </a:xfrm>
            <a:custGeom>
              <a:avLst/>
              <a:gdLst>
                <a:gd name="connsiteX0" fmla="*/ 247973 w 453188"/>
                <a:gd name="connsiteY0" fmla="*/ 495946 h 495946"/>
                <a:gd name="connsiteX1" fmla="*/ 123987 w 453188"/>
                <a:gd name="connsiteY1" fmla="*/ 387458 h 495946"/>
                <a:gd name="connsiteX2" fmla="*/ 61993 w 453188"/>
                <a:gd name="connsiteY2" fmla="*/ 371960 h 495946"/>
                <a:gd name="connsiteX3" fmla="*/ 30997 w 453188"/>
                <a:gd name="connsiteY3" fmla="*/ 325465 h 495946"/>
                <a:gd name="connsiteX4" fmla="*/ 0 w 453188"/>
                <a:gd name="connsiteY4" fmla="*/ 232475 h 495946"/>
                <a:gd name="connsiteX5" fmla="*/ 15498 w 453188"/>
                <a:gd name="connsiteY5" fmla="*/ 123987 h 495946"/>
                <a:gd name="connsiteX6" fmla="*/ 92990 w 453188"/>
                <a:gd name="connsiteY6" fmla="*/ 46495 h 495946"/>
                <a:gd name="connsiteX7" fmla="*/ 201478 w 453188"/>
                <a:gd name="connsiteY7" fmla="*/ 0 h 495946"/>
                <a:gd name="connsiteX8" fmla="*/ 402956 w 453188"/>
                <a:gd name="connsiteY8" fmla="*/ 15499 h 495946"/>
                <a:gd name="connsiteX9" fmla="*/ 449451 w 453188"/>
                <a:gd name="connsiteY9" fmla="*/ 30997 h 495946"/>
                <a:gd name="connsiteX10" fmla="*/ 433953 w 453188"/>
                <a:gd name="connsiteY10" fmla="*/ 170482 h 495946"/>
                <a:gd name="connsiteX11" fmla="*/ 387458 w 453188"/>
                <a:gd name="connsiteY11" fmla="*/ 201478 h 495946"/>
                <a:gd name="connsiteX12" fmla="*/ 356461 w 453188"/>
                <a:gd name="connsiteY12" fmla="*/ 232475 h 49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3188" h="495946">
                  <a:moveTo>
                    <a:pt x="247973" y="495946"/>
                  </a:moveTo>
                  <a:cubicBezTo>
                    <a:pt x="220143" y="468116"/>
                    <a:pt x="168838" y="406680"/>
                    <a:pt x="123987" y="387458"/>
                  </a:cubicBezTo>
                  <a:cubicBezTo>
                    <a:pt x="104409" y="379067"/>
                    <a:pt x="82658" y="377126"/>
                    <a:pt x="61993" y="371960"/>
                  </a:cubicBezTo>
                  <a:cubicBezTo>
                    <a:pt x="51661" y="356462"/>
                    <a:pt x="38562" y="342486"/>
                    <a:pt x="30997" y="325465"/>
                  </a:cubicBezTo>
                  <a:cubicBezTo>
                    <a:pt x="17727" y="295608"/>
                    <a:pt x="0" y="232475"/>
                    <a:pt x="0" y="232475"/>
                  </a:cubicBezTo>
                  <a:cubicBezTo>
                    <a:pt x="5166" y="196312"/>
                    <a:pt x="5001" y="158976"/>
                    <a:pt x="15498" y="123987"/>
                  </a:cubicBezTo>
                  <a:cubicBezTo>
                    <a:pt x="27255" y="84797"/>
                    <a:pt x="60569" y="65021"/>
                    <a:pt x="92990" y="46495"/>
                  </a:cubicBezTo>
                  <a:cubicBezTo>
                    <a:pt x="146610" y="15855"/>
                    <a:pt x="149319" y="17387"/>
                    <a:pt x="201478" y="0"/>
                  </a:cubicBezTo>
                  <a:cubicBezTo>
                    <a:pt x="268637" y="5166"/>
                    <a:pt x="336118" y="7144"/>
                    <a:pt x="402956" y="15499"/>
                  </a:cubicBezTo>
                  <a:cubicBezTo>
                    <a:pt x="419166" y="17525"/>
                    <a:pt x="446247" y="14978"/>
                    <a:pt x="449451" y="30997"/>
                  </a:cubicBezTo>
                  <a:cubicBezTo>
                    <a:pt x="458626" y="76870"/>
                    <a:pt x="449940" y="126517"/>
                    <a:pt x="433953" y="170482"/>
                  </a:cubicBezTo>
                  <a:cubicBezTo>
                    <a:pt x="427588" y="187987"/>
                    <a:pt x="402003" y="189842"/>
                    <a:pt x="387458" y="201478"/>
                  </a:cubicBezTo>
                  <a:cubicBezTo>
                    <a:pt x="376048" y="210606"/>
                    <a:pt x="366793" y="222143"/>
                    <a:pt x="356461" y="232475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B9E9049B-DAE2-4A80-BEDB-E4C0B2576AA8}"/>
                </a:ext>
              </a:extLst>
            </p:cNvPr>
            <p:cNvSpPr/>
            <p:nvPr/>
          </p:nvSpPr>
          <p:spPr>
            <a:xfrm>
              <a:off x="5255881" y="2231775"/>
              <a:ext cx="130720" cy="152388"/>
            </a:xfrm>
            <a:custGeom>
              <a:avLst/>
              <a:gdLst>
                <a:gd name="connsiteX0" fmla="*/ 155923 w 405417"/>
                <a:gd name="connsiteY0" fmla="*/ 495946 h 495946"/>
                <a:gd name="connsiteX1" fmla="*/ 93930 w 405417"/>
                <a:gd name="connsiteY1" fmla="*/ 418455 h 495946"/>
                <a:gd name="connsiteX2" fmla="*/ 31937 w 405417"/>
                <a:gd name="connsiteY2" fmla="*/ 325465 h 495946"/>
                <a:gd name="connsiteX3" fmla="*/ 16439 w 405417"/>
                <a:gd name="connsiteY3" fmla="*/ 123987 h 495946"/>
                <a:gd name="connsiteX4" fmla="*/ 62934 w 405417"/>
                <a:gd name="connsiteY4" fmla="*/ 30997 h 495946"/>
                <a:gd name="connsiteX5" fmla="*/ 171422 w 405417"/>
                <a:gd name="connsiteY5" fmla="*/ 0 h 495946"/>
                <a:gd name="connsiteX6" fmla="*/ 326405 w 405417"/>
                <a:gd name="connsiteY6" fmla="*/ 15499 h 495946"/>
                <a:gd name="connsiteX7" fmla="*/ 357401 w 405417"/>
                <a:gd name="connsiteY7" fmla="*/ 61994 h 495946"/>
                <a:gd name="connsiteX8" fmla="*/ 388398 w 405417"/>
                <a:gd name="connsiteY8" fmla="*/ 170482 h 495946"/>
                <a:gd name="connsiteX9" fmla="*/ 403896 w 405417"/>
                <a:gd name="connsiteY9" fmla="*/ 216977 h 495946"/>
                <a:gd name="connsiteX10" fmla="*/ 403896 w 405417"/>
                <a:gd name="connsiteY10" fmla="*/ 309967 h 49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5417" h="495946">
                  <a:moveTo>
                    <a:pt x="155923" y="495946"/>
                  </a:moveTo>
                  <a:cubicBezTo>
                    <a:pt x="135259" y="470116"/>
                    <a:pt x="113386" y="445207"/>
                    <a:pt x="93930" y="418455"/>
                  </a:cubicBezTo>
                  <a:cubicBezTo>
                    <a:pt x="72019" y="388327"/>
                    <a:pt x="31937" y="325465"/>
                    <a:pt x="31937" y="325465"/>
                  </a:cubicBezTo>
                  <a:cubicBezTo>
                    <a:pt x="-6113" y="211315"/>
                    <a:pt x="-8710" y="249732"/>
                    <a:pt x="16439" y="123987"/>
                  </a:cubicBezTo>
                  <a:cubicBezTo>
                    <a:pt x="21787" y="97246"/>
                    <a:pt x="41163" y="48414"/>
                    <a:pt x="62934" y="30997"/>
                  </a:cubicBezTo>
                  <a:cubicBezTo>
                    <a:pt x="73039" y="22913"/>
                    <a:pt x="167374" y="1012"/>
                    <a:pt x="171422" y="0"/>
                  </a:cubicBezTo>
                  <a:cubicBezTo>
                    <a:pt x="223083" y="5166"/>
                    <a:pt x="277151" y="-919"/>
                    <a:pt x="326405" y="15499"/>
                  </a:cubicBezTo>
                  <a:cubicBezTo>
                    <a:pt x="344076" y="21389"/>
                    <a:pt x="349071" y="45334"/>
                    <a:pt x="357401" y="61994"/>
                  </a:cubicBezTo>
                  <a:cubicBezTo>
                    <a:pt x="369790" y="86772"/>
                    <a:pt x="381775" y="147301"/>
                    <a:pt x="388398" y="170482"/>
                  </a:cubicBezTo>
                  <a:cubicBezTo>
                    <a:pt x="392886" y="186190"/>
                    <a:pt x="402092" y="200740"/>
                    <a:pt x="403896" y="216977"/>
                  </a:cubicBezTo>
                  <a:cubicBezTo>
                    <a:pt x="407319" y="247784"/>
                    <a:pt x="403896" y="278970"/>
                    <a:pt x="403896" y="309967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73A97654-C3E4-4C18-B7CA-EEC708B3031B}"/>
                </a:ext>
              </a:extLst>
            </p:cNvPr>
            <p:cNvSpPr/>
            <p:nvPr/>
          </p:nvSpPr>
          <p:spPr>
            <a:xfrm>
              <a:off x="5271176" y="2107513"/>
              <a:ext cx="174902" cy="148073"/>
            </a:xfrm>
            <a:custGeom>
              <a:avLst/>
              <a:gdLst>
                <a:gd name="connsiteX0" fmla="*/ 0 w 542441"/>
                <a:gd name="connsiteY0" fmla="*/ 450906 h 481903"/>
                <a:gd name="connsiteX1" fmla="*/ 30997 w 542441"/>
                <a:gd name="connsiteY1" fmla="*/ 125442 h 481903"/>
                <a:gd name="connsiteX2" fmla="*/ 61993 w 542441"/>
                <a:gd name="connsiteY2" fmla="*/ 32452 h 481903"/>
                <a:gd name="connsiteX3" fmla="*/ 123987 w 542441"/>
                <a:gd name="connsiteY3" fmla="*/ 1455 h 481903"/>
                <a:gd name="connsiteX4" fmla="*/ 464949 w 542441"/>
                <a:gd name="connsiteY4" fmla="*/ 16954 h 481903"/>
                <a:gd name="connsiteX5" fmla="*/ 526943 w 542441"/>
                <a:gd name="connsiteY5" fmla="*/ 109944 h 481903"/>
                <a:gd name="connsiteX6" fmla="*/ 542441 w 542441"/>
                <a:gd name="connsiteY6" fmla="*/ 156439 h 481903"/>
                <a:gd name="connsiteX7" fmla="*/ 464949 w 542441"/>
                <a:gd name="connsiteY7" fmla="*/ 326920 h 481903"/>
                <a:gd name="connsiteX8" fmla="*/ 387458 w 542441"/>
                <a:gd name="connsiteY8" fmla="*/ 404411 h 481903"/>
                <a:gd name="connsiteX9" fmla="*/ 356461 w 542441"/>
                <a:gd name="connsiteY9" fmla="*/ 450906 h 481903"/>
                <a:gd name="connsiteX10" fmla="*/ 309966 w 542441"/>
                <a:gd name="connsiteY10" fmla="*/ 481903 h 48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2441" h="481903">
                  <a:moveTo>
                    <a:pt x="0" y="450906"/>
                  </a:moveTo>
                  <a:cubicBezTo>
                    <a:pt x="10332" y="342418"/>
                    <a:pt x="15026" y="233244"/>
                    <a:pt x="30997" y="125442"/>
                  </a:cubicBezTo>
                  <a:cubicBezTo>
                    <a:pt x="35785" y="93121"/>
                    <a:pt x="32769" y="47064"/>
                    <a:pt x="61993" y="32452"/>
                  </a:cubicBezTo>
                  <a:lnTo>
                    <a:pt x="123987" y="1455"/>
                  </a:lnTo>
                  <a:cubicBezTo>
                    <a:pt x="237641" y="6621"/>
                    <a:pt x="355090" y="-12624"/>
                    <a:pt x="464949" y="16954"/>
                  </a:cubicBezTo>
                  <a:cubicBezTo>
                    <a:pt x="500922" y="26639"/>
                    <a:pt x="526943" y="109944"/>
                    <a:pt x="526943" y="109944"/>
                  </a:cubicBezTo>
                  <a:cubicBezTo>
                    <a:pt x="532109" y="125442"/>
                    <a:pt x="542441" y="140102"/>
                    <a:pt x="542441" y="156439"/>
                  </a:cubicBezTo>
                  <a:cubicBezTo>
                    <a:pt x="542441" y="236255"/>
                    <a:pt x="509305" y="260386"/>
                    <a:pt x="464949" y="326920"/>
                  </a:cubicBezTo>
                  <a:cubicBezTo>
                    <a:pt x="423619" y="388914"/>
                    <a:pt x="449453" y="363082"/>
                    <a:pt x="387458" y="404411"/>
                  </a:cubicBezTo>
                  <a:cubicBezTo>
                    <a:pt x="377126" y="419909"/>
                    <a:pt x="371006" y="439270"/>
                    <a:pt x="356461" y="450906"/>
                  </a:cubicBezTo>
                  <a:cubicBezTo>
                    <a:pt x="305065" y="492023"/>
                    <a:pt x="309966" y="442484"/>
                    <a:pt x="309966" y="481903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CFEA3A97-C40B-4A98-9C7F-40B64472A081}"/>
                </a:ext>
              </a:extLst>
            </p:cNvPr>
            <p:cNvSpPr/>
            <p:nvPr/>
          </p:nvSpPr>
          <p:spPr>
            <a:xfrm>
              <a:off x="5316151" y="2022122"/>
              <a:ext cx="204885" cy="128696"/>
            </a:xfrm>
            <a:custGeom>
              <a:avLst/>
              <a:gdLst>
                <a:gd name="connsiteX0" fmla="*/ 0 w 635431"/>
                <a:gd name="connsiteY0" fmla="*/ 279358 h 418843"/>
                <a:gd name="connsiteX1" fmla="*/ 201478 w 635431"/>
                <a:gd name="connsiteY1" fmla="*/ 77881 h 418843"/>
                <a:gd name="connsiteX2" fmla="*/ 247973 w 635431"/>
                <a:gd name="connsiteY2" fmla="*/ 46884 h 418843"/>
                <a:gd name="connsiteX3" fmla="*/ 340963 w 635431"/>
                <a:gd name="connsiteY3" fmla="*/ 15887 h 418843"/>
                <a:gd name="connsiteX4" fmla="*/ 387458 w 635431"/>
                <a:gd name="connsiteY4" fmla="*/ 389 h 418843"/>
                <a:gd name="connsiteX5" fmla="*/ 604434 w 635431"/>
                <a:gd name="connsiteY5" fmla="*/ 46884 h 418843"/>
                <a:gd name="connsiteX6" fmla="*/ 635431 w 635431"/>
                <a:gd name="connsiteY6" fmla="*/ 139874 h 418843"/>
                <a:gd name="connsiteX7" fmla="*/ 619932 w 635431"/>
                <a:gd name="connsiteY7" fmla="*/ 263860 h 418843"/>
                <a:gd name="connsiteX8" fmla="*/ 542441 w 635431"/>
                <a:gd name="connsiteY8" fmla="*/ 341352 h 418843"/>
                <a:gd name="connsiteX9" fmla="*/ 495946 w 635431"/>
                <a:gd name="connsiteY9" fmla="*/ 356850 h 418843"/>
                <a:gd name="connsiteX10" fmla="*/ 402956 w 635431"/>
                <a:gd name="connsiteY10" fmla="*/ 418843 h 418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5431" h="418843">
                  <a:moveTo>
                    <a:pt x="0" y="279358"/>
                  </a:moveTo>
                  <a:cubicBezTo>
                    <a:pt x="131361" y="110466"/>
                    <a:pt x="59477" y="172548"/>
                    <a:pt x="201478" y="77881"/>
                  </a:cubicBezTo>
                  <a:cubicBezTo>
                    <a:pt x="216976" y="67549"/>
                    <a:pt x="230302" y="52774"/>
                    <a:pt x="247973" y="46884"/>
                  </a:cubicBezTo>
                  <a:lnTo>
                    <a:pt x="340963" y="15887"/>
                  </a:lnTo>
                  <a:lnTo>
                    <a:pt x="387458" y="389"/>
                  </a:lnTo>
                  <a:cubicBezTo>
                    <a:pt x="398447" y="1388"/>
                    <a:pt x="568580" y="-10482"/>
                    <a:pt x="604434" y="46884"/>
                  </a:cubicBezTo>
                  <a:cubicBezTo>
                    <a:pt x="621751" y="74591"/>
                    <a:pt x="635431" y="139874"/>
                    <a:pt x="635431" y="139874"/>
                  </a:cubicBezTo>
                  <a:cubicBezTo>
                    <a:pt x="630265" y="181203"/>
                    <a:pt x="630891" y="223677"/>
                    <a:pt x="619932" y="263860"/>
                  </a:cubicBezTo>
                  <a:cubicBezTo>
                    <a:pt x="610143" y="299751"/>
                    <a:pt x="572894" y="326125"/>
                    <a:pt x="542441" y="341352"/>
                  </a:cubicBezTo>
                  <a:cubicBezTo>
                    <a:pt x="527829" y="348658"/>
                    <a:pt x="511444" y="351684"/>
                    <a:pt x="495946" y="356850"/>
                  </a:cubicBezTo>
                  <a:lnTo>
                    <a:pt x="402956" y="418843"/>
                  </a:ln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084F852F-D4B3-4610-AF1D-C6624EE8E818}"/>
                </a:ext>
              </a:extLst>
            </p:cNvPr>
            <p:cNvSpPr/>
            <p:nvPr/>
          </p:nvSpPr>
          <p:spPr>
            <a:xfrm>
              <a:off x="5466066" y="1965096"/>
              <a:ext cx="159910" cy="133339"/>
            </a:xfrm>
            <a:custGeom>
              <a:avLst/>
              <a:gdLst>
                <a:gd name="connsiteX0" fmla="*/ 0 w 495946"/>
                <a:gd name="connsiteY0" fmla="*/ 201478 h 433953"/>
                <a:gd name="connsiteX1" fmla="*/ 170482 w 495946"/>
                <a:gd name="connsiteY1" fmla="*/ 15499 h 433953"/>
                <a:gd name="connsiteX2" fmla="*/ 216976 w 495946"/>
                <a:gd name="connsiteY2" fmla="*/ 0 h 433953"/>
                <a:gd name="connsiteX3" fmla="*/ 309966 w 495946"/>
                <a:gd name="connsiteY3" fmla="*/ 15499 h 433953"/>
                <a:gd name="connsiteX4" fmla="*/ 402956 w 495946"/>
                <a:gd name="connsiteY4" fmla="*/ 46495 h 433953"/>
                <a:gd name="connsiteX5" fmla="*/ 433953 w 495946"/>
                <a:gd name="connsiteY5" fmla="*/ 92990 h 433953"/>
                <a:gd name="connsiteX6" fmla="*/ 495946 w 495946"/>
                <a:gd name="connsiteY6" fmla="*/ 154983 h 433953"/>
                <a:gd name="connsiteX7" fmla="*/ 464949 w 495946"/>
                <a:gd name="connsiteY7" fmla="*/ 325465 h 433953"/>
                <a:gd name="connsiteX8" fmla="*/ 418454 w 495946"/>
                <a:gd name="connsiteY8" fmla="*/ 371960 h 433953"/>
                <a:gd name="connsiteX9" fmla="*/ 325465 w 495946"/>
                <a:gd name="connsiteY9" fmla="*/ 402956 h 433953"/>
                <a:gd name="connsiteX10" fmla="*/ 278970 w 495946"/>
                <a:gd name="connsiteY10" fmla="*/ 418455 h 433953"/>
                <a:gd name="connsiteX11" fmla="*/ 139485 w 495946"/>
                <a:gd name="connsiteY11" fmla="*/ 433953 h 43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5946" h="433953">
                  <a:moveTo>
                    <a:pt x="0" y="201478"/>
                  </a:moveTo>
                  <a:cubicBezTo>
                    <a:pt x="56827" y="139485"/>
                    <a:pt x="108856" y="72724"/>
                    <a:pt x="170482" y="15499"/>
                  </a:cubicBezTo>
                  <a:cubicBezTo>
                    <a:pt x="182453" y="4383"/>
                    <a:pt x="200640" y="0"/>
                    <a:pt x="216976" y="0"/>
                  </a:cubicBezTo>
                  <a:cubicBezTo>
                    <a:pt x="248400" y="0"/>
                    <a:pt x="279480" y="7877"/>
                    <a:pt x="309966" y="15499"/>
                  </a:cubicBezTo>
                  <a:cubicBezTo>
                    <a:pt x="341664" y="23423"/>
                    <a:pt x="402956" y="46495"/>
                    <a:pt x="402956" y="46495"/>
                  </a:cubicBezTo>
                  <a:cubicBezTo>
                    <a:pt x="413288" y="61993"/>
                    <a:pt x="419408" y="81354"/>
                    <a:pt x="433953" y="92990"/>
                  </a:cubicBezTo>
                  <a:cubicBezTo>
                    <a:pt x="509096" y="153104"/>
                    <a:pt x="462132" y="53540"/>
                    <a:pt x="495946" y="154983"/>
                  </a:cubicBezTo>
                  <a:cubicBezTo>
                    <a:pt x="495288" y="160246"/>
                    <a:pt x="487004" y="292383"/>
                    <a:pt x="464949" y="325465"/>
                  </a:cubicBezTo>
                  <a:cubicBezTo>
                    <a:pt x="452791" y="343702"/>
                    <a:pt x="437614" y="361316"/>
                    <a:pt x="418454" y="371960"/>
                  </a:cubicBezTo>
                  <a:cubicBezTo>
                    <a:pt x="389893" y="387827"/>
                    <a:pt x="356461" y="392624"/>
                    <a:pt x="325465" y="402956"/>
                  </a:cubicBezTo>
                  <a:cubicBezTo>
                    <a:pt x="309967" y="408122"/>
                    <a:pt x="295207" y="416651"/>
                    <a:pt x="278970" y="418455"/>
                  </a:cubicBezTo>
                  <a:lnTo>
                    <a:pt x="139485" y="433953"/>
                  </a:ln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E14F0E5A-DF04-468D-ABFA-F888DA2F47BA}"/>
                </a:ext>
              </a:extLst>
            </p:cNvPr>
            <p:cNvSpPr/>
            <p:nvPr/>
          </p:nvSpPr>
          <p:spPr>
            <a:xfrm>
              <a:off x="5590996" y="1955515"/>
              <a:ext cx="160053" cy="119452"/>
            </a:xfrm>
            <a:custGeom>
              <a:avLst/>
              <a:gdLst>
                <a:gd name="connsiteX0" fmla="*/ 0 w 496389"/>
                <a:gd name="connsiteY0" fmla="*/ 77678 h 388756"/>
                <a:gd name="connsiteX1" fmla="*/ 154983 w 496389"/>
                <a:gd name="connsiteY1" fmla="*/ 187 h 388756"/>
                <a:gd name="connsiteX2" fmla="*/ 294468 w 496389"/>
                <a:gd name="connsiteY2" fmla="*/ 31183 h 388756"/>
                <a:gd name="connsiteX3" fmla="*/ 371959 w 496389"/>
                <a:gd name="connsiteY3" fmla="*/ 46682 h 388756"/>
                <a:gd name="connsiteX4" fmla="*/ 464949 w 496389"/>
                <a:gd name="connsiteY4" fmla="*/ 77678 h 388756"/>
                <a:gd name="connsiteX5" fmla="*/ 480447 w 496389"/>
                <a:gd name="connsiteY5" fmla="*/ 263658 h 388756"/>
                <a:gd name="connsiteX6" fmla="*/ 464949 w 496389"/>
                <a:gd name="connsiteY6" fmla="*/ 310153 h 388756"/>
                <a:gd name="connsiteX7" fmla="*/ 418454 w 496389"/>
                <a:gd name="connsiteY7" fmla="*/ 325651 h 388756"/>
                <a:gd name="connsiteX8" fmla="*/ 371959 w 496389"/>
                <a:gd name="connsiteY8" fmla="*/ 356648 h 388756"/>
                <a:gd name="connsiteX9" fmla="*/ 278969 w 496389"/>
                <a:gd name="connsiteY9" fmla="*/ 387644 h 388756"/>
                <a:gd name="connsiteX10" fmla="*/ 77491 w 496389"/>
                <a:gd name="connsiteY10" fmla="*/ 356648 h 38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6389" h="388756">
                  <a:moveTo>
                    <a:pt x="0" y="77678"/>
                  </a:moveTo>
                  <a:cubicBezTo>
                    <a:pt x="51661" y="51848"/>
                    <a:pt x="99175" y="15069"/>
                    <a:pt x="154983" y="187"/>
                  </a:cubicBezTo>
                  <a:cubicBezTo>
                    <a:pt x="165605" y="-2646"/>
                    <a:pt x="277880" y="27497"/>
                    <a:pt x="294468" y="31183"/>
                  </a:cubicBezTo>
                  <a:cubicBezTo>
                    <a:pt x="320183" y="36897"/>
                    <a:pt x="346545" y="39751"/>
                    <a:pt x="371959" y="46682"/>
                  </a:cubicBezTo>
                  <a:cubicBezTo>
                    <a:pt x="403481" y="55279"/>
                    <a:pt x="464949" y="77678"/>
                    <a:pt x="464949" y="77678"/>
                  </a:cubicBezTo>
                  <a:cubicBezTo>
                    <a:pt x="501544" y="187461"/>
                    <a:pt x="505491" y="150960"/>
                    <a:pt x="480447" y="263658"/>
                  </a:cubicBezTo>
                  <a:cubicBezTo>
                    <a:pt x="476903" y="279606"/>
                    <a:pt x="476501" y="298601"/>
                    <a:pt x="464949" y="310153"/>
                  </a:cubicBezTo>
                  <a:cubicBezTo>
                    <a:pt x="453397" y="321705"/>
                    <a:pt x="433952" y="320485"/>
                    <a:pt x="418454" y="325651"/>
                  </a:cubicBezTo>
                  <a:cubicBezTo>
                    <a:pt x="402956" y="335983"/>
                    <a:pt x="388980" y="349083"/>
                    <a:pt x="371959" y="356648"/>
                  </a:cubicBezTo>
                  <a:cubicBezTo>
                    <a:pt x="342102" y="369918"/>
                    <a:pt x="278969" y="387644"/>
                    <a:pt x="278969" y="387644"/>
                  </a:cubicBezTo>
                  <a:cubicBezTo>
                    <a:pt x="85709" y="371539"/>
                    <a:pt x="136979" y="416132"/>
                    <a:pt x="77491" y="356648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A972E3D9-82BB-47FB-AAE2-8717FB5159F0}"/>
                </a:ext>
              </a:extLst>
            </p:cNvPr>
            <p:cNvSpPr/>
            <p:nvPr/>
          </p:nvSpPr>
          <p:spPr>
            <a:xfrm>
              <a:off x="6215644" y="2019513"/>
              <a:ext cx="129927" cy="140830"/>
            </a:xfrm>
            <a:custGeom>
              <a:avLst/>
              <a:gdLst>
                <a:gd name="connsiteX0" fmla="*/ 0 w 402956"/>
                <a:gd name="connsiteY0" fmla="*/ 101872 h 458333"/>
                <a:gd name="connsiteX1" fmla="*/ 387458 w 402956"/>
                <a:gd name="connsiteY1" fmla="*/ 70875 h 458333"/>
                <a:gd name="connsiteX2" fmla="*/ 402956 w 402956"/>
                <a:gd name="connsiteY2" fmla="*/ 117370 h 458333"/>
                <a:gd name="connsiteX3" fmla="*/ 387458 w 402956"/>
                <a:gd name="connsiteY3" fmla="*/ 349845 h 458333"/>
                <a:gd name="connsiteX4" fmla="*/ 340963 w 402956"/>
                <a:gd name="connsiteY4" fmla="*/ 396340 h 458333"/>
                <a:gd name="connsiteX5" fmla="*/ 170481 w 402956"/>
                <a:gd name="connsiteY5" fmla="*/ 442835 h 458333"/>
                <a:gd name="connsiteX6" fmla="*/ 123986 w 402956"/>
                <a:gd name="connsiteY6" fmla="*/ 458333 h 458333"/>
                <a:gd name="connsiteX7" fmla="*/ 46495 w 402956"/>
                <a:gd name="connsiteY7" fmla="*/ 442835 h 458333"/>
                <a:gd name="connsiteX8" fmla="*/ 30997 w 402956"/>
                <a:gd name="connsiteY8" fmla="*/ 396340 h 458333"/>
                <a:gd name="connsiteX9" fmla="*/ 15498 w 402956"/>
                <a:gd name="connsiteY9" fmla="*/ 179363 h 45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56" h="458333">
                  <a:moveTo>
                    <a:pt x="0" y="101872"/>
                  </a:moveTo>
                  <a:cubicBezTo>
                    <a:pt x="229744" y="51927"/>
                    <a:pt x="311211" y="-81619"/>
                    <a:pt x="387458" y="70875"/>
                  </a:cubicBezTo>
                  <a:cubicBezTo>
                    <a:pt x="394764" y="85487"/>
                    <a:pt x="397790" y="101872"/>
                    <a:pt x="402956" y="117370"/>
                  </a:cubicBezTo>
                  <a:cubicBezTo>
                    <a:pt x="397790" y="194862"/>
                    <a:pt x="404306" y="274031"/>
                    <a:pt x="387458" y="349845"/>
                  </a:cubicBezTo>
                  <a:cubicBezTo>
                    <a:pt x="382703" y="371241"/>
                    <a:pt x="360123" y="385696"/>
                    <a:pt x="340963" y="396340"/>
                  </a:cubicBezTo>
                  <a:cubicBezTo>
                    <a:pt x="286561" y="426563"/>
                    <a:pt x="228753" y="428267"/>
                    <a:pt x="170481" y="442835"/>
                  </a:cubicBezTo>
                  <a:cubicBezTo>
                    <a:pt x="154632" y="446797"/>
                    <a:pt x="139484" y="453167"/>
                    <a:pt x="123986" y="458333"/>
                  </a:cubicBezTo>
                  <a:cubicBezTo>
                    <a:pt x="98156" y="453167"/>
                    <a:pt x="68413" y="457447"/>
                    <a:pt x="46495" y="442835"/>
                  </a:cubicBezTo>
                  <a:cubicBezTo>
                    <a:pt x="32902" y="433773"/>
                    <a:pt x="35485" y="412048"/>
                    <a:pt x="30997" y="396340"/>
                  </a:cubicBezTo>
                  <a:cubicBezTo>
                    <a:pt x="2968" y="298239"/>
                    <a:pt x="15498" y="321665"/>
                    <a:pt x="15498" y="179363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E1486B5C-A879-45E6-A9C1-AD34EA03D899}"/>
                </a:ext>
              </a:extLst>
            </p:cNvPr>
            <p:cNvSpPr/>
            <p:nvPr/>
          </p:nvSpPr>
          <p:spPr>
            <a:xfrm>
              <a:off x="6075723" y="2069863"/>
              <a:ext cx="154913" cy="138101"/>
            </a:xfrm>
            <a:custGeom>
              <a:avLst/>
              <a:gdLst>
                <a:gd name="connsiteX0" fmla="*/ 418455 w 480448"/>
                <a:gd name="connsiteY0" fmla="*/ 0 h 449451"/>
                <a:gd name="connsiteX1" fmla="*/ 325465 w 480448"/>
                <a:gd name="connsiteY1" fmla="*/ 15498 h 449451"/>
                <a:gd name="connsiteX2" fmla="*/ 185980 w 480448"/>
                <a:gd name="connsiteY2" fmla="*/ 30997 h 449451"/>
                <a:gd name="connsiteX3" fmla="*/ 139485 w 480448"/>
                <a:gd name="connsiteY3" fmla="*/ 61993 h 449451"/>
                <a:gd name="connsiteX4" fmla="*/ 108489 w 480448"/>
                <a:gd name="connsiteY4" fmla="*/ 108488 h 449451"/>
                <a:gd name="connsiteX5" fmla="*/ 61994 w 480448"/>
                <a:gd name="connsiteY5" fmla="*/ 123986 h 449451"/>
                <a:gd name="connsiteX6" fmla="*/ 46495 w 480448"/>
                <a:gd name="connsiteY6" fmla="*/ 170481 h 449451"/>
                <a:gd name="connsiteX7" fmla="*/ 0 w 480448"/>
                <a:gd name="connsiteY7" fmla="*/ 263471 h 449451"/>
                <a:gd name="connsiteX8" fmla="*/ 15499 w 480448"/>
                <a:gd name="connsiteY8" fmla="*/ 371959 h 449451"/>
                <a:gd name="connsiteX9" fmla="*/ 154983 w 480448"/>
                <a:gd name="connsiteY9" fmla="*/ 449451 h 449451"/>
                <a:gd name="connsiteX10" fmla="*/ 371960 w 480448"/>
                <a:gd name="connsiteY10" fmla="*/ 433953 h 449451"/>
                <a:gd name="connsiteX11" fmla="*/ 433953 w 480448"/>
                <a:gd name="connsiteY11" fmla="*/ 340963 h 449451"/>
                <a:gd name="connsiteX12" fmla="*/ 464950 w 480448"/>
                <a:gd name="connsiteY12" fmla="*/ 294468 h 449451"/>
                <a:gd name="connsiteX13" fmla="*/ 480448 w 480448"/>
                <a:gd name="connsiteY13" fmla="*/ 247973 h 44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0448" h="449451">
                  <a:moveTo>
                    <a:pt x="418455" y="0"/>
                  </a:moveTo>
                  <a:cubicBezTo>
                    <a:pt x="387458" y="5166"/>
                    <a:pt x="356614" y="11345"/>
                    <a:pt x="325465" y="15498"/>
                  </a:cubicBezTo>
                  <a:cubicBezTo>
                    <a:pt x="279094" y="21681"/>
                    <a:pt x="231364" y="19651"/>
                    <a:pt x="185980" y="30997"/>
                  </a:cubicBezTo>
                  <a:cubicBezTo>
                    <a:pt x="167910" y="35515"/>
                    <a:pt x="154983" y="51661"/>
                    <a:pt x="139485" y="61993"/>
                  </a:cubicBezTo>
                  <a:cubicBezTo>
                    <a:pt x="129153" y="77491"/>
                    <a:pt x="123034" y="96852"/>
                    <a:pt x="108489" y="108488"/>
                  </a:cubicBezTo>
                  <a:cubicBezTo>
                    <a:pt x="95732" y="118693"/>
                    <a:pt x="73546" y="112434"/>
                    <a:pt x="61994" y="123986"/>
                  </a:cubicBezTo>
                  <a:cubicBezTo>
                    <a:pt x="50442" y="135538"/>
                    <a:pt x="53801" y="155869"/>
                    <a:pt x="46495" y="170481"/>
                  </a:cubicBezTo>
                  <a:cubicBezTo>
                    <a:pt x="-13593" y="290657"/>
                    <a:pt x="38957" y="146604"/>
                    <a:pt x="0" y="263471"/>
                  </a:cubicBezTo>
                  <a:cubicBezTo>
                    <a:pt x="5166" y="299634"/>
                    <a:pt x="-4113" y="341140"/>
                    <a:pt x="15499" y="371959"/>
                  </a:cubicBezTo>
                  <a:cubicBezTo>
                    <a:pt x="44195" y="417053"/>
                    <a:pt x="107302" y="433557"/>
                    <a:pt x="154983" y="449451"/>
                  </a:cubicBezTo>
                  <a:cubicBezTo>
                    <a:pt x="227309" y="444285"/>
                    <a:pt x="301378" y="450561"/>
                    <a:pt x="371960" y="433953"/>
                  </a:cubicBezTo>
                  <a:cubicBezTo>
                    <a:pt x="421906" y="422201"/>
                    <a:pt x="417562" y="373745"/>
                    <a:pt x="433953" y="340963"/>
                  </a:cubicBezTo>
                  <a:cubicBezTo>
                    <a:pt x="442283" y="324303"/>
                    <a:pt x="454618" y="309966"/>
                    <a:pt x="464950" y="294468"/>
                  </a:cubicBezTo>
                  <a:lnTo>
                    <a:pt x="480448" y="247973"/>
                  </a:ln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490C3F05-7746-4EE9-83E7-A8C37B5B3C3F}"/>
                </a:ext>
              </a:extLst>
            </p:cNvPr>
            <p:cNvSpPr/>
            <p:nvPr/>
          </p:nvSpPr>
          <p:spPr>
            <a:xfrm>
              <a:off x="5235134" y="2574646"/>
              <a:ext cx="130989" cy="147626"/>
            </a:xfrm>
            <a:custGeom>
              <a:avLst/>
              <a:gdLst>
                <a:gd name="connsiteX0" fmla="*/ 49788 w 406249"/>
                <a:gd name="connsiteY0" fmla="*/ 92990 h 480448"/>
                <a:gd name="connsiteX1" fmla="*/ 34290 w 406249"/>
                <a:gd name="connsiteY1" fmla="*/ 170482 h 480448"/>
                <a:gd name="connsiteX2" fmla="*/ 34290 w 406249"/>
                <a:gd name="connsiteY2" fmla="*/ 402956 h 480448"/>
                <a:gd name="connsiteX3" fmla="*/ 173774 w 406249"/>
                <a:gd name="connsiteY3" fmla="*/ 480448 h 480448"/>
                <a:gd name="connsiteX4" fmla="*/ 297761 w 406249"/>
                <a:gd name="connsiteY4" fmla="*/ 433953 h 480448"/>
                <a:gd name="connsiteX5" fmla="*/ 328758 w 406249"/>
                <a:gd name="connsiteY5" fmla="*/ 387458 h 480448"/>
                <a:gd name="connsiteX6" fmla="*/ 344256 w 406249"/>
                <a:gd name="connsiteY6" fmla="*/ 340963 h 480448"/>
                <a:gd name="connsiteX7" fmla="*/ 406249 w 406249"/>
                <a:gd name="connsiteY7" fmla="*/ 247973 h 480448"/>
                <a:gd name="connsiteX8" fmla="*/ 359754 w 406249"/>
                <a:gd name="connsiteY8" fmla="*/ 77492 h 480448"/>
                <a:gd name="connsiteX9" fmla="*/ 328758 w 406249"/>
                <a:gd name="connsiteY9" fmla="*/ 30997 h 480448"/>
                <a:gd name="connsiteX10" fmla="*/ 220269 w 406249"/>
                <a:gd name="connsiteY10" fmla="*/ 0 h 480448"/>
                <a:gd name="connsiteX11" fmla="*/ 142778 w 406249"/>
                <a:gd name="connsiteY11" fmla="*/ 15499 h 480448"/>
                <a:gd name="connsiteX12" fmla="*/ 111781 w 406249"/>
                <a:gd name="connsiteY12" fmla="*/ 61994 h 480448"/>
                <a:gd name="connsiteX13" fmla="*/ 96283 w 406249"/>
                <a:gd name="connsiteY13" fmla="*/ 108489 h 480448"/>
                <a:gd name="connsiteX14" fmla="*/ 80785 w 406249"/>
                <a:gd name="connsiteY14" fmla="*/ 139485 h 480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06249" h="480448">
                  <a:moveTo>
                    <a:pt x="49788" y="92990"/>
                  </a:moveTo>
                  <a:cubicBezTo>
                    <a:pt x="44622" y="118821"/>
                    <a:pt x="40679" y="144926"/>
                    <a:pt x="34290" y="170482"/>
                  </a:cubicBezTo>
                  <a:cubicBezTo>
                    <a:pt x="11555" y="261421"/>
                    <a:pt x="-29923" y="256184"/>
                    <a:pt x="34290" y="402956"/>
                  </a:cubicBezTo>
                  <a:cubicBezTo>
                    <a:pt x="52488" y="444550"/>
                    <a:pt x="130697" y="466089"/>
                    <a:pt x="173774" y="480448"/>
                  </a:cubicBezTo>
                  <a:cubicBezTo>
                    <a:pt x="229219" y="469359"/>
                    <a:pt x="257853" y="473861"/>
                    <a:pt x="297761" y="433953"/>
                  </a:cubicBezTo>
                  <a:cubicBezTo>
                    <a:pt x="310932" y="420782"/>
                    <a:pt x="318426" y="402956"/>
                    <a:pt x="328758" y="387458"/>
                  </a:cubicBezTo>
                  <a:cubicBezTo>
                    <a:pt x="333924" y="371960"/>
                    <a:pt x="336322" y="355244"/>
                    <a:pt x="344256" y="340963"/>
                  </a:cubicBezTo>
                  <a:cubicBezTo>
                    <a:pt x="362348" y="308398"/>
                    <a:pt x="406249" y="247973"/>
                    <a:pt x="406249" y="247973"/>
                  </a:cubicBezTo>
                  <a:cubicBezTo>
                    <a:pt x="397931" y="206382"/>
                    <a:pt x="382228" y="111203"/>
                    <a:pt x="359754" y="77492"/>
                  </a:cubicBezTo>
                  <a:cubicBezTo>
                    <a:pt x="349422" y="61994"/>
                    <a:pt x="343303" y="42633"/>
                    <a:pt x="328758" y="30997"/>
                  </a:cubicBezTo>
                  <a:cubicBezTo>
                    <a:pt x="318653" y="22913"/>
                    <a:pt x="224316" y="1012"/>
                    <a:pt x="220269" y="0"/>
                  </a:cubicBezTo>
                  <a:cubicBezTo>
                    <a:pt x="194439" y="5166"/>
                    <a:pt x="165649" y="2430"/>
                    <a:pt x="142778" y="15499"/>
                  </a:cubicBezTo>
                  <a:cubicBezTo>
                    <a:pt x="126606" y="24741"/>
                    <a:pt x="120111" y="45334"/>
                    <a:pt x="111781" y="61994"/>
                  </a:cubicBezTo>
                  <a:cubicBezTo>
                    <a:pt x="104475" y="76606"/>
                    <a:pt x="102350" y="93321"/>
                    <a:pt x="96283" y="108489"/>
                  </a:cubicBezTo>
                  <a:cubicBezTo>
                    <a:pt x="91993" y="119214"/>
                    <a:pt x="85951" y="129153"/>
                    <a:pt x="80785" y="139485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3399E59B-1E95-4D58-9C99-4592194C4196}"/>
                </a:ext>
              </a:extLst>
            </p:cNvPr>
            <p:cNvSpPr/>
            <p:nvPr/>
          </p:nvSpPr>
          <p:spPr>
            <a:xfrm>
              <a:off x="5316151" y="1498410"/>
              <a:ext cx="29983" cy="2857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09808A3E-C554-4F21-BB2F-D5ECACAC9846}"/>
                </a:ext>
              </a:extLst>
            </p:cNvPr>
            <p:cNvSpPr/>
            <p:nvPr/>
          </p:nvSpPr>
          <p:spPr>
            <a:xfrm>
              <a:off x="5581002" y="1536507"/>
              <a:ext cx="29983" cy="2857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46A64615-FCBE-4A66-9C3F-5B1D6468BCAE}"/>
                </a:ext>
              </a:extLst>
            </p:cNvPr>
            <p:cNvSpPr/>
            <p:nvPr/>
          </p:nvSpPr>
          <p:spPr>
            <a:xfrm>
              <a:off x="6050737" y="1546031"/>
              <a:ext cx="29983" cy="2857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8142645D-1BAD-459E-B99A-955BDE929613}"/>
                </a:ext>
              </a:extLst>
            </p:cNvPr>
            <p:cNvSpPr/>
            <p:nvPr/>
          </p:nvSpPr>
          <p:spPr>
            <a:xfrm>
              <a:off x="6210647" y="1616277"/>
              <a:ext cx="29983" cy="2857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0F96C19E-B352-404E-A073-F6F38BCF7AD5}"/>
                </a:ext>
              </a:extLst>
            </p:cNvPr>
            <p:cNvSpPr/>
            <p:nvPr/>
          </p:nvSpPr>
          <p:spPr>
            <a:xfrm>
              <a:off x="6579128" y="1716359"/>
              <a:ext cx="29983" cy="2857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A99D85E2-3E01-4D08-89FA-44AB260FC162}"/>
                </a:ext>
              </a:extLst>
            </p:cNvPr>
            <p:cNvSpPr/>
            <p:nvPr/>
          </p:nvSpPr>
          <p:spPr>
            <a:xfrm>
              <a:off x="6285605" y="2060339"/>
              <a:ext cx="29983" cy="2857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D12E6BD1-1B6D-477D-98C4-C641F4E3B8D6}"/>
                </a:ext>
              </a:extLst>
            </p:cNvPr>
            <p:cNvSpPr/>
            <p:nvPr/>
          </p:nvSpPr>
          <p:spPr>
            <a:xfrm>
              <a:off x="6666807" y="2116510"/>
              <a:ext cx="29983" cy="2857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B8C54635-2AB4-42B6-8BE9-EE64E7F02442}"/>
                </a:ext>
              </a:extLst>
            </p:cNvPr>
            <p:cNvSpPr/>
            <p:nvPr/>
          </p:nvSpPr>
          <p:spPr>
            <a:xfrm>
              <a:off x="6279561" y="2383368"/>
              <a:ext cx="29983" cy="2857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23BE9985-3875-4C05-8AF8-C81D0310C994}"/>
                </a:ext>
              </a:extLst>
            </p:cNvPr>
            <p:cNvSpPr/>
            <p:nvPr/>
          </p:nvSpPr>
          <p:spPr>
            <a:xfrm>
              <a:off x="6165672" y="2426859"/>
              <a:ext cx="29983" cy="2857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FEF7EE22-5E02-401A-9276-94A4164E654B}"/>
                </a:ext>
              </a:extLst>
            </p:cNvPr>
            <p:cNvSpPr/>
            <p:nvPr/>
          </p:nvSpPr>
          <p:spPr>
            <a:xfrm>
              <a:off x="5790105" y="2465154"/>
              <a:ext cx="29983" cy="2857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2D243AD2-D9F4-4CC7-B096-673F8C228D65}"/>
                </a:ext>
              </a:extLst>
            </p:cNvPr>
            <p:cNvSpPr/>
            <p:nvPr/>
          </p:nvSpPr>
          <p:spPr>
            <a:xfrm>
              <a:off x="5328643" y="2260347"/>
              <a:ext cx="29983" cy="2857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AA486170-F23C-47B5-AB34-AD67F7632459}"/>
                </a:ext>
              </a:extLst>
            </p:cNvPr>
            <p:cNvSpPr/>
            <p:nvPr/>
          </p:nvSpPr>
          <p:spPr>
            <a:xfrm>
              <a:off x="5536027" y="1993550"/>
              <a:ext cx="29983" cy="2857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FAD0AF89-687A-4CF2-BE09-50FE92C682F3}"/>
                </a:ext>
              </a:extLst>
            </p:cNvPr>
            <p:cNvSpPr/>
            <p:nvPr/>
          </p:nvSpPr>
          <p:spPr>
            <a:xfrm>
              <a:off x="5271176" y="2617505"/>
              <a:ext cx="29983" cy="2857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46008501-E22B-4D36-A95B-C1C16143D3AB}"/>
              </a:ext>
            </a:extLst>
          </p:cNvPr>
          <p:cNvGrpSpPr/>
          <p:nvPr/>
        </p:nvGrpSpPr>
        <p:grpSpPr>
          <a:xfrm>
            <a:off x="5920970" y="2293353"/>
            <a:ext cx="1689313" cy="1319479"/>
            <a:chOff x="3905575" y="1208869"/>
            <a:chExt cx="1689313" cy="1319479"/>
          </a:xfrm>
        </p:grpSpPr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CC0549AE-298A-4078-A912-2B1CEA16F7BA}"/>
                </a:ext>
              </a:extLst>
            </p:cNvPr>
            <p:cNvSpPr/>
            <p:nvPr/>
          </p:nvSpPr>
          <p:spPr>
            <a:xfrm>
              <a:off x="4066129" y="1208869"/>
              <a:ext cx="1528759" cy="1256514"/>
            </a:xfrm>
            <a:custGeom>
              <a:avLst/>
              <a:gdLst>
                <a:gd name="connsiteX0" fmla="*/ 3254644 w 3394129"/>
                <a:gd name="connsiteY0" fmla="*/ 604434 h 2789695"/>
                <a:gd name="connsiteX1" fmla="*/ 3223648 w 3394129"/>
                <a:gd name="connsiteY1" fmla="*/ 480447 h 2789695"/>
                <a:gd name="connsiteX2" fmla="*/ 3037668 w 3394129"/>
                <a:gd name="connsiteY2" fmla="*/ 325464 h 2789695"/>
                <a:gd name="connsiteX3" fmla="*/ 2991173 w 3394129"/>
                <a:gd name="connsiteY3" fmla="*/ 294468 h 2789695"/>
                <a:gd name="connsiteX4" fmla="*/ 2898183 w 3394129"/>
                <a:gd name="connsiteY4" fmla="*/ 263471 h 2789695"/>
                <a:gd name="connsiteX5" fmla="*/ 2758699 w 3394129"/>
                <a:gd name="connsiteY5" fmla="*/ 201478 h 2789695"/>
                <a:gd name="connsiteX6" fmla="*/ 2712204 w 3394129"/>
                <a:gd name="connsiteY6" fmla="*/ 185980 h 2789695"/>
                <a:gd name="connsiteX7" fmla="*/ 2665709 w 3394129"/>
                <a:gd name="connsiteY7" fmla="*/ 154983 h 2789695"/>
                <a:gd name="connsiteX8" fmla="*/ 2557221 w 3394129"/>
                <a:gd name="connsiteY8" fmla="*/ 123986 h 2789695"/>
                <a:gd name="connsiteX9" fmla="*/ 2371241 w 3394129"/>
                <a:gd name="connsiteY9" fmla="*/ 77492 h 2789695"/>
                <a:gd name="connsiteX10" fmla="*/ 2262753 w 3394129"/>
                <a:gd name="connsiteY10" fmla="*/ 46495 h 2789695"/>
                <a:gd name="connsiteX11" fmla="*/ 2216258 w 3394129"/>
                <a:gd name="connsiteY11" fmla="*/ 30997 h 2789695"/>
                <a:gd name="connsiteX12" fmla="*/ 2076773 w 3394129"/>
                <a:gd name="connsiteY12" fmla="*/ 15498 h 2789695"/>
                <a:gd name="connsiteX13" fmla="*/ 1952787 w 3394129"/>
                <a:gd name="connsiteY13" fmla="*/ 0 h 2789695"/>
                <a:gd name="connsiteX14" fmla="*/ 1270861 w 3394129"/>
                <a:gd name="connsiteY14" fmla="*/ 15498 h 2789695"/>
                <a:gd name="connsiteX15" fmla="*/ 1224366 w 3394129"/>
                <a:gd name="connsiteY15" fmla="*/ 30997 h 2789695"/>
                <a:gd name="connsiteX16" fmla="*/ 1146875 w 3394129"/>
                <a:gd name="connsiteY16" fmla="*/ 46495 h 2789695"/>
                <a:gd name="connsiteX17" fmla="*/ 1100380 w 3394129"/>
                <a:gd name="connsiteY17" fmla="*/ 61993 h 2789695"/>
                <a:gd name="connsiteX18" fmla="*/ 960895 w 3394129"/>
                <a:gd name="connsiteY18" fmla="*/ 92990 h 2789695"/>
                <a:gd name="connsiteX19" fmla="*/ 867905 w 3394129"/>
                <a:gd name="connsiteY19" fmla="*/ 123986 h 2789695"/>
                <a:gd name="connsiteX20" fmla="*/ 821410 w 3394129"/>
                <a:gd name="connsiteY20" fmla="*/ 139485 h 2789695"/>
                <a:gd name="connsiteX21" fmla="*/ 774916 w 3394129"/>
                <a:gd name="connsiteY21" fmla="*/ 154983 h 2789695"/>
                <a:gd name="connsiteX22" fmla="*/ 728421 w 3394129"/>
                <a:gd name="connsiteY22" fmla="*/ 185980 h 2789695"/>
                <a:gd name="connsiteX23" fmla="*/ 681926 w 3394129"/>
                <a:gd name="connsiteY23" fmla="*/ 201478 h 2789695"/>
                <a:gd name="connsiteX24" fmla="*/ 650929 w 3394129"/>
                <a:gd name="connsiteY24" fmla="*/ 247973 h 2789695"/>
                <a:gd name="connsiteX25" fmla="*/ 511444 w 3394129"/>
                <a:gd name="connsiteY25" fmla="*/ 371959 h 2789695"/>
                <a:gd name="connsiteX26" fmla="*/ 480448 w 3394129"/>
                <a:gd name="connsiteY26" fmla="*/ 418454 h 2789695"/>
                <a:gd name="connsiteX27" fmla="*/ 387458 w 3394129"/>
                <a:gd name="connsiteY27" fmla="*/ 495946 h 2789695"/>
                <a:gd name="connsiteX28" fmla="*/ 325465 w 3394129"/>
                <a:gd name="connsiteY28" fmla="*/ 573437 h 2789695"/>
                <a:gd name="connsiteX29" fmla="*/ 263471 w 3394129"/>
                <a:gd name="connsiteY29" fmla="*/ 650929 h 2789695"/>
                <a:gd name="connsiteX30" fmla="*/ 247973 w 3394129"/>
                <a:gd name="connsiteY30" fmla="*/ 697424 h 2789695"/>
                <a:gd name="connsiteX31" fmla="*/ 185980 w 3394129"/>
                <a:gd name="connsiteY31" fmla="*/ 790414 h 2789695"/>
                <a:gd name="connsiteX32" fmla="*/ 123987 w 3394129"/>
                <a:gd name="connsiteY32" fmla="*/ 929898 h 2789695"/>
                <a:gd name="connsiteX33" fmla="*/ 108488 w 3394129"/>
                <a:gd name="connsiteY33" fmla="*/ 1007390 h 2789695"/>
                <a:gd name="connsiteX34" fmla="*/ 92990 w 3394129"/>
                <a:gd name="connsiteY34" fmla="*/ 1100380 h 2789695"/>
                <a:gd name="connsiteX35" fmla="*/ 77492 w 3394129"/>
                <a:gd name="connsiteY35" fmla="*/ 1146875 h 2789695"/>
                <a:gd name="connsiteX36" fmla="*/ 61993 w 3394129"/>
                <a:gd name="connsiteY36" fmla="*/ 1255363 h 2789695"/>
                <a:gd name="connsiteX37" fmla="*/ 46495 w 3394129"/>
                <a:gd name="connsiteY37" fmla="*/ 1301858 h 2789695"/>
                <a:gd name="connsiteX38" fmla="*/ 0 w 3394129"/>
                <a:gd name="connsiteY38" fmla="*/ 1503336 h 2789695"/>
                <a:gd name="connsiteX39" fmla="*/ 30997 w 3394129"/>
                <a:gd name="connsiteY39" fmla="*/ 1890793 h 2789695"/>
                <a:gd name="connsiteX40" fmla="*/ 61993 w 3394129"/>
                <a:gd name="connsiteY40" fmla="*/ 1983783 h 2789695"/>
                <a:gd name="connsiteX41" fmla="*/ 123987 w 3394129"/>
                <a:gd name="connsiteY41" fmla="*/ 2076773 h 2789695"/>
                <a:gd name="connsiteX42" fmla="*/ 170482 w 3394129"/>
                <a:gd name="connsiteY42" fmla="*/ 2185261 h 2789695"/>
                <a:gd name="connsiteX43" fmla="*/ 201478 w 3394129"/>
                <a:gd name="connsiteY43" fmla="*/ 2231756 h 2789695"/>
                <a:gd name="connsiteX44" fmla="*/ 263471 w 3394129"/>
                <a:gd name="connsiteY44" fmla="*/ 2293749 h 2789695"/>
                <a:gd name="connsiteX45" fmla="*/ 309966 w 3394129"/>
                <a:gd name="connsiteY45" fmla="*/ 2386739 h 2789695"/>
                <a:gd name="connsiteX46" fmla="*/ 356461 w 3394129"/>
                <a:gd name="connsiteY46" fmla="*/ 2417736 h 2789695"/>
                <a:gd name="connsiteX47" fmla="*/ 402956 w 3394129"/>
                <a:gd name="connsiteY47" fmla="*/ 2479729 h 2789695"/>
                <a:gd name="connsiteX48" fmla="*/ 495946 w 3394129"/>
                <a:gd name="connsiteY48" fmla="*/ 2572719 h 2789695"/>
                <a:gd name="connsiteX49" fmla="*/ 542441 w 3394129"/>
                <a:gd name="connsiteY49" fmla="*/ 2619214 h 2789695"/>
                <a:gd name="connsiteX50" fmla="*/ 635431 w 3394129"/>
                <a:gd name="connsiteY50" fmla="*/ 2681207 h 2789695"/>
                <a:gd name="connsiteX51" fmla="*/ 743919 w 3394129"/>
                <a:gd name="connsiteY51" fmla="*/ 2743200 h 2789695"/>
                <a:gd name="connsiteX52" fmla="*/ 867905 w 3394129"/>
                <a:gd name="connsiteY52" fmla="*/ 2774197 h 2789695"/>
                <a:gd name="connsiteX53" fmla="*/ 914400 w 3394129"/>
                <a:gd name="connsiteY53" fmla="*/ 2789695 h 2789695"/>
                <a:gd name="connsiteX54" fmla="*/ 1410346 w 3394129"/>
                <a:gd name="connsiteY54" fmla="*/ 2774197 h 2789695"/>
                <a:gd name="connsiteX55" fmla="*/ 1503336 w 3394129"/>
                <a:gd name="connsiteY55" fmla="*/ 2743200 h 2789695"/>
                <a:gd name="connsiteX56" fmla="*/ 1549831 w 3394129"/>
                <a:gd name="connsiteY56" fmla="*/ 2727702 h 2789695"/>
                <a:gd name="connsiteX57" fmla="*/ 1642821 w 3394129"/>
                <a:gd name="connsiteY57" fmla="*/ 2681207 h 2789695"/>
                <a:gd name="connsiteX58" fmla="*/ 1735810 w 3394129"/>
                <a:gd name="connsiteY58" fmla="*/ 2603715 h 2789695"/>
                <a:gd name="connsiteX59" fmla="*/ 1782305 w 3394129"/>
                <a:gd name="connsiteY59" fmla="*/ 2572719 h 2789695"/>
                <a:gd name="connsiteX60" fmla="*/ 1875295 w 3394129"/>
                <a:gd name="connsiteY60" fmla="*/ 2464230 h 2789695"/>
                <a:gd name="connsiteX61" fmla="*/ 1906292 w 3394129"/>
                <a:gd name="connsiteY61" fmla="*/ 2417736 h 2789695"/>
                <a:gd name="connsiteX62" fmla="*/ 1968285 w 3394129"/>
                <a:gd name="connsiteY62" fmla="*/ 2371241 h 2789695"/>
                <a:gd name="connsiteX63" fmla="*/ 2014780 w 3394129"/>
                <a:gd name="connsiteY63" fmla="*/ 2324746 h 2789695"/>
                <a:gd name="connsiteX64" fmla="*/ 2061275 w 3394129"/>
                <a:gd name="connsiteY64" fmla="*/ 2309247 h 2789695"/>
                <a:gd name="connsiteX65" fmla="*/ 2216258 w 3394129"/>
                <a:gd name="connsiteY65" fmla="*/ 2247254 h 2789695"/>
                <a:gd name="connsiteX66" fmla="*/ 2743200 w 3394129"/>
                <a:gd name="connsiteY66" fmla="*/ 2231756 h 2789695"/>
                <a:gd name="connsiteX67" fmla="*/ 2836190 w 3394129"/>
                <a:gd name="connsiteY67" fmla="*/ 2200759 h 2789695"/>
                <a:gd name="connsiteX68" fmla="*/ 2929180 w 3394129"/>
                <a:gd name="connsiteY68" fmla="*/ 2123268 h 2789695"/>
                <a:gd name="connsiteX69" fmla="*/ 2975675 w 3394129"/>
                <a:gd name="connsiteY69" fmla="*/ 2092271 h 2789695"/>
                <a:gd name="connsiteX70" fmla="*/ 3068665 w 3394129"/>
                <a:gd name="connsiteY70" fmla="*/ 2014780 h 2789695"/>
                <a:gd name="connsiteX71" fmla="*/ 3084163 w 3394129"/>
                <a:gd name="connsiteY71" fmla="*/ 1968285 h 2789695"/>
                <a:gd name="connsiteX72" fmla="*/ 3177153 w 3394129"/>
                <a:gd name="connsiteY72" fmla="*/ 1859797 h 2789695"/>
                <a:gd name="connsiteX73" fmla="*/ 3223648 w 3394129"/>
                <a:gd name="connsiteY73" fmla="*/ 1828800 h 2789695"/>
                <a:gd name="connsiteX74" fmla="*/ 3316638 w 3394129"/>
                <a:gd name="connsiteY74" fmla="*/ 1689315 h 2789695"/>
                <a:gd name="connsiteX75" fmla="*/ 3347634 w 3394129"/>
                <a:gd name="connsiteY75" fmla="*/ 1642820 h 2789695"/>
                <a:gd name="connsiteX76" fmla="*/ 3378631 w 3394129"/>
                <a:gd name="connsiteY76" fmla="*/ 1534332 h 2789695"/>
                <a:gd name="connsiteX77" fmla="*/ 3394129 w 3394129"/>
                <a:gd name="connsiteY77" fmla="*/ 1487837 h 2789695"/>
                <a:gd name="connsiteX78" fmla="*/ 3347634 w 3394129"/>
                <a:gd name="connsiteY78" fmla="*/ 1224366 h 2789695"/>
                <a:gd name="connsiteX79" fmla="*/ 3301139 w 3394129"/>
                <a:gd name="connsiteY79" fmla="*/ 1162373 h 2789695"/>
                <a:gd name="connsiteX80" fmla="*/ 3270143 w 3394129"/>
                <a:gd name="connsiteY80" fmla="*/ 1100380 h 2789695"/>
                <a:gd name="connsiteX81" fmla="*/ 3208149 w 3394129"/>
                <a:gd name="connsiteY81" fmla="*/ 1007390 h 2789695"/>
                <a:gd name="connsiteX82" fmla="*/ 3177153 w 3394129"/>
                <a:gd name="connsiteY82" fmla="*/ 914400 h 2789695"/>
                <a:gd name="connsiteX83" fmla="*/ 3208149 w 3394129"/>
                <a:gd name="connsiteY83" fmla="*/ 697424 h 2789695"/>
                <a:gd name="connsiteX84" fmla="*/ 3239146 w 3394129"/>
                <a:gd name="connsiteY84" fmla="*/ 650929 h 2789695"/>
                <a:gd name="connsiteX85" fmla="*/ 3254644 w 3394129"/>
                <a:gd name="connsiteY85" fmla="*/ 604434 h 278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3394129" h="2789695">
                  <a:moveTo>
                    <a:pt x="3254644" y="604434"/>
                  </a:moveTo>
                  <a:cubicBezTo>
                    <a:pt x="3252061" y="576020"/>
                    <a:pt x="3236478" y="496943"/>
                    <a:pt x="3223648" y="480447"/>
                  </a:cubicBezTo>
                  <a:cubicBezTo>
                    <a:pt x="3159395" y="397837"/>
                    <a:pt x="3120322" y="380567"/>
                    <a:pt x="3037668" y="325464"/>
                  </a:cubicBezTo>
                  <a:cubicBezTo>
                    <a:pt x="3022170" y="315132"/>
                    <a:pt x="3008844" y="300358"/>
                    <a:pt x="2991173" y="294468"/>
                  </a:cubicBezTo>
                  <a:cubicBezTo>
                    <a:pt x="2960176" y="284136"/>
                    <a:pt x="2925369" y="281595"/>
                    <a:pt x="2898183" y="263471"/>
                  </a:cubicBezTo>
                  <a:cubicBezTo>
                    <a:pt x="2824503" y="214352"/>
                    <a:pt x="2869357" y="238364"/>
                    <a:pt x="2758699" y="201478"/>
                  </a:cubicBezTo>
                  <a:lnTo>
                    <a:pt x="2712204" y="185980"/>
                  </a:lnTo>
                  <a:cubicBezTo>
                    <a:pt x="2696706" y="175648"/>
                    <a:pt x="2682369" y="163313"/>
                    <a:pt x="2665709" y="154983"/>
                  </a:cubicBezTo>
                  <a:cubicBezTo>
                    <a:pt x="2639672" y="141965"/>
                    <a:pt x="2582041" y="131432"/>
                    <a:pt x="2557221" y="123986"/>
                  </a:cubicBezTo>
                  <a:cubicBezTo>
                    <a:pt x="2403727" y="77938"/>
                    <a:pt x="2525979" y="103281"/>
                    <a:pt x="2371241" y="77492"/>
                  </a:cubicBezTo>
                  <a:cubicBezTo>
                    <a:pt x="2259782" y="40337"/>
                    <a:pt x="2398950" y="85408"/>
                    <a:pt x="2262753" y="46495"/>
                  </a:cubicBezTo>
                  <a:cubicBezTo>
                    <a:pt x="2247045" y="42007"/>
                    <a:pt x="2232372" y="33683"/>
                    <a:pt x="2216258" y="30997"/>
                  </a:cubicBezTo>
                  <a:cubicBezTo>
                    <a:pt x="2170113" y="23306"/>
                    <a:pt x="2123234" y="20964"/>
                    <a:pt x="2076773" y="15498"/>
                  </a:cubicBezTo>
                  <a:lnTo>
                    <a:pt x="1952787" y="0"/>
                  </a:lnTo>
                  <a:lnTo>
                    <a:pt x="1270861" y="15498"/>
                  </a:lnTo>
                  <a:cubicBezTo>
                    <a:pt x="1254539" y="16193"/>
                    <a:pt x="1240215" y="27035"/>
                    <a:pt x="1224366" y="30997"/>
                  </a:cubicBezTo>
                  <a:cubicBezTo>
                    <a:pt x="1198811" y="37386"/>
                    <a:pt x="1172430" y="40106"/>
                    <a:pt x="1146875" y="46495"/>
                  </a:cubicBezTo>
                  <a:cubicBezTo>
                    <a:pt x="1131026" y="50457"/>
                    <a:pt x="1116229" y="58031"/>
                    <a:pt x="1100380" y="61993"/>
                  </a:cubicBezTo>
                  <a:cubicBezTo>
                    <a:pt x="1011904" y="84112"/>
                    <a:pt x="1040436" y="69128"/>
                    <a:pt x="960895" y="92990"/>
                  </a:cubicBezTo>
                  <a:cubicBezTo>
                    <a:pt x="929600" y="102378"/>
                    <a:pt x="898902" y="113654"/>
                    <a:pt x="867905" y="123986"/>
                  </a:cubicBezTo>
                  <a:lnTo>
                    <a:pt x="821410" y="139485"/>
                  </a:lnTo>
                  <a:lnTo>
                    <a:pt x="774916" y="154983"/>
                  </a:lnTo>
                  <a:cubicBezTo>
                    <a:pt x="759418" y="165315"/>
                    <a:pt x="745081" y="177650"/>
                    <a:pt x="728421" y="185980"/>
                  </a:cubicBezTo>
                  <a:cubicBezTo>
                    <a:pt x="713809" y="193286"/>
                    <a:pt x="694683" y="191273"/>
                    <a:pt x="681926" y="201478"/>
                  </a:cubicBezTo>
                  <a:cubicBezTo>
                    <a:pt x="667381" y="213114"/>
                    <a:pt x="664100" y="234802"/>
                    <a:pt x="650929" y="247973"/>
                  </a:cubicBezTo>
                  <a:cubicBezTo>
                    <a:pt x="557760" y="341140"/>
                    <a:pt x="641609" y="176708"/>
                    <a:pt x="511444" y="371959"/>
                  </a:cubicBezTo>
                  <a:cubicBezTo>
                    <a:pt x="501112" y="387457"/>
                    <a:pt x="492372" y="404145"/>
                    <a:pt x="480448" y="418454"/>
                  </a:cubicBezTo>
                  <a:cubicBezTo>
                    <a:pt x="443158" y="463203"/>
                    <a:pt x="433174" y="465468"/>
                    <a:pt x="387458" y="495946"/>
                  </a:cubicBezTo>
                  <a:cubicBezTo>
                    <a:pt x="348504" y="612810"/>
                    <a:pt x="405581" y="473294"/>
                    <a:pt x="325465" y="573437"/>
                  </a:cubicBezTo>
                  <a:cubicBezTo>
                    <a:pt x="239907" y="680382"/>
                    <a:pt x="396722" y="562094"/>
                    <a:pt x="263471" y="650929"/>
                  </a:cubicBezTo>
                  <a:cubicBezTo>
                    <a:pt x="258305" y="666427"/>
                    <a:pt x="255907" y="683143"/>
                    <a:pt x="247973" y="697424"/>
                  </a:cubicBezTo>
                  <a:cubicBezTo>
                    <a:pt x="229881" y="729989"/>
                    <a:pt x="185980" y="790414"/>
                    <a:pt x="185980" y="790414"/>
                  </a:cubicBezTo>
                  <a:cubicBezTo>
                    <a:pt x="149093" y="901074"/>
                    <a:pt x="173106" y="856217"/>
                    <a:pt x="123987" y="929898"/>
                  </a:cubicBezTo>
                  <a:cubicBezTo>
                    <a:pt x="118821" y="955729"/>
                    <a:pt x="113200" y="981473"/>
                    <a:pt x="108488" y="1007390"/>
                  </a:cubicBezTo>
                  <a:cubicBezTo>
                    <a:pt x="102867" y="1038307"/>
                    <a:pt x="99807" y="1069704"/>
                    <a:pt x="92990" y="1100380"/>
                  </a:cubicBezTo>
                  <a:cubicBezTo>
                    <a:pt x="89446" y="1116328"/>
                    <a:pt x="82658" y="1131377"/>
                    <a:pt x="77492" y="1146875"/>
                  </a:cubicBezTo>
                  <a:cubicBezTo>
                    <a:pt x="72326" y="1183038"/>
                    <a:pt x="69157" y="1219543"/>
                    <a:pt x="61993" y="1255363"/>
                  </a:cubicBezTo>
                  <a:cubicBezTo>
                    <a:pt x="58789" y="1271382"/>
                    <a:pt x="50168" y="1285940"/>
                    <a:pt x="46495" y="1301858"/>
                  </a:cubicBezTo>
                  <a:cubicBezTo>
                    <a:pt x="-4802" y="1524151"/>
                    <a:pt x="37462" y="1390956"/>
                    <a:pt x="0" y="1503336"/>
                  </a:cubicBezTo>
                  <a:cubicBezTo>
                    <a:pt x="5341" y="1610153"/>
                    <a:pt x="-1868" y="1770287"/>
                    <a:pt x="30997" y="1890793"/>
                  </a:cubicBezTo>
                  <a:cubicBezTo>
                    <a:pt x="39594" y="1922315"/>
                    <a:pt x="43869" y="1956597"/>
                    <a:pt x="61993" y="1983783"/>
                  </a:cubicBezTo>
                  <a:lnTo>
                    <a:pt x="123987" y="2076773"/>
                  </a:lnTo>
                  <a:cubicBezTo>
                    <a:pt x="141375" y="2128938"/>
                    <a:pt x="139838" y="2131634"/>
                    <a:pt x="170482" y="2185261"/>
                  </a:cubicBezTo>
                  <a:cubicBezTo>
                    <a:pt x="179723" y="2201433"/>
                    <a:pt x="189356" y="2217614"/>
                    <a:pt x="201478" y="2231756"/>
                  </a:cubicBezTo>
                  <a:cubicBezTo>
                    <a:pt x="220497" y="2253944"/>
                    <a:pt x="242807" y="2273085"/>
                    <a:pt x="263471" y="2293749"/>
                  </a:cubicBezTo>
                  <a:cubicBezTo>
                    <a:pt x="276076" y="2331563"/>
                    <a:pt x="279924" y="2356696"/>
                    <a:pt x="309966" y="2386739"/>
                  </a:cubicBezTo>
                  <a:cubicBezTo>
                    <a:pt x="323137" y="2399910"/>
                    <a:pt x="343290" y="2404565"/>
                    <a:pt x="356461" y="2417736"/>
                  </a:cubicBezTo>
                  <a:cubicBezTo>
                    <a:pt x="374726" y="2436001"/>
                    <a:pt x="385676" y="2460529"/>
                    <a:pt x="402956" y="2479729"/>
                  </a:cubicBezTo>
                  <a:cubicBezTo>
                    <a:pt x="432281" y="2512312"/>
                    <a:pt x="464949" y="2541722"/>
                    <a:pt x="495946" y="2572719"/>
                  </a:cubicBezTo>
                  <a:cubicBezTo>
                    <a:pt x="511444" y="2588217"/>
                    <a:pt x="524204" y="2607056"/>
                    <a:pt x="542441" y="2619214"/>
                  </a:cubicBezTo>
                  <a:lnTo>
                    <a:pt x="635431" y="2681207"/>
                  </a:lnTo>
                  <a:cubicBezTo>
                    <a:pt x="669440" y="2703880"/>
                    <a:pt x="704596" y="2730092"/>
                    <a:pt x="743919" y="2743200"/>
                  </a:cubicBezTo>
                  <a:cubicBezTo>
                    <a:pt x="784333" y="2756672"/>
                    <a:pt x="827490" y="2760726"/>
                    <a:pt x="867905" y="2774197"/>
                  </a:cubicBezTo>
                  <a:lnTo>
                    <a:pt x="914400" y="2789695"/>
                  </a:lnTo>
                  <a:cubicBezTo>
                    <a:pt x="1079715" y="2784529"/>
                    <a:pt x="1245463" y="2787214"/>
                    <a:pt x="1410346" y="2774197"/>
                  </a:cubicBezTo>
                  <a:cubicBezTo>
                    <a:pt x="1442918" y="2771626"/>
                    <a:pt x="1472339" y="2753532"/>
                    <a:pt x="1503336" y="2743200"/>
                  </a:cubicBezTo>
                  <a:lnTo>
                    <a:pt x="1549831" y="2727702"/>
                  </a:lnTo>
                  <a:cubicBezTo>
                    <a:pt x="1683080" y="2638869"/>
                    <a:pt x="1514489" y="2745373"/>
                    <a:pt x="1642821" y="2681207"/>
                  </a:cubicBezTo>
                  <a:cubicBezTo>
                    <a:pt x="1700542" y="2652347"/>
                    <a:pt x="1684395" y="2646561"/>
                    <a:pt x="1735810" y="2603715"/>
                  </a:cubicBezTo>
                  <a:cubicBezTo>
                    <a:pt x="1750119" y="2591791"/>
                    <a:pt x="1766807" y="2583051"/>
                    <a:pt x="1782305" y="2572719"/>
                  </a:cubicBezTo>
                  <a:cubicBezTo>
                    <a:pt x="1956394" y="2340598"/>
                    <a:pt x="1713427" y="2658468"/>
                    <a:pt x="1875295" y="2464230"/>
                  </a:cubicBezTo>
                  <a:cubicBezTo>
                    <a:pt x="1887219" y="2449921"/>
                    <a:pt x="1893121" y="2430907"/>
                    <a:pt x="1906292" y="2417736"/>
                  </a:cubicBezTo>
                  <a:cubicBezTo>
                    <a:pt x="1924557" y="2399471"/>
                    <a:pt x="1948673" y="2388051"/>
                    <a:pt x="1968285" y="2371241"/>
                  </a:cubicBezTo>
                  <a:cubicBezTo>
                    <a:pt x="1984926" y="2356977"/>
                    <a:pt x="1996543" y="2336904"/>
                    <a:pt x="2014780" y="2324746"/>
                  </a:cubicBezTo>
                  <a:cubicBezTo>
                    <a:pt x="2028373" y="2315684"/>
                    <a:pt x="2046259" y="2315682"/>
                    <a:pt x="2061275" y="2309247"/>
                  </a:cubicBezTo>
                  <a:cubicBezTo>
                    <a:pt x="2106947" y="2289673"/>
                    <a:pt x="2165761" y="2248739"/>
                    <a:pt x="2216258" y="2247254"/>
                  </a:cubicBezTo>
                  <a:lnTo>
                    <a:pt x="2743200" y="2231756"/>
                  </a:lnTo>
                  <a:cubicBezTo>
                    <a:pt x="2774197" y="2221424"/>
                    <a:pt x="2809004" y="2218883"/>
                    <a:pt x="2836190" y="2200759"/>
                  </a:cubicBezTo>
                  <a:cubicBezTo>
                    <a:pt x="2951621" y="2123806"/>
                    <a:pt x="2809856" y="2222705"/>
                    <a:pt x="2929180" y="2123268"/>
                  </a:cubicBezTo>
                  <a:cubicBezTo>
                    <a:pt x="2943489" y="2111343"/>
                    <a:pt x="2961366" y="2104196"/>
                    <a:pt x="2975675" y="2092271"/>
                  </a:cubicBezTo>
                  <a:cubicBezTo>
                    <a:pt x="3094999" y="1992834"/>
                    <a:pt x="2953234" y="2091733"/>
                    <a:pt x="3068665" y="2014780"/>
                  </a:cubicBezTo>
                  <a:cubicBezTo>
                    <a:pt x="3073831" y="1999282"/>
                    <a:pt x="3076058" y="1982469"/>
                    <a:pt x="3084163" y="1968285"/>
                  </a:cubicBezTo>
                  <a:cubicBezTo>
                    <a:pt x="3102820" y="1935635"/>
                    <a:pt x="3147173" y="1884780"/>
                    <a:pt x="3177153" y="1859797"/>
                  </a:cubicBezTo>
                  <a:cubicBezTo>
                    <a:pt x="3191462" y="1847872"/>
                    <a:pt x="3208150" y="1839132"/>
                    <a:pt x="3223648" y="1828800"/>
                  </a:cubicBezTo>
                  <a:lnTo>
                    <a:pt x="3316638" y="1689315"/>
                  </a:lnTo>
                  <a:cubicBezTo>
                    <a:pt x="3326970" y="1673817"/>
                    <a:pt x="3341744" y="1660491"/>
                    <a:pt x="3347634" y="1642820"/>
                  </a:cubicBezTo>
                  <a:cubicBezTo>
                    <a:pt x="3384793" y="1531341"/>
                    <a:pt x="3339709" y="1670556"/>
                    <a:pt x="3378631" y="1534332"/>
                  </a:cubicBezTo>
                  <a:cubicBezTo>
                    <a:pt x="3383119" y="1518624"/>
                    <a:pt x="3388963" y="1503335"/>
                    <a:pt x="3394129" y="1487837"/>
                  </a:cubicBezTo>
                  <a:cubicBezTo>
                    <a:pt x="3383111" y="1344602"/>
                    <a:pt x="3406610" y="1318727"/>
                    <a:pt x="3347634" y="1224366"/>
                  </a:cubicBezTo>
                  <a:cubicBezTo>
                    <a:pt x="3333944" y="1202462"/>
                    <a:pt x="3314829" y="1184277"/>
                    <a:pt x="3301139" y="1162373"/>
                  </a:cubicBezTo>
                  <a:cubicBezTo>
                    <a:pt x="3288894" y="1142781"/>
                    <a:pt x="3282030" y="1120191"/>
                    <a:pt x="3270143" y="1100380"/>
                  </a:cubicBezTo>
                  <a:cubicBezTo>
                    <a:pt x="3250976" y="1068435"/>
                    <a:pt x="3208149" y="1007390"/>
                    <a:pt x="3208149" y="1007390"/>
                  </a:cubicBezTo>
                  <a:cubicBezTo>
                    <a:pt x="3197817" y="976393"/>
                    <a:pt x="3174195" y="946939"/>
                    <a:pt x="3177153" y="914400"/>
                  </a:cubicBezTo>
                  <a:cubicBezTo>
                    <a:pt x="3181112" y="870850"/>
                    <a:pt x="3178334" y="757054"/>
                    <a:pt x="3208149" y="697424"/>
                  </a:cubicBezTo>
                  <a:cubicBezTo>
                    <a:pt x="3216479" y="680764"/>
                    <a:pt x="3229563" y="666901"/>
                    <a:pt x="3239146" y="650929"/>
                  </a:cubicBezTo>
                  <a:cubicBezTo>
                    <a:pt x="3245089" y="641023"/>
                    <a:pt x="3257227" y="632848"/>
                    <a:pt x="3254644" y="604434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chemeClr val="accent3">
                    <a:lumMod val="40000"/>
                    <a:lumOff val="6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508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00E70CCA-AC08-47B2-A77C-6503BA557111}"/>
                </a:ext>
              </a:extLst>
            </p:cNvPr>
            <p:cNvSpPr/>
            <p:nvPr/>
          </p:nvSpPr>
          <p:spPr>
            <a:xfrm>
              <a:off x="4739057" y="1313578"/>
              <a:ext cx="157768" cy="132632"/>
            </a:xfrm>
            <a:custGeom>
              <a:avLst/>
              <a:gdLst>
                <a:gd name="connsiteX0" fmla="*/ 350275 w 350275"/>
                <a:gd name="connsiteY0" fmla="*/ 30997 h 294468"/>
                <a:gd name="connsiteX1" fmla="*/ 272784 w 350275"/>
                <a:gd name="connsiteY1" fmla="*/ 15499 h 294468"/>
                <a:gd name="connsiteX2" fmla="*/ 226289 w 350275"/>
                <a:gd name="connsiteY2" fmla="*/ 0 h 294468"/>
                <a:gd name="connsiteX3" fmla="*/ 86804 w 350275"/>
                <a:gd name="connsiteY3" fmla="*/ 30997 h 294468"/>
                <a:gd name="connsiteX4" fmla="*/ 40309 w 350275"/>
                <a:gd name="connsiteY4" fmla="*/ 61994 h 294468"/>
                <a:gd name="connsiteX5" fmla="*/ 24811 w 350275"/>
                <a:gd name="connsiteY5" fmla="*/ 278970 h 294468"/>
                <a:gd name="connsiteX6" fmla="*/ 71306 w 350275"/>
                <a:gd name="connsiteY6" fmla="*/ 294468 h 294468"/>
                <a:gd name="connsiteX7" fmla="*/ 272784 w 350275"/>
                <a:gd name="connsiteY7" fmla="*/ 185980 h 294468"/>
                <a:gd name="connsiteX8" fmla="*/ 334777 w 350275"/>
                <a:gd name="connsiteY8" fmla="*/ 92990 h 294468"/>
                <a:gd name="connsiteX9" fmla="*/ 350275 w 350275"/>
                <a:gd name="connsiteY9" fmla="*/ 30997 h 294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275" h="294468">
                  <a:moveTo>
                    <a:pt x="350275" y="30997"/>
                  </a:moveTo>
                  <a:cubicBezTo>
                    <a:pt x="324445" y="25831"/>
                    <a:pt x="298339" y="21888"/>
                    <a:pt x="272784" y="15499"/>
                  </a:cubicBezTo>
                  <a:cubicBezTo>
                    <a:pt x="256935" y="11537"/>
                    <a:pt x="242626" y="0"/>
                    <a:pt x="226289" y="0"/>
                  </a:cubicBezTo>
                  <a:cubicBezTo>
                    <a:pt x="171740" y="0"/>
                    <a:pt x="134749" y="15016"/>
                    <a:pt x="86804" y="30997"/>
                  </a:cubicBezTo>
                  <a:cubicBezTo>
                    <a:pt x="71306" y="41329"/>
                    <a:pt x="53480" y="48823"/>
                    <a:pt x="40309" y="61994"/>
                  </a:cubicBezTo>
                  <a:cubicBezTo>
                    <a:pt x="-18952" y="121255"/>
                    <a:pt x="-2754" y="196276"/>
                    <a:pt x="24811" y="278970"/>
                  </a:cubicBezTo>
                  <a:cubicBezTo>
                    <a:pt x="29977" y="294468"/>
                    <a:pt x="55808" y="289302"/>
                    <a:pt x="71306" y="294468"/>
                  </a:cubicBezTo>
                  <a:cubicBezTo>
                    <a:pt x="247814" y="274856"/>
                    <a:pt x="184842" y="317894"/>
                    <a:pt x="272784" y="185980"/>
                  </a:cubicBezTo>
                  <a:lnTo>
                    <a:pt x="334777" y="92990"/>
                  </a:lnTo>
                  <a:lnTo>
                    <a:pt x="350275" y="3099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508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B36D605A-6ED4-4C26-AF19-78827D1D2B0D}"/>
                </a:ext>
              </a:extLst>
            </p:cNvPr>
            <p:cNvSpPr/>
            <p:nvPr/>
          </p:nvSpPr>
          <p:spPr>
            <a:xfrm>
              <a:off x="5203946" y="1919662"/>
              <a:ext cx="258310" cy="203670"/>
            </a:xfrm>
            <a:custGeom>
              <a:avLst/>
              <a:gdLst>
                <a:gd name="connsiteX0" fmla="*/ 387516 w 573496"/>
                <a:gd name="connsiteY0" fmla="*/ 2734 h 452185"/>
                <a:gd name="connsiteX1" fmla="*/ 186038 w 573496"/>
                <a:gd name="connsiteY1" fmla="*/ 18232 h 452185"/>
                <a:gd name="connsiteX2" fmla="*/ 155042 w 573496"/>
                <a:gd name="connsiteY2" fmla="*/ 64727 h 452185"/>
                <a:gd name="connsiteX3" fmla="*/ 108547 w 573496"/>
                <a:gd name="connsiteY3" fmla="*/ 80225 h 452185"/>
                <a:gd name="connsiteX4" fmla="*/ 46554 w 573496"/>
                <a:gd name="connsiteY4" fmla="*/ 173215 h 452185"/>
                <a:gd name="connsiteX5" fmla="*/ 15557 w 573496"/>
                <a:gd name="connsiteY5" fmla="*/ 219710 h 452185"/>
                <a:gd name="connsiteX6" fmla="*/ 59 w 573496"/>
                <a:gd name="connsiteY6" fmla="*/ 266205 h 452185"/>
                <a:gd name="connsiteX7" fmla="*/ 62052 w 573496"/>
                <a:gd name="connsiteY7" fmla="*/ 436686 h 452185"/>
                <a:gd name="connsiteX8" fmla="*/ 108547 w 573496"/>
                <a:gd name="connsiteY8" fmla="*/ 452185 h 452185"/>
                <a:gd name="connsiteX9" fmla="*/ 356520 w 573496"/>
                <a:gd name="connsiteY9" fmla="*/ 436686 h 452185"/>
                <a:gd name="connsiteX10" fmla="*/ 480506 w 573496"/>
                <a:gd name="connsiteY10" fmla="*/ 297202 h 452185"/>
                <a:gd name="connsiteX11" fmla="*/ 527001 w 573496"/>
                <a:gd name="connsiteY11" fmla="*/ 266205 h 452185"/>
                <a:gd name="connsiteX12" fmla="*/ 557998 w 573496"/>
                <a:gd name="connsiteY12" fmla="*/ 173215 h 452185"/>
                <a:gd name="connsiteX13" fmla="*/ 573496 w 573496"/>
                <a:gd name="connsiteY13" fmla="*/ 126720 h 452185"/>
                <a:gd name="connsiteX14" fmla="*/ 557998 w 573496"/>
                <a:gd name="connsiteY14" fmla="*/ 80225 h 452185"/>
                <a:gd name="connsiteX15" fmla="*/ 465008 w 573496"/>
                <a:gd name="connsiteY15" fmla="*/ 33731 h 452185"/>
                <a:gd name="connsiteX16" fmla="*/ 387516 w 573496"/>
                <a:gd name="connsiteY16" fmla="*/ 2734 h 45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3496" h="452185">
                  <a:moveTo>
                    <a:pt x="387516" y="2734"/>
                  </a:moveTo>
                  <a:cubicBezTo>
                    <a:pt x="341021" y="151"/>
                    <a:pt x="251121" y="876"/>
                    <a:pt x="186038" y="18232"/>
                  </a:cubicBezTo>
                  <a:cubicBezTo>
                    <a:pt x="168040" y="23031"/>
                    <a:pt x="169587" y="53091"/>
                    <a:pt x="155042" y="64727"/>
                  </a:cubicBezTo>
                  <a:cubicBezTo>
                    <a:pt x="142285" y="74932"/>
                    <a:pt x="124045" y="75059"/>
                    <a:pt x="108547" y="80225"/>
                  </a:cubicBezTo>
                  <a:lnTo>
                    <a:pt x="46554" y="173215"/>
                  </a:lnTo>
                  <a:lnTo>
                    <a:pt x="15557" y="219710"/>
                  </a:lnTo>
                  <a:cubicBezTo>
                    <a:pt x="10391" y="235208"/>
                    <a:pt x="59" y="249868"/>
                    <a:pt x="59" y="266205"/>
                  </a:cubicBezTo>
                  <a:cubicBezTo>
                    <a:pt x="59" y="351691"/>
                    <a:pt x="-4309" y="392446"/>
                    <a:pt x="62052" y="436686"/>
                  </a:cubicBezTo>
                  <a:cubicBezTo>
                    <a:pt x="75645" y="445748"/>
                    <a:pt x="93049" y="447019"/>
                    <a:pt x="108547" y="452185"/>
                  </a:cubicBezTo>
                  <a:lnTo>
                    <a:pt x="356520" y="436686"/>
                  </a:lnTo>
                  <a:cubicBezTo>
                    <a:pt x="451975" y="406314"/>
                    <a:pt x="429742" y="347966"/>
                    <a:pt x="480506" y="297202"/>
                  </a:cubicBezTo>
                  <a:cubicBezTo>
                    <a:pt x="493677" y="284031"/>
                    <a:pt x="511503" y="276537"/>
                    <a:pt x="527001" y="266205"/>
                  </a:cubicBezTo>
                  <a:lnTo>
                    <a:pt x="557998" y="173215"/>
                  </a:lnTo>
                  <a:lnTo>
                    <a:pt x="573496" y="126720"/>
                  </a:lnTo>
                  <a:cubicBezTo>
                    <a:pt x="568330" y="111222"/>
                    <a:pt x="568203" y="92982"/>
                    <a:pt x="557998" y="80225"/>
                  </a:cubicBezTo>
                  <a:cubicBezTo>
                    <a:pt x="536148" y="52913"/>
                    <a:pt x="495636" y="43940"/>
                    <a:pt x="465008" y="33731"/>
                  </a:cubicBezTo>
                  <a:cubicBezTo>
                    <a:pt x="431145" y="-17062"/>
                    <a:pt x="434011" y="5317"/>
                    <a:pt x="387516" y="2734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508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CDE75461-DC68-4977-A87A-39F6B58F67EF}"/>
                </a:ext>
              </a:extLst>
            </p:cNvPr>
            <p:cNvSpPr/>
            <p:nvPr/>
          </p:nvSpPr>
          <p:spPr>
            <a:xfrm>
              <a:off x="3905575" y="1916988"/>
              <a:ext cx="170350" cy="151251"/>
            </a:xfrm>
            <a:custGeom>
              <a:avLst/>
              <a:gdLst>
                <a:gd name="connsiteX0" fmla="*/ 356461 w 378209"/>
                <a:gd name="connsiteY0" fmla="*/ 24169 h 335805"/>
                <a:gd name="connsiteX1" fmla="*/ 30996 w 378209"/>
                <a:gd name="connsiteY1" fmla="*/ 86162 h 335805"/>
                <a:gd name="connsiteX2" fmla="*/ 15498 w 378209"/>
                <a:gd name="connsiteY2" fmla="*/ 163654 h 335805"/>
                <a:gd name="connsiteX3" fmla="*/ 0 w 378209"/>
                <a:gd name="connsiteY3" fmla="*/ 272142 h 335805"/>
                <a:gd name="connsiteX4" fmla="*/ 15498 w 378209"/>
                <a:gd name="connsiteY4" fmla="*/ 334135 h 335805"/>
                <a:gd name="connsiteX5" fmla="*/ 108488 w 378209"/>
                <a:gd name="connsiteY5" fmla="*/ 303139 h 335805"/>
                <a:gd name="connsiteX6" fmla="*/ 154983 w 378209"/>
                <a:gd name="connsiteY6" fmla="*/ 287640 h 335805"/>
                <a:gd name="connsiteX7" fmla="*/ 278969 w 378209"/>
                <a:gd name="connsiteY7" fmla="*/ 179152 h 335805"/>
                <a:gd name="connsiteX8" fmla="*/ 325464 w 378209"/>
                <a:gd name="connsiteY8" fmla="*/ 148156 h 335805"/>
                <a:gd name="connsiteX9" fmla="*/ 340963 w 378209"/>
                <a:gd name="connsiteY9" fmla="*/ 101661 h 335805"/>
                <a:gd name="connsiteX10" fmla="*/ 356461 w 378209"/>
                <a:gd name="connsiteY10" fmla="*/ 24169 h 335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8209" h="335805">
                  <a:moveTo>
                    <a:pt x="356461" y="24169"/>
                  </a:moveTo>
                  <a:cubicBezTo>
                    <a:pt x="304800" y="21586"/>
                    <a:pt x="67003" y="-57863"/>
                    <a:pt x="30996" y="86162"/>
                  </a:cubicBezTo>
                  <a:cubicBezTo>
                    <a:pt x="24607" y="111718"/>
                    <a:pt x="19829" y="137670"/>
                    <a:pt x="15498" y="163654"/>
                  </a:cubicBezTo>
                  <a:cubicBezTo>
                    <a:pt x="9493" y="199687"/>
                    <a:pt x="5166" y="235979"/>
                    <a:pt x="0" y="272142"/>
                  </a:cubicBezTo>
                  <a:cubicBezTo>
                    <a:pt x="5166" y="292806"/>
                    <a:pt x="-4983" y="328283"/>
                    <a:pt x="15498" y="334135"/>
                  </a:cubicBezTo>
                  <a:cubicBezTo>
                    <a:pt x="46914" y="343111"/>
                    <a:pt x="77491" y="313471"/>
                    <a:pt x="108488" y="303139"/>
                  </a:cubicBezTo>
                  <a:lnTo>
                    <a:pt x="154983" y="287640"/>
                  </a:lnTo>
                  <a:cubicBezTo>
                    <a:pt x="206644" y="210149"/>
                    <a:pt x="170482" y="251476"/>
                    <a:pt x="278969" y="179152"/>
                  </a:cubicBezTo>
                  <a:lnTo>
                    <a:pt x="325464" y="148156"/>
                  </a:lnTo>
                  <a:cubicBezTo>
                    <a:pt x="330630" y="132658"/>
                    <a:pt x="331901" y="115254"/>
                    <a:pt x="340963" y="101661"/>
                  </a:cubicBezTo>
                  <a:cubicBezTo>
                    <a:pt x="353121" y="83424"/>
                    <a:pt x="408122" y="26752"/>
                    <a:pt x="356461" y="24169"/>
                  </a:cubicBezTo>
                  <a:close/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508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id="{BE958C46-40A1-49FC-B8A5-F1D48F735B2B}"/>
                </a:ext>
              </a:extLst>
            </p:cNvPr>
            <p:cNvSpPr/>
            <p:nvPr/>
          </p:nvSpPr>
          <p:spPr>
            <a:xfrm>
              <a:off x="4923743" y="2304450"/>
              <a:ext cx="164561" cy="223898"/>
            </a:xfrm>
            <a:custGeom>
              <a:avLst/>
              <a:gdLst>
                <a:gd name="connsiteX0" fmla="*/ 2229 w 365355"/>
                <a:gd name="connsiteY0" fmla="*/ 16340 h 497096"/>
                <a:gd name="connsiteX1" fmla="*/ 17728 w 365355"/>
                <a:gd name="connsiteY1" fmla="*/ 341804 h 497096"/>
                <a:gd name="connsiteX2" fmla="*/ 33226 w 365355"/>
                <a:gd name="connsiteY2" fmla="*/ 388299 h 497096"/>
                <a:gd name="connsiteX3" fmla="*/ 79721 w 365355"/>
                <a:gd name="connsiteY3" fmla="*/ 403798 h 497096"/>
                <a:gd name="connsiteX4" fmla="*/ 172711 w 365355"/>
                <a:gd name="connsiteY4" fmla="*/ 465791 h 497096"/>
                <a:gd name="connsiteX5" fmla="*/ 265701 w 365355"/>
                <a:gd name="connsiteY5" fmla="*/ 496787 h 497096"/>
                <a:gd name="connsiteX6" fmla="*/ 358690 w 365355"/>
                <a:gd name="connsiteY6" fmla="*/ 481289 h 497096"/>
                <a:gd name="connsiteX7" fmla="*/ 343192 w 365355"/>
                <a:gd name="connsiteY7" fmla="*/ 372801 h 497096"/>
                <a:gd name="connsiteX8" fmla="*/ 327694 w 365355"/>
                <a:gd name="connsiteY8" fmla="*/ 310808 h 497096"/>
                <a:gd name="connsiteX9" fmla="*/ 281199 w 365355"/>
                <a:gd name="connsiteY9" fmla="*/ 186821 h 497096"/>
                <a:gd name="connsiteX10" fmla="*/ 234704 w 365355"/>
                <a:gd name="connsiteY10" fmla="*/ 171323 h 497096"/>
                <a:gd name="connsiteX11" fmla="*/ 188209 w 365355"/>
                <a:gd name="connsiteY11" fmla="*/ 124828 h 497096"/>
                <a:gd name="connsiteX12" fmla="*/ 141714 w 365355"/>
                <a:gd name="connsiteY12" fmla="*/ 109330 h 497096"/>
                <a:gd name="connsiteX13" fmla="*/ 110718 w 365355"/>
                <a:gd name="connsiteY13" fmla="*/ 62835 h 497096"/>
                <a:gd name="connsiteX14" fmla="*/ 64223 w 365355"/>
                <a:gd name="connsiteY14" fmla="*/ 47337 h 497096"/>
                <a:gd name="connsiteX15" fmla="*/ 2229 w 365355"/>
                <a:gd name="connsiteY15" fmla="*/ 16340 h 49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5355" h="497096">
                  <a:moveTo>
                    <a:pt x="2229" y="16340"/>
                  </a:moveTo>
                  <a:cubicBezTo>
                    <a:pt x="-5520" y="65418"/>
                    <a:pt x="8708" y="233568"/>
                    <a:pt x="17728" y="341804"/>
                  </a:cubicBezTo>
                  <a:cubicBezTo>
                    <a:pt x="19085" y="358084"/>
                    <a:pt x="21674" y="376747"/>
                    <a:pt x="33226" y="388299"/>
                  </a:cubicBezTo>
                  <a:cubicBezTo>
                    <a:pt x="44778" y="399851"/>
                    <a:pt x="65440" y="395864"/>
                    <a:pt x="79721" y="403798"/>
                  </a:cubicBezTo>
                  <a:cubicBezTo>
                    <a:pt x="112286" y="421890"/>
                    <a:pt x="137369" y="454011"/>
                    <a:pt x="172711" y="465791"/>
                  </a:cubicBezTo>
                  <a:lnTo>
                    <a:pt x="265701" y="496787"/>
                  </a:lnTo>
                  <a:cubicBezTo>
                    <a:pt x="296697" y="491621"/>
                    <a:pt x="342035" y="507936"/>
                    <a:pt x="358690" y="481289"/>
                  </a:cubicBezTo>
                  <a:cubicBezTo>
                    <a:pt x="378051" y="450312"/>
                    <a:pt x="349727" y="408742"/>
                    <a:pt x="343192" y="372801"/>
                  </a:cubicBezTo>
                  <a:cubicBezTo>
                    <a:pt x="339382" y="351844"/>
                    <a:pt x="332315" y="331601"/>
                    <a:pt x="327694" y="310808"/>
                  </a:cubicBezTo>
                  <a:cubicBezTo>
                    <a:pt x="318157" y="267893"/>
                    <a:pt x="320010" y="217869"/>
                    <a:pt x="281199" y="186821"/>
                  </a:cubicBezTo>
                  <a:cubicBezTo>
                    <a:pt x="268442" y="176616"/>
                    <a:pt x="250202" y="176489"/>
                    <a:pt x="234704" y="171323"/>
                  </a:cubicBezTo>
                  <a:cubicBezTo>
                    <a:pt x="219206" y="155825"/>
                    <a:pt x="206446" y="136986"/>
                    <a:pt x="188209" y="124828"/>
                  </a:cubicBezTo>
                  <a:cubicBezTo>
                    <a:pt x="174616" y="115766"/>
                    <a:pt x="154471" y="119535"/>
                    <a:pt x="141714" y="109330"/>
                  </a:cubicBezTo>
                  <a:cubicBezTo>
                    <a:pt x="127169" y="97694"/>
                    <a:pt x="125263" y="74471"/>
                    <a:pt x="110718" y="62835"/>
                  </a:cubicBezTo>
                  <a:cubicBezTo>
                    <a:pt x="97961" y="52630"/>
                    <a:pt x="78835" y="54643"/>
                    <a:pt x="64223" y="47337"/>
                  </a:cubicBezTo>
                  <a:cubicBezTo>
                    <a:pt x="57688" y="44070"/>
                    <a:pt x="9978" y="-32738"/>
                    <a:pt x="2229" y="16340"/>
                  </a:cubicBezTo>
                  <a:close/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508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:a16="http://schemas.microsoft.com/office/drawing/2014/main" id="{5CF883BE-0EAF-46E7-A1AA-054B990000BE}"/>
                </a:ext>
              </a:extLst>
            </p:cNvPr>
            <p:cNvSpPr/>
            <p:nvPr/>
          </p:nvSpPr>
          <p:spPr>
            <a:xfrm>
              <a:off x="4505909" y="1760340"/>
              <a:ext cx="467703" cy="362993"/>
            </a:xfrm>
            <a:custGeom>
              <a:avLst/>
              <a:gdLst>
                <a:gd name="connsiteX0" fmla="*/ 0 w 1208868"/>
                <a:gd name="connsiteY0" fmla="*/ 1162373 h 1162373"/>
                <a:gd name="connsiteX1" fmla="*/ 30996 w 1208868"/>
                <a:gd name="connsiteY1" fmla="*/ 588935 h 1162373"/>
                <a:gd name="connsiteX2" fmla="*/ 46495 w 1208868"/>
                <a:gd name="connsiteY2" fmla="*/ 464949 h 1162373"/>
                <a:gd name="connsiteX3" fmla="*/ 61993 w 1208868"/>
                <a:gd name="connsiteY3" fmla="*/ 418454 h 1162373"/>
                <a:gd name="connsiteX4" fmla="*/ 77491 w 1208868"/>
                <a:gd name="connsiteY4" fmla="*/ 340963 h 1162373"/>
                <a:gd name="connsiteX5" fmla="*/ 108488 w 1208868"/>
                <a:gd name="connsiteY5" fmla="*/ 216976 h 1162373"/>
                <a:gd name="connsiteX6" fmla="*/ 123986 w 1208868"/>
                <a:gd name="connsiteY6" fmla="*/ 170481 h 1162373"/>
                <a:gd name="connsiteX7" fmla="*/ 154983 w 1208868"/>
                <a:gd name="connsiteY7" fmla="*/ 123986 h 1162373"/>
                <a:gd name="connsiteX8" fmla="*/ 294468 w 1208868"/>
                <a:gd name="connsiteY8" fmla="*/ 46495 h 1162373"/>
                <a:gd name="connsiteX9" fmla="*/ 356461 w 1208868"/>
                <a:gd name="connsiteY9" fmla="*/ 30997 h 1162373"/>
                <a:gd name="connsiteX10" fmla="*/ 464949 w 1208868"/>
                <a:gd name="connsiteY10" fmla="*/ 0 h 1162373"/>
                <a:gd name="connsiteX11" fmla="*/ 759417 w 1208868"/>
                <a:gd name="connsiteY11" fmla="*/ 15498 h 1162373"/>
                <a:gd name="connsiteX12" fmla="*/ 805912 w 1208868"/>
                <a:gd name="connsiteY12" fmla="*/ 30997 h 1162373"/>
                <a:gd name="connsiteX13" fmla="*/ 914400 w 1208868"/>
                <a:gd name="connsiteY13" fmla="*/ 61993 h 1162373"/>
                <a:gd name="connsiteX14" fmla="*/ 1022888 w 1208868"/>
                <a:gd name="connsiteY14" fmla="*/ 108488 h 1162373"/>
                <a:gd name="connsiteX15" fmla="*/ 1115878 w 1208868"/>
                <a:gd name="connsiteY15" fmla="*/ 201478 h 1162373"/>
                <a:gd name="connsiteX16" fmla="*/ 1162373 w 1208868"/>
                <a:gd name="connsiteY16" fmla="*/ 294468 h 1162373"/>
                <a:gd name="connsiteX17" fmla="*/ 1193369 w 1208868"/>
                <a:gd name="connsiteY17" fmla="*/ 387458 h 1162373"/>
                <a:gd name="connsiteX18" fmla="*/ 1208868 w 1208868"/>
                <a:gd name="connsiteY18" fmla="*/ 433952 h 1162373"/>
                <a:gd name="connsiteX19" fmla="*/ 1193369 w 1208868"/>
                <a:gd name="connsiteY19" fmla="*/ 666427 h 1162373"/>
                <a:gd name="connsiteX20" fmla="*/ 1146874 w 1208868"/>
                <a:gd name="connsiteY20" fmla="*/ 759417 h 1162373"/>
                <a:gd name="connsiteX21" fmla="*/ 1100379 w 1208868"/>
                <a:gd name="connsiteY21" fmla="*/ 790413 h 1162373"/>
                <a:gd name="connsiteX22" fmla="*/ 1007390 w 1208868"/>
                <a:gd name="connsiteY22" fmla="*/ 867905 h 1162373"/>
                <a:gd name="connsiteX23" fmla="*/ 945396 w 1208868"/>
                <a:gd name="connsiteY23" fmla="*/ 898902 h 1162373"/>
                <a:gd name="connsiteX24" fmla="*/ 898901 w 1208868"/>
                <a:gd name="connsiteY24" fmla="*/ 929898 h 1162373"/>
                <a:gd name="connsiteX25" fmla="*/ 852407 w 1208868"/>
                <a:gd name="connsiteY25" fmla="*/ 945397 h 1162373"/>
                <a:gd name="connsiteX26" fmla="*/ 805912 w 1208868"/>
                <a:gd name="connsiteY26" fmla="*/ 976393 h 1162373"/>
                <a:gd name="connsiteX27" fmla="*/ 712922 w 1208868"/>
                <a:gd name="connsiteY27" fmla="*/ 1007390 h 1162373"/>
                <a:gd name="connsiteX28" fmla="*/ 666427 w 1208868"/>
                <a:gd name="connsiteY28" fmla="*/ 1022888 h 1162373"/>
                <a:gd name="connsiteX29" fmla="*/ 619932 w 1208868"/>
                <a:gd name="connsiteY29" fmla="*/ 1053885 h 1162373"/>
                <a:gd name="connsiteX30" fmla="*/ 526942 w 1208868"/>
                <a:gd name="connsiteY30" fmla="*/ 1084881 h 1162373"/>
                <a:gd name="connsiteX31" fmla="*/ 480447 w 1208868"/>
                <a:gd name="connsiteY31" fmla="*/ 1100380 h 1162373"/>
                <a:gd name="connsiteX32" fmla="*/ 387457 w 1208868"/>
                <a:gd name="connsiteY32" fmla="*/ 1131376 h 1162373"/>
                <a:gd name="connsiteX33" fmla="*/ 340962 w 1208868"/>
                <a:gd name="connsiteY33" fmla="*/ 1146874 h 1162373"/>
                <a:gd name="connsiteX34" fmla="*/ 263471 w 1208868"/>
                <a:gd name="connsiteY34" fmla="*/ 1162373 h 1162373"/>
                <a:gd name="connsiteX35" fmla="*/ 30996 w 1208868"/>
                <a:gd name="connsiteY35" fmla="*/ 1146874 h 1162373"/>
                <a:gd name="connsiteX36" fmla="*/ 15498 w 1208868"/>
                <a:gd name="connsiteY36" fmla="*/ 1100380 h 116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08868" h="1162373">
                  <a:moveTo>
                    <a:pt x="0" y="1162373"/>
                  </a:moveTo>
                  <a:cubicBezTo>
                    <a:pt x="10332" y="971227"/>
                    <a:pt x="18263" y="779936"/>
                    <a:pt x="30996" y="588935"/>
                  </a:cubicBezTo>
                  <a:cubicBezTo>
                    <a:pt x="33767" y="547377"/>
                    <a:pt x="39044" y="505927"/>
                    <a:pt x="46495" y="464949"/>
                  </a:cubicBezTo>
                  <a:cubicBezTo>
                    <a:pt x="49417" y="448876"/>
                    <a:pt x="58031" y="434303"/>
                    <a:pt x="61993" y="418454"/>
                  </a:cubicBezTo>
                  <a:cubicBezTo>
                    <a:pt x="68382" y="392899"/>
                    <a:pt x="71568" y="366630"/>
                    <a:pt x="77491" y="340963"/>
                  </a:cubicBezTo>
                  <a:cubicBezTo>
                    <a:pt x="87070" y="299453"/>
                    <a:pt x="95017" y="257391"/>
                    <a:pt x="108488" y="216976"/>
                  </a:cubicBezTo>
                  <a:cubicBezTo>
                    <a:pt x="113654" y="201478"/>
                    <a:pt x="116680" y="185093"/>
                    <a:pt x="123986" y="170481"/>
                  </a:cubicBezTo>
                  <a:cubicBezTo>
                    <a:pt x="132316" y="153821"/>
                    <a:pt x="140965" y="136252"/>
                    <a:pt x="154983" y="123986"/>
                  </a:cubicBezTo>
                  <a:cubicBezTo>
                    <a:pt x="208806" y="76891"/>
                    <a:pt x="235768" y="63266"/>
                    <a:pt x="294468" y="46495"/>
                  </a:cubicBezTo>
                  <a:cubicBezTo>
                    <a:pt x="314949" y="40643"/>
                    <a:pt x="335980" y="36849"/>
                    <a:pt x="356461" y="30997"/>
                  </a:cubicBezTo>
                  <a:cubicBezTo>
                    <a:pt x="512099" y="-13472"/>
                    <a:pt x="271150" y="48449"/>
                    <a:pt x="464949" y="0"/>
                  </a:cubicBezTo>
                  <a:cubicBezTo>
                    <a:pt x="563105" y="5166"/>
                    <a:pt x="661529" y="6599"/>
                    <a:pt x="759417" y="15498"/>
                  </a:cubicBezTo>
                  <a:cubicBezTo>
                    <a:pt x="775687" y="16977"/>
                    <a:pt x="790204" y="26509"/>
                    <a:pt x="805912" y="30997"/>
                  </a:cubicBezTo>
                  <a:cubicBezTo>
                    <a:pt x="845234" y="42232"/>
                    <a:pt x="877242" y="46068"/>
                    <a:pt x="914400" y="61993"/>
                  </a:cubicBezTo>
                  <a:cubicBezTo>
                    <a:pt x="1048459" y="119447"/>
                    <a:pt x="913849" y="72142"/>
                    <a:pt x="1022888" y="108488"/>
                  </a:cubicBezTo>
                  <a:cubicBezTo>
                    <a:pt x="1053885" y="139485"/>
                    <a:pt x="1102016" y="159892"/>
                    <a:pt x="1115878" y="201478"/>
                  </a:cubicBezTo>
                  <a:cubicBezTo>
                    <a:pt x="1137266" y="265644"/>
                    <a:pt x="1122314" y="234380"/>
                    <a:pt x="1162373" y="294468"/>
                  </a:cubicBezTo>
                  <a:lnTo>
                    <a:pt x="1193369" y="387458"/>
                  </a:lnTo>
                  <a:lnTo>
                    <a:pt x="1208868" y="433952"/>
                  </a:lnTo>
                  <a:cubicBezTo>
                    <a:pt x="1203702" y="511444"/>
                    <a:pt x="1201946" y="589238"/>
                    <a:pt x="1193369" y="666427"/>
                  </a:cubicBezTo>
                  <a:cubicBezTo>
                    <a:pt x="1190218" y="694790"/>
                    <a:pt x="1166140" y="740151"/>
                    <a:pt x="1146874" y="759417"/>
                  </a:cubicBezTo>
                  <a:cubicBezTo>
                    <a:pt x="1133703" y="772588"/>
                    <a:pt x="1114688" y="778489"/>
                    <a:pt x="1100379" y="790413"/>
                  </a:cubicBezTo>
                  <a:cubicBezTo>
                    <a:pt x="1030440" y="848696"/>
                    <a:pt x="1080853" y="825926"/>
                    <a:pt x="1007390" y="867905"/>
                  </a:cubicBezTo>
                  <a:cubicBezTo>
                    <a:pt x="987330" y="879368"/>
                    <a:pt x="965456" y="887439"/>
                    <a:pt x="945396" y="898902"/>
                  </a:cubicBezTo>
                  <a:cubicBezTo>
                    <a:pt x="929224" y="908143"/>
                    <a:pt x="915561" y="921568"/>
                    <a:pt x="898901" y="929898"/>
                  </a:cubicBezTo>
                  <a:cubicBezTo>
                    <a:pt x="884289" y="937204"/>
                    <a:pt x="867019" y="938091"/>
                    <a:pt x="852407" y="945397"/>
                  </a:cubicBezTo>
                  <a:cubicBezTo>
                    <a:pt x="835747" y="953727"/>
                    <a:pt x="822933" y="968828"/>
                    <a:pt x="805912" y="976393"/>
                  </a:cubicBezTo>
                  <a:cubicBezTo>
                    <a:pt x="776055" y="989663"/>
                    <a:pt x="743919" y="997058"/>
                    <a:pt x="712922" y="1007390"/>
                  </a:cubicBezTo>
                  <a:lnTo>
                    <a:pt x="666427" y="1022888"/>
                  </a:lnTo>
                  <a:cubicBezTo>
                    <a:pt x="650929" y="1033220"/>
                    <a:pt x="636953" y="1046320"/>
                    <a:pt x="619932" y="1053885"/>
                  </a:cubicBezTo>
                  <a:cubicBezTo>
                    <a:pt x="590075" y="1067155"/>
                    <a:pt x="557939" y="1074549"/>
                    <a:pt x="526942" y="1084881"/>
                  </a:cubicBezTo>
                  <a:lnTo>
                    <a:pt x="480447" y="1100380"/>
                  </a:lnTo>
                  <a:lnTo>
                    <a:pt x="387457" y="1131376"/>
                  </a:lnTo>
                  <a:cubicBezTo>
                    <a:pt x="371959" y="1136542"/>
                    <a:pt x="356981" y="1143670"/>
                    <a:pt x="340962" y="1146874"/>
                  </a:cubicBezTo>
                  <a:lnTo>
                    <a:pt x="263471" y="1162373"/>
                  </a:lnTo>
                  <a:cubicBezTo>
                    <a:pt x="185979" y="1157207"/>
                    <a:pt x="106341" y="1165710"/>
                    <a:pt x="30996" y="1146874"/>
                  </a:cubicBezTo>
                  <a:cubicBezTo>
                    <a:pt x="15147" y="1142912"/>
                    <a:pt x="15498" y="1100380"/>
                    <a:pt x="15498" y="110038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508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任意多边形: 形状 170">
              <a:extLst>
                <a:ext uri="{FF2B5EF4-FFF2-40B4-BE49-F238E27FC236}">
                  <a16:creationId xmlns:a16="http://schemas.microsoft.com/office/drawing/2014/main" id="{2494086A-659E-44A6-A111-352D621A75C7}"/>
                </a:ext>
              </a:extLst>
            </p:cNvPr>
            <p:cNvSpPr/>
            <p:nvPr/>
          </p:nvSpPr>
          <p:spPr>
            <a:xfrm>
              <a:off x="5078321" y="1299018"/>
              <a:ext cx="293187" cy="335670"/>
            </a:xfrm>
            <a:custGeom>
              <a:avLst/>
              <a:gdLst>
                <a:gd name="connsiteX0" fmla="*/ 526943 w 650929"/>
                <a:gd name="connsiteY0" fmla="*/ 16829 h 745249"/>
                <a:gd name="connsiteX1" fmla="*/ 154983 w 650929"/>
                <a:gd name="connsiteY1" fmla="*/ 78822 h 745249"/>
                <a:gd name="connsiteX2" fmla="*/ 108488 w 650929"/>
                <a:gd name="connsiteY2" fmla="*/ 171812 h 745249"/>
                <a:gd name="connsiteX3" fmla="*/ 77492 w 650929"/>
                <a:gd name="connsiteY3" fmla="*/ 218307 h 745249"/>
                <a:gd name="connsiteX4" fmla="*/ 61993 w 650929"/>
                <a:gd name="connsiteY4" fmla="*/ 264802 h 745249"/>
                <a:gd name="connsiteX5" fmla="*/ 30997 w 650929"/>
                <a:gd name="connsiteY5" fmla="*/ 311297 h 745249"/>
                <a:gd name="connsiteX6" fmla="*/ 0 w 650929"/>
                <a:gd name="connsiteY6" fmla="*/ 404287 h 745249"/>
                <a:gd name="connsiteX7" fmla="*/ 15498 w 650929"/>
                <a:gd name="connsiteY7" fmla="*/ 605765 h 745249"/>
                <a:gd name="connsiteX8" fmla="*/ 61993 w 650929"/>
                <a:gd name="connsiteY8" fmla="*/ 636761 h 745249"/>
                <a:gd name="connsiteX9" fmla="*/ 154983 w 650929"/>
                <a:gd name="connsiteY9" fmla="*/ 714253 h 745249"/>
                <a:gd name="connsiteX10" fmla="*/ 247973 w 650929"/>
                <a:gd name="connsiteY10" fmla="*/ 745249 h 745249"/>
                <a:gd name="connsiteX11" fmla="*/ 356461 w 650929"/>
                <a:gd name="connsiteY11" fmla="*/ 729751 h 745249"/>
                <a:gd name="connsiteX12" fmla="*/ 402956 w 650929"/>
                <a:gd name="connsiteY12" fmla="*/ 714253 h 745249"/>
                <a:gd name="connsiteX13" fmla="*/ 464949 w 650929"/>
                <a:gd name="connsiteY13" fmla="*/ 621263 h 745249"/>
                <a:gd name="connsiteX14" fmla="*/ 495946 w 650929"/>
                <a:gd name="connsiteY14" fmla="*/ 574768 h 745249"/>
                <a:gd name="connsiteX15" fmla="*/ 573437 w 650929"/>
                <a:gd name="connsiteY15" fmla="*/ 481778 h 745249"/>
                <a:gd name="connsiteX16" fmla="*/ 635431 w 650929"/>
                <a:gd name="connsiteY16" fmla="*/ 373290 h 745249"/>
                <a:gd name="connsiteX17" fmla="*/ 650929 w 650929"/>
                <a:gd name="connsiteY17" fmla="*/ 326795 h 745249"/>
                <a:gd name="connsiteX18" fmla="*/ 619932 w 650929"/>
                <a:gd name="connsiteY18" fmla="*/ 109819 h 745249"/>
                <a:gd name="connsiteX19" fmla="*/ 526943 w 650929"/>
                <a:gd name="connsiteY19" fmla="*/ 16829 h 74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50929" h="745249">
                  <a:moveTo>
                    <a:pt x="526943" y="16829"/>
                  </a:moveTo>
                  <a:cubicBezTo>
                    <a:pt x="449452" y="11663"/>
                    <a:pt x="256879" y="-43454"/>
                    <a:pt x="154983" y="78822"/>
                  </a:cubicBezTo>
                  <a:cubicBezTo>
                    <a:pt x="99467" y="145441"/>
                    <a:pt x="143435" y="101918"/>
                    <a:pt x="108488" y="171812"/>
                  </a:cubicBezTo>
                  <a:cubicBezTo>
                    <a:pt x="100158" y="188472"/>
                    <a:pt x="85822" y="201647"/>
                    <a:pt x="77492" y="218307"/>
                  </a:cubicBezTo>
                  <a:cubicBezTo>
                    <a:pt x="70186" y="232919"/>
                    <a:pt x="69299" y="250190"/>
                    <a:pt x="61993" y="264802"/>
                  </a:cubicBezTo>
                  <a:cubicBezTo>
                    <a:pt x="53663" y="281462"/>
                    <a:pt x="38562" y="294276"/>
                    <a:pt x="30997" y="311297"/>
                  </a:cubicBezTo>
                  <a:cubicBezTo>
                    <a:pt x="17727" y="341154"/>
                    <a:pt x="0" y="404287"/>
                    <a:pt x="0" y="404287"/>
                  </a:cubicBezTo>
                  <a:cubicBezTo>
                    <a:pt x="5166" y="471446"/>
                    <a:pt x="-1858" y="540682"/>
                    <a:pt x="15498" y="605765"/>
                  </a:cubicBezTo>
                  <a:cubicBezTo>
                    <a:pt x="20297" y="623763"/>
                    <a:pt x="47684" y="624837"/>
                    <a:pt x="61993" y="636761"/>
                  </a:cubicBezTo>
                  <a:cubicBezTo>
                    <a:pt x="103704" y="671520"/>
                    <a:pt x="105510" y="692265"/>
                    <a:pt x="154983" y="714253"/>
                  </a:cubicBezTo>
                  <a:cubicBezTo>
                    <a:pt x="184840" y="727523"/>
                    <a:pt x="247973" y="745249"/>
                    <a:pt x="247973" y="745249"/>
                  </a:cubicBezTo>
                  <a:cubicBezTo>
                    <a:pt x="284136" y="740083"/>
                    <a:pt x="320641" y="736915"/>
                    <a:pt x="356461" y="729751"/>
                  </a:cubicBezTo>
                  <a:cubicBezTo>
                    <a:pt x="372480" y="726547"/>
                    <a:pt x="391404" y="725805"/>
                    <a:pt x="402956" y="714253"/>
                  </a:cubicBezTo>
                  <a:cubicBezTo>
                    <a:pt x="429298" y="687911"/>
                    <a:pt x="444285" y="652260"/>
                    <a:pt x="464949" y="621263"/>
                  </a:cubicBezTo>
                  <a:lnTo>
                    <a:pt x="495946" y="574768"/>
                  </a:lnTo>
                  <a:cubicBezTo>
                    <a:pt x="572906" y="459329"/>
                    <a:pt x="473994" y="601110"/>
                    <a:pt x="573437" y="481778"/>
                  </a:cubicBezTo>
                  <a:cubicBezTo>
                    <a:pt x="596327" y="454310"/>
                    <a:pt x="622055" y="404500"/>
                    <a:pt x="635431" y="373290"/>
                  </a:cubicBezTo>
                  <a:cubicBezTo>
                    <a:pt x="641866" y="358274"/>
                    <a:pt x="645763" y="342293"/>
                    <a:pt x="650929" y="326795"/>
                  </a:cubicBezTo>
                  <a:cubicBezTo>
                    <a:pt x="649232" y="308131"/>
                    <a:pt x="649101" y="162324"/>
                    <a:pt x="619932" y="109819"/>
                  </a:cubicBezTo>
                  <a:cubicBezTo>
                    <a:pt x="555073" y="-6926"/>
                    <a:pt x="604434" y="21995"/>
                    <a:pt x="526943" y="16829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508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4968D896-B0B5-48D8-8263-612610CC045F}"/>
                </a:ext>
              </a:extLst>
            </p:cNvPr>
            <p:cNvSpPr/>
            <p:nvPr/>
          </p:nvSpPr>
          <p:spPr>
            <a:xfrm>
              <a:off x="4075925" y="2220682"/>
              <a:ext cx="55845" cy="5584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508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B2C94FF0-2FDC-430D-BFC3-290B2EFD9DA0}"/>
                </a:ext>
              </a:extLst>
            </p:cNvPr>
            <p:cNvSpPr/>
            <p:nvPr/>
          </p:nvSpPr>
          <p:spPr>
            <a:xfrm>
              <a:off x="3999382" y="2349451"/>
              <a:ext cx="55845" cy="5584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508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4B5A5BE0-3A40-4C73-BF8E-B220AD146BEB}"/>
                </a:ext>
              </a:extLst>
            </p:cNvPr>
            <p:cNvSpPr/>
            <p:nvPr/>
          </p:nvSpPr>
          <p:spPr>
            <a:xfrm>
              <a:off x="4144568" y="2289325"/>
              <a:ext cx="55845" cy="5584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508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B2A56D1B-62ED-4290-A7E4-9318B0133AFD}"/>
                </a:ext>
              </a:extLst>
            </p:cNvPr>
            <p:cNvSpPr/>
            <p:nvPr/>
          </p:nvSpPr>
          <p:spPr>
            <a:xfrm>
              <a:off x="4103172" y="2428970"/>
              <a:ext cx="55845" cy="5584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508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319E00C0-CF77-4FDD-A467-407F2FEE7357}"/>
              </a:ext>
            </a:extLst>
          </p:cNvPr>
          <p:cNvGrpSpPr/>
          <p:nvPr/>
        </p:nvGrpSpPr>
        <p:grpSpPr>
          <a:xfrm>
            <a:off x="8313208" y="2237847"/>
            <a:ext cx="2176846" cy="1270372"/>
            <a:chOff x="4283442" y="1633994"/>
            <a:chExt cx="2176846" cy="1270372"/>
          </a:xfrm>
        </p:grpSpPr>
        <p:sp>
          <p:nvSpPr>
            <p:cNvPr id="177" name="任意多边形: 形状 176">
              <a:extLst>
                <a:ext uri="{FF2B5EF4-FFF2-40B4-BE49-F238E27FC236}">
                  <a16:creationId xmlns:a16="http://schemas.microsoft.com/office/drawing/2014/main" id="{147CFB3C-FE63-4E16-93A3-3C9DE595DB64}"/>
                </a:ext>
              </a:extLst>
            </p:cNvPr>
            <p:cNvSpPr/>
            <p:nvPr/>
          </p:nvSpPr>
          <p:spPr>
            <a:xfrm rot="1928124">
              <a:off x="5497271" y="1779223"/>
              <a:ext cx="963017" cy="307854"/>
            </a:xfrm>
            <a:custGeom>
              <a:avLst/>
              <a:gdLst>
                <a:gd name="connsiteX0" fmla="*/ 0 w 2853065"/>
                <a:gd name="connsiteY0" fmla="*/ 15771 h 914673"/>
                <a:gd name="connsiteX1" fmla="*/ 387458 w 2853065"/>
                <a:gd name="connsiteY1" fmla="*/ 15771 h 914673"/>
                <a:gd name="connsiteX2" fmla="*/ 480447 w 2853065"/>
                <a:gd name="connsiteY2" fmla="*/ 46768 h 914673"/>
                <a:gd name="connsiteX3" fmla="*/ 619932 w 2853065"/>
                <a:gd name="connsiteY3" fmla="*/ 93263 h 914673"/>
                <a:gd name="connsiteX4" fmla="*/ 712922 w 2853065"/>
                <a:gd name="connsiteY4" fmla="*/ 124260 h 914673"/>
                <a:gd name="connsiteX5" fmla="*/ 805912 w 2853065"/>
                <a:gd name="connsiteY5" fmla="*/ 170755 h 914673"/>
                <a:gd name="connsiteX6" fmla="*/ 836908 w 2853065"/>
                <a:gd name="connsiteY6" fmla="*/ 217249 h 914673"/>
                <a:gd name="connsiteX7" fmla="*/ 883403 w 2853065"/>
                <a:gd name="connsiteY7" fmla="*/ 232748 h 914673"/>
                <a:gd name="connsiteX8" fmla="*/ 929898 w 2853065"/>
                <a:gd name="connsiteY8" fmla="*/ 263744 h 914673"/>
                <a:gd name="connsiteX9" fmla="*/ 1007390 w 2853065"/>
                <a:gd name="connsiteY9" fmla="*/ 325738 h 914673"/>
                <a:gd name="connsiteX10" fmla="*/ 1053885 w 2853065"/>
                <a:gd name="connsiteY10" fmla="*/ 372232 h 914673"/>
                <a:gd name="connsiteX11" fmla="*/ 1100380 w 2853065"/>
                <a:gd name="connsiteY11" fmla="*/ 387731 h 914673"/>
                <a:gd name="connsiteX12" fmla="*/ 1193369 w 2853065"/>
                <a:gd name="connsiteY12" fmla="*/ 449724 h 914673"/>
                <a:gd name="connsiteX13" fmla="*/ 1239864 w 2853065"/>
                <a:gd name="connsiteY13" fmla="*/ 480721 h 914673"/>
                <a:gd name="connsiteX14" fmla="*/ 1410346 w 2853065"/>
                <a:gd name="connsiteY14" fmla="*/ 511717 h 914673"/>
                <a:gd name="connsiteX15" fmla="*/ 2092271 w 2853065"/>
                <a:gd name="connsiteY15" fmla="*/ 542714 h 914673"/>
                <a:gd name="connsiteX16" fmla="*/ 2200759 w 2853065"/>
                <a:gd name="connsiteY16" fmla="*/ 573710 h 914673"/>
                <a:gd name="connsiteX17" fmla="*/ 2309247 w 2853065"/>
                <a:gd name="connsiteY17" fmla="*/ 604707 h 914673"/>
                <a:gd name="connsiteX18" fmla="*/ 2402237 w 2853065"/>
                <a:gd name="connsiteY18" fmla="*/ 651202 h 914673"/>
                <a:gd name="connsiteX19" fmla="*/ 2510725 w 2853065"/>
                <a:gd name="connsiteY19" fmla="*/ 713195 h 914673"/>
                <a:gd name="connsiteX20" fmla="*/ 2557220 w 2853065"/>
                <a:gd name="connsiteY20" fmla="*/ 728693 h 914673"/>
                <a:gd name="connsiteX21" fmla="*/ 2665708 w 2853065"/>
                <a:gd name="connsiteY21" fmla="*/ 790687 h 914673"/>
                <a:gd name="connsiteX22" fmla="*/ 2712203 w 2853065"/>
                <a:gd name="connsiteY22" fmla="*/ 806185 h 914673"/>
                <a:gd name="connsiteX23" fmla="*/ 2758698 w 2853065"/>
                <a:gd name="connsiteY23" fmla="*/ 837182 h 914673"/>
                <a:gd name="connsiteX24" fmla="*/ 2851688 w 2853065"/>
                <a:gd name="connsiteY24" fmla="*/ 899175 h 914673"/>
                <a:gd name="connsiteX25" fmla="*/ 2851688 w 2853065"/>
                <a:gd name="connsiteY25" fmla="*/ 914673 h 914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53065" h="914673">
                  <a:moveTo>
                    <a:pt x="0" y="15771"/>
                  </a:moveTo>
                  <a:cubicBezTo>
                    <a:pt x="169744" y="2714"/>
                    <a:pt x="220944" y="-11981"/>
                    <a:pt x="387458" y="15771"/>
                  </a:cubicBezTo>
                  <a:cubicBezTo>
                    <a:pt x="419687" y="21142"/>
                    <a:pt x="449451" y="36436"/>
                    <a:pt x="480447" y="46768"/>
                  </a:cubicBezTo>
                  <a:lnTo>
                    <a:pt x="619932" y="93263"/>
                  </a:lnTo>
                  <a:cubicBezTo>
                    <a:pt x="619937" y="93265"/>
                    <a:pt x="712918" y="124257"/>
                    <a:pt x="712922" y="124260"/>
                  </a:cubicBezTo>
                  <a:cubicBezTo>
                    <a:pt x="773010" y="164318"/>
                    <a:pt x="741746" y="149366"/>
                    <a:pt x="805912" y="170755"/>
                  </a:cubicBezTo>
                  <a:cubicBezTo>
                    <a:pt x="816244" y="186253"/>
                    <a:pt x="822363" y="205613"/>
                    <a:pt x="836908" y="217249"/>
                  </a:cubicBezTo>
                  <a:cubicBezTo>
                    <a:pt x="849665" y="227455"/>
                    <a:pt x="868791" y="225442"/>
                    <a:pt x="883403" y="232748"/>
                  </a:cubicBezTo>
                  <a:cubicBezTo>
                    <a:pt x="900063" y="241078"/>
                    <a:pt x="914400" y="253412"/>
                    <a:pt x="929898" y="263744"/>
                  </a:cubicBezTo>
                  <a:cubicBezTo>
                    <a:pt x="999220" y="367726"/>
                    <a:pt x="917559" y="265851"/>
                    <a:pt x="1007390" y="325738"/>
                  </a:cubicBezTo>
                  <a:cubicBezTo>
                    <a:pt x="1025627" y="337896"/>
                    <a:pt x="1035648" y="360074"/>
                    <a:pt x="1053885" y="372232"/>
                  </a:cubicBezTo>
                  <a:cubicBezTo>
                    <a:pt x="1067478" y="381294"/>
                    <a:pt x="1086099" y="379797"/>
                    <a:pt x="1100380" y="387731"/>
                  </a:cubicBezTo>
                  <a:cubicBezTo>
                    <a:pt x="1132945" y="405823"/>
                    <a:pt x="1162373" y="429060"/>
                    <a:pt x="1193369" y="449724"/>
                  </a:cubicBezTo>
                  <a:cubicBezTo>
                    <a:pt x="1208867" y="460056"/>
                    <a:pt x="1222193" y="474831"/>
                    <a:pt x="1239864" y="480721"/>
                  </a:cubicBezTo>
                  <a:cubicBezTo>
                    <a:pt x="1321114" y="507804"/>
                    <a:pt x="1282279" y="498236"/>
                    <a:pt x="1410346" y="511717"/>
                  </a:cubicBezTo>
                  <a:cubicBezTo>
                    <a:pt x="1685530" y="540684"/>
                    <a:pt x="1718547" y="531389"/>
                    <a:pt x="2092271" y="542714"/>
                  </a:cubicBezTo>
                  <a:cubicBezTo>
                    <a:pt x="2286033" y="591154"/>
                    <a:pt x="2045150" y="529250"/>
                    <a:pt x="2200759" y="573710"/>
                  </a:cubicBezTo>
                  <a:cubicBezTo>
                    <a:pt x="2336974" y="612629"/>
                    <a:pt x="2197777" y="567550"/>
                    <a:pt x="2309247" y="604707"/>
                  </a:cubicBezTo>
                  <a:cubicBezTo>
                    <a:pt x="2398601" y="664277"/>
                    <a:pt x="2312403" y="612702"/>
                    <a:pt x="2402237" y="651202"/>
                  </a:cubicBezTo>
                  <a:cubicBezTo>
                    <a:pt x="2592444" y="732719"/>
                    <a:pt x="2355070" y="635369"/>
                    <a:pt x="2510725" y="713195"/>
                  </a:cubicBezTo>
                  <a:cubicBezTo>
                    <a:pt x="2525337" y="720501"/>
                    <a:pt x="2542204" y="722258"/>
                    <a:pt x="2557220" y="728693"/>
                  </a:cubicBezTo>
                  <a:cubicBezTo>
                    <a:pt x="2747423" y="810208"/>
                    <a:pt x="2510059" y="712862"/>
                    <a:pt x="2665708" y="790687"/>
                  </a:cubicBezTo>
                  <a:cubicBezTo>
                    <a:pt x="2680320" y="797993"/>
                    <a:pt x="2696705" y="801019"/>
                    <a:pt x="2712203" y="806185"/>
                  </a:cubicBezTo>
                  <a:cubicBezTo>
                    <a:pt x="2727701" y="816517"/>
                    <a:pt x="2742038" y="828852"/>
                    <a:pt x="2758698" y="837182"/>
                  </a:cubicBezTo>
                  <a:cubicBezTo>
                    <a:pt x="2822139" y="868902"/>
                    <a:pt x="2798803" y="828663"/>
                    <a:pt x="2851688" y="899175"/>
                  </a:cubicBezTo>
                  <a:cubicBezTo>
                    <a:pt x="2854788" y="903308"/>
                    <a:pt x="2851688" y="909507"/>
                    <a:pt x="2851688" y="914673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508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任意多边形: 形状 177">
              <a:extLst>
                <a:ext uri="{FF2B5EF4-FFF2-40B4-BE49-F238E27FC236}">
                  <a16:creationId xmlns:a16="http://schemas.microsoft.com/office/drawing/2014/main" id="{DD280AEB-DF9E-46B3-9CCB-D998AD365BDB}"/>
                </a:ext>
              </a:extLst>
            </p:cNvPr>
            <p:cNvSpPr/>
            <p:nvPr/>
          </p:nvSpPr>
          <p:spPr>
            <a:xfrm rot="1928124">
              <a:off x="5104695" y="1820300"/>
              <a:ext cx="632983" cy="751148"/>
            </a:xfrm>
            <a:custGeom>
              <a:avLst/>
              <a:gdLst>
                <a:gd name="connsiteX0" fmla="*/ 30997 w 1875295"/>
                <a:gd name="connsiteY0" fmla="*/ 0 h 2231755"/>
                <a:gd name="connsiteX1" fmla="*/ 15499 w 1875295"/>
                <a:gd name="connsiteY1" fmla="*/ 232474 h 2231755"/>
                <a:gd name="connsiteX2" fmla="*/ 0 w 1875295"/>
                <a:gd name="connsiteY2" fmla="*/ 294467 h 2231755"/>
                <a:gd name="connsiteX3" fmla="*/ 15499 w 1875295"/>
                <a:gd name="connsiteY3" fmla="*/ 557939 h 2231755"/>
                <a:gd name="connsiteX4" fmla="*/ 92990 w 1875295"/>
                <a:gd name="connsiteY4" fmla="*/ 697423 h 2231755"/>
                <a:gd name="connsiteX5" fmla="*/ 185980 w 1875295"/>
                <a:gd name="connsiteY5" fmla="*/ 759416 h 2231755"/>
                <a:gd name="connsiteX6" fmla="*/ 278970 w 1875295"/>
                <a:gd name="connsiteY6" fmla="*/ 805911 h 2231755"/>
                <a:gd name="connsiteX7" fmla="*/ 464949 w 1875295"/>
                <a:gd name="connsiteY7" fmla="*/ 929898 h 2231755"/>
                <a:gd name="connsiteX8" fmla="*/ 511444 w 1875295"/>
                <a:gd name="connsiteY8" fmla="*/ 960894 h 2231755"/>
                <a:gd name="connsiteX9" fmla="*/ 557939 w 1875295"/>
                <a:gd name="connsiteY9" fmla="*/ 976393 h 2231755"/>
                <a:gd name="connsiteX10" fmla="*/ 604434 w 1875295"/>
                <a:gd name="connsiteY10" fmla="*/ 1007389 h 2231755"/>
                <a:gd name="connsiteX11" fmla="*/ 697424 w 1875295"/>
                <a:gd name="connsiteY11" fmla="*/ 1038386 h 2231755"/>
                <a:gd name="connsiteX12" fmla="*/ 790414 w 1875295"/>
                <a:gd name="connsiteY12" fmla="*/ 1084881 h 2231755"/>
                <a:gd name="connsiteX13" fmla="*/ 836909 w 1875295"/>
                <a:gd name="connsiteY13" fmla="*/ 1115878 h 2231755"/>
                <a:gd name="connsiteX14" fmla="*/ 945397 w 1875295"/>
                <a:gd name="connsiteY14" fmla="*/ 1162372 h 2231755"/>
                <a:gd name="connsiteX15" fmla="*/ 991892 w 1875295"/>
                <a:gd name="connsiteY15" fmla="*/ 1193369 h 2231755"/>
                <a:gd name="connsiteX16" fmla="*/ 1069383 w 1875295"/>
                <a:gd name="connsiteY16" fmla="*/ 1286359 h 2231755"/>
                <a:gd name="connsiteX17" fmla="*/ 1100380 w 1875295"/>
                <a:gd name="connsiteY17" fmla="*/ 1379349 h 2231755"/>
                <a:gd name="connsiteX18" fmla="*/ 1115878 w 1875295"/>
                <a:gd name="connsiteY18" fmla="*/ 1425844 h 2231755"/>
                <a:gd name="connsiteX19" fmla="*/ 1131376 w 1875295"/>
                <a:gd name="connsiteY19" fmla="*/ 1503335 h 2231755"/>
                <a:gd name="connsiteX20" fmla="*/ 1146875 w 1875295"/>
                <a:gd name="connsiteY20" fmla="*/ 1549830 h 2231755"/>
                <a:gd name="connsiteX21" fmla="*/ 1177871 w 1875295"/>
                <a:gd name="connsiteY21" fmla="*/ 1689315 h 2231755"/>
                <a:gd name="connsiteX22" fmla="*/ 1208868 w 1875295"/>
                <a:gd name="connsiteY22" fmla="*/ 1782305 h 2231755"/>
                <a:gd name="connsiteX23" fmla="*/ 1224366 w 1875295"/>
                <a:gd name="connsiteY23" fmla="*/ 1828800 h 2231755"/>
                <a:gd name="connsiteX24" fmla="*/ 1286360 w 1875295"/>
                <a:gd name="connsiteY24" fmla="*/ 1921789 h 2231755"/>
                <a:gd name="connsiteX25" fmla="*/ 1317356 w 1875295"/>
                <a:gd name="connsiteY25" fmla="*/ 1968284 h 2231755"/>
                <a:gd name="connsiteX26" fmla="*/ 1363851 w 1875295"/>
                <a:gd name="connsiteY26" fmla="*/ 2014779 h 2231755"/>
                <a:gd name="connsiteX27" fmla="*/ 1425844 w 1875295"/>
                <a:gd name="connsiteY27" fmla="*/ 2107769 h 2231755"/>
                <a:gd name="connsiteX28" fmla="*/ 1565329 w 1875295"/>
                <a:gd name="connsiteY28" fmla="*/ 2169762 h 2231755"/>
                <a:gd name="connsiteX29" fmla="*/ 1658319 w 1875295"/>
                <a:gd name="connsiteY29" fmla="*/ 2200759 h 2231755"/>
                <a:gd name="connsiteX30" fmla="*/ 1751309 w 1875295"/>
                <a:gd name="connsiteY30" fmla="*/ 2216257 h 2231755"/>
                <a:gd name="connsiteX31" fmla="*/ 1875295 w 1875295"/>
                <a:gd name="connsiteY31" fmla="*/ 2231755 h 223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75295" h="2231755">
                  <a:moveTo>
                    <a:pt x="30997" y="0"/>
                  </a:moveTo>
                  <a:cubicBezTo>
                    <a:pt x="25831" y="77491"/>
                    <a:pt x="23629" y="155237"/>
                    <a:pt x="15499" y="232474"/>
                  </a:cubicBezTo>
                  <a:cubicBezTo>
                    <a:pt x="13269" y="253657"/>
                    <a:pt x="0" y="273167"/>
                    <a:pt x="0" y="294467"/>
                  </a:cubicBezTo>
                  <a:cubicBezTo>
                    <a:pt x="0" y="382443"/>
                    <a:pt x="6745" y="470400"/>
                    <a:pt x="15499" y="557939"/>
                  </a:cubicBezTo>
                  <a:cubicBezTo>
                    <a:pt x="19537" y="598315"/>
                    <a:pt x="74934" y="685386"/>
                    <a:pt x="92990" y="697423"/>
                  </a:cubicBezTo>
                  <a:lnTo>
                    <a:pt x="185980" y="759416"/>
                  </a:lnTo>
                  <a:cubicBezTo>
                    <a:pt x="246069" y="799475"/>
                    <a:pt x="214803" y="784522"/>
                    <a:pt x="278970" y="805911"/>
                  </a:cubicBezTo>
                  <a:lnTo>
                    <a:pt x="464949" y="929898"/>
                  </a:lnTo>
                  <a:cubicBezTo>
                    <a:pt x="480447" y="940230"/>
                    <a:pt x="493773" y="955004"/>
                    <a:pt x="511444" y="960894"/>
                  </a:cubicBezTo>
                  <a:cubicBezTo>
                    <a:pt x="526942" y="966060"/>
                    <a:pt x="543327" y="969087"/>
                    <a:pt x="557939" y="976393"/>
                  </a:cubicBezTo>
                  <a:cubicBezTo>
                    <a:pt x="574599" y="984723"/>
                    <a:pt x="587413" y="999824"/>
                    <a:pt x="604434" y="1007389"/>
                  </a:cubicBezTo>
                  <a:cubicBezTo>
                    <a:pt x="634291" y="1020659"/>
                    <a:pt x="697424" y="1038386"/>
                    <a:pt x="697424" y="1038386"/>
                  </a:cubicBezTo>
                  <a:cubicBezTo>
                    <a:pt x="830673" y="1127219"/>
                    <a:pt x="662082" y="1020715"/>
                    <a:pt x="790414" y="1084881"/>
                  </a:cubicBezTo>
                  <a:cubicBezTo>
                    <a:pt x="807074" y="1093211"/>
                    <a:pt x="820736" y="1106637"/>
                    <a:pt x="836909" y="1115878"/>
                  </a:cubicBezTo>
                  <a:cubicBezTo>
                    <a:pt x="890531" y="1146519"/>
                    <a:pt x="893236" y="1144985"/>
                    <a:pt x="945397" y="1162372"/>
                  </a:cubicBezTo>
                  <a:cubicBezTo>
                    <a:pt x="960895" y="1172704"/>
                    <a:pt x="977583" y="1181444"/>
                    <a:pt x="991892" y="1193369"/>
                  </a:cubicBezTo>
                  <a:cubicBezTo>
                    <a:pt x="1017656" y="1214839"/>
                    <a:pt x="1055040" y="1254087"/>
                    <a:pt x="1069383" y="1286359"/>
                  </a:cubicBezTo>
                  <a:cubicBezTo>
                    <a:pt x="1082653" y="1316216"/>
                    <a:pt x="1090048" y="1348352"/>
                    <a:pt x="1100380" y="1379349"/>
                  </a:cubicBezTo>
                  <a:cubicBezTo>
                    <a:pt x="1105546" y="1394847"/>
                    <a:pt x="1112674" y="1409825"/>
                    <a:pt x="1115878" y="1425844"/>
                  </a:cubicBezTo>
                  <a:cubicBezTo>
                    <a:pt x="1121044" y="1451674"/>
                    <a:pt x="1124987" y="1477780"/>
                    <a:pt x="1131376" y="1503335"/>
                  </a:cubicBezTo>
                  <a:cubicBezTo>
                    <a:pt x="1135338" y="1519184"/>
                    <a:pt x="1142913" y="1533981"/>
                    <a:pt x="1146875" y="1549830"/>
                  </a:cubicBezTo>
                  <a:cubicBezTo>
                    <a:pt x="1168997" y="1638319"/>
                    <a:pt x="1154005" y="1609763"/>
                    <a:pt x="1177871" y="1689315"/>
                  </a:cubicBezTo>
                  <a:cubicBezTo>
                    <a:pt x="1187260" y="1720610"/>
                    <a:pt x="1198536" y="1751308"/>
                    <a:pt x="1208868" y="1782305"/>
                  </a:cubicBezTo>
                  <a:cubicBezTo>
                    <a:pt x="1214034" y="1797803"/>
                    <a:pt x="1215304" y="1815207"/>
                    <a:pt x="1224366" y="1828800"/>
                  </a:cubicBezTo>
                  <a:lnTo>
                    <a:pt x="1286360" y="1921789"/>
                  </a:lnTo>
                  <a:cubicBezTo>
                    <a:pt x="1296692" y="1937287"/>
                    <a:pt x="1304185" y="1955113"/>
                    <a:pt x="1317356" y="1968284"/>
                  </a:cubicBezTo>
                  <a:cubicBezTo>
                    <a:pt x="1332854" y="1983782"/>
                    <a:pt x="1350395" y="1997478"/>
                    <a:pt x="1363851" y="2014779"/>
                  </a:cubicBezTo>
                  <a:cubicBezTo>
                    <a:pt x="1386722" y="2044185"/>
                    <a:pt x="1394847" y="2087104"/>
                    <a:pt x="1425844" y="2107769"/>
                  </a:cubicBezTo>
                  <a:cubicBezTo>
                    <a:pt x="1499526" y="2156891"/>
                    <a:pt x="1454666" y="2132874"/>
                    <a:pt x="1565329" y="2169762"/>
                  </a:cubicBezTo>
                  <a:cubicBezTo>
                    <a:pt x="1565336" y="2169764"/>
                    <a:pt x="1658311" y="2200758"/>
                    <a:pt x="1658319" y="2200759"/>
                  </a:cubicBezTo>
                  <a:cubicBezTo>
                    <a:pt x="1689316" y="2205925"/>
                    <a:pt x="1720201" y="2211813"/>
                    <a:pt x="1751309" y="2216257"/>
                  </a:cubicBezTo>
                  <a:cubicBezTo>
                    <a:pt x="1792541" y="2222147"/>
                    <a:pt x="1875295" y="2231755"/>
                    <a:pt x="1875295" y="2231755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508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任意多边形: 形状 178">
              <a:extLst>
                <a:ext uri="{FF2B5EF4-FFF2-40B4-BE49-F238E27FC236}">
                  <a16:creationId xmlns:a16="http://schemas.microsoft.com/office/drawing/2014/main" id="{E12D86A0-93A4-4ECF-944E-20880C58F279}"/>
                </a:ext>
              </a:extLst>
            </p:cNvPr>
            <p:cNvSpPr/>
            <p:nvPr/>
          </p:nvSpPr>
          <p:spPr>
            <a:xfrm rot="1928124">
              <a:off x="4283442" y="2075762"/>
              <a:ext cx="1119629" cy="438170"/>
            </a:xfrm>
            <a:custGeom>
              <a:avLst/>
              <a:gdLst>
                <a:gd name="connsiteX0" fmla="*/ 0 w 3317049"/>
                <a:gd name="connsiteY0" fmla="*/ 1208867 h 1301857"/>
                <a:gd name="connsiteX1" fmla="*/ 852406 w 3317049"/>
                <a:gd name="connsiteY1" fmla="*/ 867905 h 1301857"/>
                <a:gd name="connsiteX2" fmla="*/ 1239864 w 3317049"/>
                <a:gd name="connsiteY2" fmla="*/ 898901 h 1301857"/>
                <a:gd name="connsiteX3" fmla="*/ 1394847 w 3317049"/>
                <a:gd name="connsiteY3" fmla="*/ 945396 h 1301857"/>
                <a:gd name="connsiteX4" fmla="*/ 1487837 w 3317049"/>
                <a:gd name="connsiteY4" fmla="*/ 976393 h 1301857"/>
                <a:gd name="connsiteX5" fmla="*/ 1580827 w 3317049"/>
                <a:gd name="connsiteY5" fmla="*/ 1038386 h 1301857"/>
                <a:gd name="connsiteX6" fmla="*/ 1627322 w 3317049"/>
                <a:gd name="connsiteY6" fmla="*/ 1069383 h 1301857"/>
                <a:gd name="connsiteX7" fmla="*/ 1673817 w 3317049"/>
                <a:gd name="connsiteY7" fmla="*/ 1084881 h 1301857"/>
                <a:gd name="connsiteX8" fmla="*/ 1720311 w 3317049"/>
                <a:gd name="connsiteY8" fmla="*/ 1115878 h 1301857"/>
                <a:gd name="connsiteX9" fmla="*/ 1813301 w 3317049"/>
                <a:gd name="connsiteY9" fmla="*/ 1146874 h 1301857"/>
                <a:gd name="connsiteX10" fmla="*/ 1859796 w 3317049"/>
                <a:gd name="connsiteY10" fmla="*/ 1177871 h 1301857"/>
                <a:gd name="connsiteX11" fmla="*/ 1952786 w 3317049"/>
                <a:gd name="connsiteY11" fmla="*/ 1208867 h 1301857"/>
                <a:gd name="connsiteX12" fmla="*/ 1999281 w 3317049"/>
                <a:gd name="connsiteY12" fmla="*/ 1239864 h 1301857"/>
                <a:gd name="connsiteX13" fmla="*/ 2169762 w 3317049"/>
                <a:gd name="connsiteY13" fmla="*/ 1286359 h 1301857"/>
                <a:gd name="connsiteX14" fmla="*/ 2216257 w 3317049"/>
                <a:gd name="connsiteY14" fmla="*/ 1301857 h 1301857"/>
                <a:gd name="connsiteX15" fmla="*/ 2743200 w 3317049"/>
                <a:gd name="connsiteY15" fmla="*/ 1286359 h 1301857"/>
                <a:gd name="connsiteX16" fmla="*/ 2960176 w 3317049"/>
                <a:gd name="connsiteY16" fmla="*/ 1270861 h 1301857"/>
                <a:gd name="connsiteX17" fmla="*/ 3006671 w 3317049"/>
                <a:gd name="connsiteY17" fmla="*/ 1239864 h 1301857"/>
                <a:gd name="connsiteX18" fmla="*/ 3099661 w 3317049"/>
                <a:gd name="connsiteY18" fmla="*/ 1162372 h 1301857"/>
                <a:gd name="connsiteX19" fmla="*/ 3177152 w 3317049"/>
                <a:gd name="connsiteY19" fmla="*/ 1084881 h 1301857"/>
                <a:gd name="connsiteX20" fmla="*/ 3254644 w 3317049"/>
                <a:gd name="connsiteY20" fmla="*/ 1007389 h 1301857"/>
                <a:gd name="connsiteX21" fmla="*/ 3316637 w 3317049"/>
                <a:gd name="connsiteY21" fmla="*/ 914400 h 1301857"/>
                <a:gd name="connsiteX22" fmla="*/ 3270142 w 3317049"/>
                <a:gd name="connsiteY22" fmla="*/ 743918 h 1301857"/>
                <a:gd name="connsiteX23" fmla="*/ 3254644 w 3317049"/>
                <a:gd name="connsiteY23" fmla="*/ 697423 h 1301857"/>
                <a:gd name="connsiteX24" fmla="*/ 3208149 w 3317049"/>
                <a:gd name="connsiteY24" fmla="*/ 650928 h 1301857"/>
                <a:gd name="connsiteX25" fmla="*/ 3130657 w 3317049"/>
                <a:gd name="connsiteY25" fmla="*/ 511444 h 1301857"/>
                <a:gd name="connsiteX26" fmla="*/ 3099661 w 3317049"/>
                <a:gd name="connsiteY26" fmla="*/ 464949 h 1301857"/>
                <a:gd name="connsiteX27" fmla="*/ 3053166 w 3317049"/>
                <a:gd name="connsiteY27" fmla="*/ 418454 h 1301857"/>
                <a:gd name="connsiteX28" fmla="*/ 2991172 w 3317049"/>
                <a:gd name="connsiteY28" fmla="*/ 325464 h 1301857"/>
                <a:gd name="connsiteX29" fmla="*/ 2960176 w 3317049"/>
                <a:gd name="connsiteY29" fmla="*/ 278969 h 1301857"/>
                <a:gd name="connsiteX30" fmla="*/ 2929179 w 3317049"/>
                <a:gd name="connsiteY30" fmla="*/ 185979 h 1301857"/>
                <a:gd name="connsiteX31" fmla="*/ 2944678 w 3317049"/>
                <a:gd name="connsiteY31" fmla="*/ 0 h 1301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317049" h="1301857">
                  <a:moveTo>
                    <a:pt x="0" y="1208867"/>
                  </a:moveTo>
                  <a:cubicBezTo>
                    <a:pt x="284135" y="1095213"/>
                    <a:pt x="557166" y="948425"/>
                    <a:pt x="852406" y="867905"/>
                  </a:cubicBezTo>
                  <a:cubicBezTo>
                    <a:pt x="1097808" y="800977"/>
                    <a:pt x="1101501" y="859368"/>
                    <a:pt x="1239864" y="898901"/>
                  </a:cubicBezTo>
                  <a:cubicBezTo>
                    <a:pt x="1403823" y="945747"/>
                    <a:pt x="1173863" y="871736"/>
                    <a:pt x="1394847" y="945396"/>
                  </a:cubicBezTo>
                  <a:cubicBezTo>
                    <a:pt x="1394852" y="945398"/>
                    <a:pt x="1487833" y="976390"/>
                    <a:pt x="1487837" y="976393"/>
                  </a:cubicBezTo>
                  <a:lnTo>
                    <a:pt x="1580827" y="1038386"/>
                  </a:lnTo>
                  <a:cubicBezTo>
                    <a:pt x="1596325" y="1048718"/>
                    <a:pt x="1609651" y="1063493"/>
                    <a:pt x="1627322" y="1069383"/>
                  </a:cubicBezTo>
                  <a:lnTo>
                    <a:pt x="1673817" y="1084881"/>
                  </a:lnTo>
                  <a:cubicBezTo>
                    <a:pt x="1689315" y="1095213"/>
                    <a:pt x="1703290" y="1108313"/>
                    <a:pt x="1720311" y="1115878"/>
                  </a:cubicBezTo>
                  <a:cubicBezTo>
                    <a:pt x="1750168" y="1129148"/>
                    <a:pt x="1813301" y="1146874"/>
                    <a:pt x="1813301" y="1146874"/>
                  </a:cubicBezTo>
                  <a:cubicBezTo>
                    <a:pt x="1828799" y="1157206"/>
                    <a:pt x="1842775" y="1170306"/>
                    <a:pt x="1859796" y="1177871"/>
                  </a:cubicBezTo>
                  <a:cubicBezTo>
                    <a:pt x="1889653" y="1191141"/>
                    <a:pt x="1952786" y="1208867"/>
                    <a:pt x="1952786" y="1208867"/>
                  </a:cubicBezTo>
                  <a:cubicBezTo>
                    <a:pt x="1968284" y="1219199"/>
                    <a:pt x="1982260" y="1232299"/>
                    <a:pt x="1999281" y="1239864"/>
                  </a:cubicBezTo>
                  <a:cubicBezTo>
                    <a:pt x="2084778" y="1277863"/>
                    <a:pt x="2086420" y="1265524"/>
                    <a:pt x="2169762" y="1286359"/>
                  </a:cubicBezTo>
                  <a:cubicBezTo>
                    <a:pt x="2185611" y="1290321"/>
                    <a:pt x="2200759" y="1296691"/>
                    <a:pt x="2216257" y="1301857"/>
                  </a:cubicBezTo>
                  <a:lnTo>
                    <a:pt x="2743200" y="1286359"/>
                  </a:lnTo>
                  <a:cubicBezTo>
                    <a:pt x="2815647" y="1283340"/>
                    <a:pt x="2888770" y="1283462"/>
                    <a:pt x="2960176" y="1270861"/>
                  </a:cubicBezTo>
                  <a:cubicBezTo>
                    <a:pt x="2978519" y="1267624"/>
                    <a:pt x="2992362" y="1251789"/>
                    <a:pt x="3006671" y="1239864"/>
                  </a:cubicBezTo>
                  <a:cubicBezTo>
                    <a:pt x="3126003" y="1140420"/>
                    <a:pt x="2984223" y="1239332"/>
                    <a:pt x="3099661" y="1162372"/>
                  </a:cubicBezTo>
                  <a:cubicBezTo>
                    <a:pt x="3182316" y="1038390"/>
                    <a:pt x="3073831" y="1188202"/>
                    <a:pt x="3177152" y="1084881"/>
                  </a:cubicBezTo>
                  <a:cubicBezTo>
                    <a:pt x="3280475" y="981558"/>
                    <a:pt x="3130657" y="1090048"/>
                    <a:pt x="3254644" y="1007389"/>
                  </a:cubicBezTo>
                  <a:cubicBezTo>
                    <a:pt x="3275308" y="976393"/>
                    <a:pt x="3321905" y="951279"/>
                    <a:pt x="3316637" y="914400"/>
                  </a:cubicBezTo>
                  <a:cubicBezTo>
                    <a:pt x="3292526" y="745616"/>
                    <a:pt x="3320857" y="862253"/>
                    <a:pt x="3270142" y="743918"/>
                  </a:cubicBezTo>
                  <a:cubicBezTo>
                    <a:pt x="3263707" y="728902"/>
                    <a:pt x="3263706" y="711016"/>
                    <a:pt x="3254644" y="697423"/>
                  </a:cubicBezTo>
                  <a:cubicBezTo>
                    <a:pt x="3242486" y="679186"/>
                    <a:pt x="3223647" y="666426"/>
                    <a:pt x="3208149" y="650928"/>
                  </a:cubicBezTo>
                  <a:cubicBezTo>
                    <a:pt x="3180869" y="569091"/>
                    <a:pt x="3201713" y="618028"/>
                    <a:pt x="3130657" y="511444"/>
                  </a:cubicBezTo>
                  <a:cubicBezTo>
                    <a:pt x="3120325" y="495946"/>
                    <a:pt x="3112832" y="478120"/>
                    <a:pt x="3099661" y="464949"/>
                  </a:cubicBezTo>
                  <a:cubicBezTo>
                    <a:pt x="3084163" y="449451"/>
                    <a:pt x="3066622" y="435755"/>
                    <a:pt x="3053166" y="418454"/>
                  </a:cubicBezTo>
                  <a:cubicBezTo>
                    <a:pt x="3030294" y="389048"/>
                    <a:pt x="3011837" y="356461"/>
                    <a:pt x="2991172" y="325464"/>
                  </a:cubicBezTo>
                  <a:cubicBezTo>
                    <a:pt x="2980840" y="309966"/>
                    <a:pt x="2966066" y="296640"/>
                    <a:pt x="2960176" y="278969"/>
                  </a:cubicBezTo>
                  <a:lnTo>
                    <a:pt x="2929179" y="185979"/>
                  </a:lnTo>
                  <a:cubicBezTo>
                    <a:pt x="2945706" y="20715"/>
                    <a:pt x="2944678" y="82915"/>
                    <a:pt x="2944678" y="0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508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任意多边形: 形状 179">
              <a:extLst>
                <a:ext uri="{FF2B5EF4-FFF2-40B4-BE49-F238E27FC236}">
                  <a16:creationId xmlns:a16="http://schemas.microsoft.com/office/drawing/2014/main" id="{217214B0-45B8-4E86-A07E-422E92F5B69F}"/>
                </a:ext>
              </a:extLst>
            </p:cNvPr>
            <p:cNvSpPr/>
            <p:nvPr/>
          </p:nvSpPr>
          <p:spPr>
            <a:xfrm rot="1928124">
              <a:off x="5013660" y="1655597"/>
              <a:ext cx="1009633" cy="574097"/>
            </a:xfrm>
            <a:custGeom>
              <a:avLst/>
              <a:gdLst>
                <a:gd name="connsiteX0" fmla="*/ 0 w 2991173"/>
                <a:gd name="connsiteY0" fmla="*/ 1705714 h 1705714"/>
                <a:gd name="connsiteX1" fmla="*/ 604434 w 2991173"/>
                <a:gd name="connsiteY1" fmla="*/ 1240765 h 1705714"/>
                <a:gd name="connsiteX2" fmla="*/ 697424 w 2991173"/>
                <a:gd name="connsiteY2" fmla="*/ 1209768 h 1705714"/>
                <a:gd name="connsiteX3" fmla="*/ 836909 w 2991173"/>
                <a:gd name="connsiteY3" fmla="*/ 1163273 h 1705714"/>
                <a:gd name="connsiteX4" fmla="*/ 883404 w 2991173"/>
                <a:gd name="connsiteY4" fmla="*/ 1147775 h 1705714"/>
                <a:gd name="connsiteX5" fmla="*/ 976393 w 2991173"/>
                <a:gd name="connsiteY5" fmla="*/ 1132276 h 1705714"/>
                <a:gd name="connsiteX6" fmla="*/ 1828800 w 2991173"/>
                <a:gd name="connsiteY6" fmla="*/ 1132276 h 1705714"/>
                <a:gd name="connsiteX7" fmla="*/ 1968285 w 2991173"/>
                <a:gd name="connsiteY7" fmla="*/ 1054785 h 1705714"/>
                <a:gd name="connsiteX8" fmla="*/ 2061275 w 2991173"/>
                <a:gd name="connsiteY8" fmla="*/ 992792 h 1705714"/>
                <a:gd name="connsiteX9" fmla="*/ 2107770 w 2991173"/>
                <a:gd name="connsiteY9" fmla="*/ 961795 h 1705714"/>
                <a:gd name="connsiteX10" fmla="*/ 2154265 w 2991173"/>
                <a:gd name="connsiteY10" fmla="*/ 930798 h 1705714"/>
                <a:gd name="connsiteX11" fmla="*/ 2231756 w 2991173"/>
                <a:gd name="connsiteY11" fmla="*/ 837809 h 1705714"/>
                <a:gd name="connsiteX12" fmla="*/ 2340244 w 2991173"/>
                <a:gd name="connsiteY12" fmla="*/ 713822 h 1705714"/>
                <a:gd name="connsiteX13" fmla="*/ 2386739 w 2991173"/>
                <a:gd name="connsiteY13" fmla="*/ 574337 h 1705714"/>
                <a:gd name="connsiteX14" fmla="*/ 2433234 w 2991173"/>
                <a:gd name="connsiteY14" fmla="*/ 465849 h 1705714"/>
                <a:gd name="connsiteX15" fmla="*/ 2495227 w 2991173"/>
                <a:gd name="connsiteY15" fmla="*/ 372859 h 1705714"/>
                <a:gd name="connsiteX16" fmla="*/ 2526224 w 2991173"/>
                <a:gd name="connsiteY16" fmla="*/ 326365 h 1705714"/>
                <a:gd name="connsiteX17" fmla="*/ 2572719 w 2991173"/>
                <a:gd name="connsiteY17" fmla="*/ 295368 h 1705714"/>
                <a:gd name="connsiteX18" fmla="*/ 2650210 w 2991173"/>
                <a:gd name="connsiteY18" fmla="*/ 217876 h 1705714"/>
                <a:gd name="connsiteX19" fmla="*/ 2681207 w 2991173"/>
                <a:gd name="connsiteY19" fmla="*/ 171382 h 1705714"/>
                <a:gd name="connsiteX20" fmla="*/ 2820692 w 2991173"/>
                <a:gd name="connsiteY20" fmla="*/ 78392 h 1705714"/>
                <a:gd name="connsiteX21" fmla="*/ 2867187 w 2991173"/>
                <a:gd name="connsiteY21" fmla="*/ 47395 h 1705714"/>
                <a:gd name="connsiteX22" fmla="*/ 2960176 w 2991173"/>
                <a:gd name="connsiteY22" fmla="*/ 900 h 1705714"/>
                <a:gd name="connsiteX23" fmla="*/ 2991173 w 2991173"/>
                <a:gd name="connsiteY23" fmla="*/ 900 h 170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91173" h="1705714">
                  <a:moveTo>
                    <a:pt x="0" y="1705714"/>
                  </a:moveTo>
                  <a:cubicBezTo>
                    <a:pt x="201478" y="1550731"/>
                    <a:pt x="397280" y="1388075"/>
                    <a:pt x="604434" y="1240765"/>
                  </a:cubicBezTo>
                  <a:cubicBezTo>
                    <a:pt x="631061" y="1221830"/>
                    <a:pt x="666427" y="1220100"/>
                    <a:pt x="697424" y="1209768"/>
                  </a:cubicBezTo>
                  <a:lnTo>
                    <a:pt x="836909" y="1163273"/>
                  </a:lnTo>
                  <a:cubicBezTo>
                    <a:pt x="852407" y="1158107"/>
                    <a:pt x="867290" y="1150461"/>
                    <a:pt x="883404" y="1147775"/>
                  </a:cubicBezTo>
                  <a:lnTo>
                    <a:pt x="976393" y="1132276"/>
                  </a:lnTo>
                  <a:cubicBezTo>
                    <a:pt x="1378420" y="1146140"/>
                    <a:pt x="1439031" y="1159157"/>
                    <a:pt x="1828800" y="1132276"/>
                  </a:cubicBezTo>
                  <a:cubicBezTo>
                    <a:pt x="1874440" y="1129128"/>
                    <a:pt x="1944242" y="1070814"/>
                    <a:pt x="1968285" y="1054785"/>
                  </a:cubicBezTo>
                  <a:lnTo>
                    <a:pt x="2061275" y="992792"/>
                  </a:lnTo>
                  <a:lnTo>
                    <a:pt x="2107770" y="961795"/>
                  </a:lnTo>
                  <a:lnTo>
                    <a:pt x="2154265" y="930798"/>
                  </a:lnTo>
                  <a:cubicBezTo>
                    <a:pt x="2265028" y="764654"/>
                    <a:pt x="2092533" y="1016810"/>
                    <a:pt x="2231756" y="837809"/>
                  </a:cubicBezTo>
                  <a:cubicBezTo>
                    <a:pt x="2329117" y="712630"/>
                    <a:pt x="2250234" y="773829"/>
                    <a:pt x="2340244" y="713822"/>
                  </a:cubicBezTo>
                  <a:lnTo>
                    <a:pt x="2386739" y="574337"/>
                  </a:lnTo>
                  <a:cubicBezTo>
                    <a:pt x="2402772" y="526238"/>
                    <a:pt x="2404507" y="513727"/>
                    <a:pt x="2433234" y="465849"/>
                  </a:cubicBezTo>
                  <a:cubicBezTo>
                    <a:pt x="2452401" y="433905"/>
                    <a:pt x="2474562" y="403856"/>
                    <a:pt x="2495227" y="372859"/>
                  </a:cubicBezTo>
                  <a:cubicBezTo>
                    <a:pt x="2505559" y="357361"/>
                    <a:pt x="2510726" y="336697"/>
                    <a:pt x="2526224" y="326365"/>
                  </a:cubicBezTo>
                  <a:lnTo>
                    <a:pt x="2572719" y="295368"/>
                  </a:lnTo>
                  <a:cubicBezTo>
                    <a:pt x="2655369" y="171390"/>
                    <a:pt x="2546894" y="321190"/>
                    <a:pt x="2650210" y="217876"/>
                  </a:cubicBezTo>
                  <a:cubicBezTo>
                    <a:pt x="2663381" y="204705"/>
                    <a:pt x="2667189" y="183648"/>
                    <a:pt x="2681207" y="171382"/>
                  </a:cubicBezTo>
                  <a:cubicBezTo>
                    <a:pt x="2681221" y="171370"/>
                    <a:pt x="2797437" y="93895"/>
                    <a:pt x="2820692" y="78392"/>
                  </a:cubicBezTo>
                  <a:lnTo>
                    <a:pt x="2867187" y="47395"/>
                  </a:lnTo>
                  <a:cubicBezTo>
                    <a:pt x="2906371" y="21272"/>
                    <a:pt x="2914344" y="10066"/>
                    <a:pt x="2960176" y="900"/>
                  </a:cubicBezTo>
                  <a:cubicBezTo>
                    <a:pt x="2970308" y="-1126"/>
                    <a:pt x="2980841" y="900"/>
                    <a:pt x="2991173" y="900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508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任意多边形: 形状 180">
              <a:extLst>
                <a:ext uri="{FF2B5EF4-FFF2-40B4-BE49-F238E27FC236}">
                  <a16:creationId xmlns:a16="http://schemas.microsoft.com/office/drawing/2014/main" id="{D30CE630-B009-47D0-8395-356ECF6ACA57}"/>
                </a:ext>
              </a:extLst>
            </p:cNvPr>
            <p:cNvSpPr/>
            <p:nvPr/>
          </p:nvSpPr>
          <p:spPr>
            <a:xfrm rot="1928124">
              <a:off x="5711907" y="1938879"/>
              <a:ext cx="497095" cy="292113"/>
            </a:xfrm>
            <a:custGeom>
              <a:avLst/>
              <a:gdLst>
                <a:gd name="connsiteX0" fmla="*/ 1239865 w 1472709"/>
                <a:gd name="connsiteY0" fmla="*/ 15498 h 867905"/>
                <a:gd name="connsiteX1" fmla="*/ 1162373 w 1472709"/>
                <a:gd name="connsiteY1" fmla="*/ 30996 h 867905"/>
                <a:gd name="connsiteX2" fmla="*/ 1069383 w 1472709"/>
                <a:gd name="connsiteY2" fmla="*/ 61993 h 867905"/>
                <a:gd name="connsiteX3" fmla="*/ 1022889 w 1472709"/>
                <a:gd name="connsiteY3" fmla="*/ 77491 h 867905"/>
                <a:gd name="connsiteX4" fmla="*/ 960895 w 1472709"/>
                <a:gd name="connsiteY4" fmla="*/ 92990 h 867905"/>
                <a:gd name="connsiteX5" fmla="*/ 883404 w 1472709"/>
                <a:gd name="connsiteY5" fmla="*/ 108488 h 867905"/>
                <a:gd name="connsiteX6" fmla="*/ 836909 w 1472709"/>
                <a:gd name="connsiteY6" fmla="*/ 123986 h 867905"/>
                <a:gd name="connsiteX7" fmla="*/ 697424 w 1472709"/>
                <a:gd name="connsiteY7" fmla="*/ 154983 h 867905"/>
                <a:gd name="connsiteX8" fmla="*/ 557939 w 1472709"/>
                <a:gd name="connsiteY8" fmla="*/ 201478 h 867905"/>
                <a:gd name="connsiteX9" fmla="*/ 511444 w 1472709"/>
                <a:gd name="connsiteY9" fmla="*/ 216976 h 867905"/>
                <a:gd name="connsiteX10" fmla="*/ 464950 w 1472709"/>
                <a:gd name="connsiteY10" fmla="*/ 232474 h 867905"/>
                <a:gd name="connsiteX11" fmla="*/ 356461 w 1472709"/>
                <a:gd name="connsiteY11" fmla="*/ 309966 h 867905"/>
                <a:gd name="connsiteX12" fmla="*/ 263472 w 1472709"/>
                <a:gd name="connsiteY12" fmla="*/ 371959 h 867905"/>
                <a:gd name="connsiteX13" fmla="*/ 185980 w 1472709"/>
                <a:gd name="connsiteY13" fmla="*/ 464949 h 867905"/>
                <a:gd name="connsiteX14" fmla="*/ 77492 w 1472709"/>
                <a:gd name="connsiteY14" fmla="*/ 588935 h 867905"/>
                <a:gd name="connsiteX15" fmla="*/ 61994 w 1472709"/>
                <a:gd name="connsiteY15" fmla="*/ 635430 h 867905"/>
                <a:gd name="connsiteX16" fmla="*/ 30997 w 1472709"/>
                <a:gd name="connsiteY16" fmla="*/ 681925 h 867905"/>
                <a:gd name="connsiteX17" fmla="*/ 0 w 1472709"/>
                <a:gd name="connsiteY17" fmla="*/ 774915 h 867905"/>
                <a:gd name="connsiteX18" fmla="*/ 15499 w 1472709"/>
                <a:gd name="connsiteY18" fmla="*/ 852406 h 867905"/>
                <a:gd name="connsiteX19" fmla="*/ 61994 w 1472709"/>
                <a:gd name="connsiteY19" fmla="*/ 867905 h 867905"/>
                <a:gd name="connsiteX20" fmla="*/ 201478 w 1472709"/>
                <a:gd name="connsiteY20" fmla="*/ 852406 h 867905"/>
                <a:gd name="connsiteX21" fmla="*/ 247973 w 1472709"/>
                <a:gd name="connsiteY21" fmla="*/ 836908 h 867905"/>
                <a:gd name="connsiteX22" fmla="*/ 340963 w 1472709"/>
                <a:gd name="connsiteY22" fmla="*/ 759417 h 867905"/>
                <a:gd name="connsiteX23" fmla="*/ 433953 w 1472709"/>
                <a:gd name="connsiteY23" fmla="*/ 712922 h 867905"/>
                <a:gd name="connsiteX24" fmla="*/ 542441 w 1472709"/>
                <a:gd name="connsiteY24" fmla="*/ 635430 h 867905"/>
                <a:gd name="connsiteX25" fmla="*/ 681926 w 1472709"/>
                <a:gd name="connsiteY25" fmla="*/ 557939 h 867905"/>
                <a:gd name="connsiteX26" fmla="*/ 790414 w 1472709"/>
                <a:gd name="connsiteY26" fmla="*/ 495945 h 867905"/>
                <a:gd name="connsiteX27" fmla="*/ 929899 w 1472709"/>
                <a:gd name="connsiteY27" fmla="*/ 418454 h 867905"/>
                <a:gd name="connsiteX28" fmla="*/ 1022889 w 1472709"/>
                <a:gd name="connsiteY28" fmla="*/ 371959 h 867905"/>
                <a:gd name="connsiteX29" fmla="*/ 1115878 w 1472709"/>
                <a:gd name="connsiteY29" fmla="*/ 325464 h 867905"/>
                <a:gd name="connsiteX30" fmla="*/ 1348353 w 1472709"/>
                <a:gd name="connsiteY30" fmla="*/ 170481 h 867905"/>
                <a:gd name="connsiteX31" fmla="*/ 1394848 w 1472709"/>
                <a:gd name="connsiteY31" fmla="*/ 139484 h 867905"/>
                <a:gd name="connsiteX32" fmla="*/ 1441343 w 1472709"/>
                <a:gd name="connsiteY32" fmla="*/ 108488 h 867905"/>
                <a:gd name="connsiteX33" fmla="*/ 1472339 w 1472709"/>
                <a:gd name="connsiteY33" fmla="*/ 61993 h 867905"/>
                <a:gd name="connsiteX34" fmla="*/ 1425844 w 1472709"/>
                <a:gd name="connsiteY34" fmla="*/ 30996 h 867905"/>
                <a:gd name="connsiteX35" fmla="*/ 1332855 w 1472709"/>
                <a:gd name="connsiteY35" fmla="*/ 0 h 867905"/>
                <a:gd name="connsiteX36" fmla="*/ 1239865 w 1472709"/>
                <a:gd name="connsiteY36" fmla="*/ 15498 h 867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472709" h="867905">
                  <a:moveTo>
                    <a:pt x="1239865" y="15498"/>
                  </a:moveTo>
                  <a:cubicBezTo>
                    <a:pt x="1211451" y="20664"/>
                    <a:pt x="1187787" y="24065"/>
                    <a:pt x="1162373" y="30996"/>
                  </a:cubicBezTo>
                  <a:cubicBezTo>
                    <a:pt x="1130851" y="39593"/>
                    <a:pt x="1100380" y="51661"/>
                    <a:pt x="1069383" y="61993"/>
                  </a:cubicBezTo>
                  <a:cubicBezTo>
                    <a:pt x="1053885" y="67159"/>
                    <a:pt x="1038738" y="73529"/>
                    <a:pt x="1022889" y="77491"/>
                  </a:cubicBezTo>
                  <a:cubicBezTo>
                    <a:pt x="1002224" y="82657"/>
                    <a:pt x="981688" y="88369"/>
                    <a:pt x="960895" y="92990"/>
                  </a:cubicBezTo>
                  <a:cubicBezTo>
                    <a:pt x="935180" y="98704"/>
                    <a:pt x="908959" y="102099"/>
                    <a:pt x="883404" y="108488"/>
                  </a:cubicBezTo>
                  <a:cubicBezTo>
                    <a:pt x="867555" y="112450"/>
                    <a:pt x="852758" y="120024"/>
                    <a:pt x="836909" y="123986"/>
                  </a:cubicBezTo>
                  <a:cubicBezTo>
                    <a:pt x="748399" y="146113"/>
                    <a:pt x="776993" y="131112"/>
                    <a:pt x="697424" y="154983"/>
                  </a:cubicBezTo>
                  <a:cubicBezTo>
                    <a:pt x="697339" y="155008"/>
                    <a:pt x="581228" y="193715"/>
                    <a:pt x="557939" y="201478"/>
                  </a:cubicBezTo>
                  <a:lnTo>
                    <a:pt x="511444" y="216976"/>
                  </a:lnTo>
                  <a:lnTo>
                    <a:pt x="464950" y="232474"/>
                  </a:lnTo>
                  <a:cubicBezTo>
                    <a:pt x="313781" y="333255"/>
                    <a:pt x="548710" y="175392"/>
                    <a:pt x="356461" y="309966"/>
                  </a:cubicBezTo>
                  <a:cubicBezTo>
                    <a:pt x="325942" y="331329"/>
                    <a:pt x="263472" y="371959"/>
                    <a:pt x="263472" y="371959"/>
                  </a:cubicBezTo>
                  <a:cubicBezTo>
                    <a:pt x="152701" y="538114"/>
                    <a:pt x="325209" y="285939"/>
                    <a:pt x="185980" y="464949"/>
                  </a:cubicBezTo>
                  <a:cubicBezTo>
                    <a:pt x="88620" y="590127"/>
                    <a:pt x="167501" y="528930"/>
                    <a:pt x="77492" y="588935"/>
                  </a:cubicBezTo>
                  <a:cubicBezTo>
                    <a:pt x="72326" y="604433"/>
                    <a:pt x="69300" y="620818"/>
                    <a:pt x="61994" y="635430"/>
                  </a:cubicBezTo>
                  <a:cubicBezTo>
                    <a:pt x="53664" y="652090"/>
                    <a:pt x="38562" y="664904"/>
                    <a:pt x="30997" y="681925"/>
                  </a:cubicBezTo>
                  <a:cubicBezTo>
                    <a:pt x="17727" y="711782"/>
                    <a:pt x="0" y="774915"/>
                    <a:pt x="0" y="774915"/>
                  </a:cubicBezTo>
                  <a:cubicBezTo>
                    <a:pt x="5166" y="800745"/>
                    <a:pt x="887" y="830488"/>
                    <a:pt x="15499" y="852406"/>
                  </a:cubicBezTo>
                  <a:cubicBezTo>
                    <a:pt x="24561" y="865999"/>
                    <a:pt x="45657" y="867905"/>
                    <a:pt x="61994" y="867905"/>
                  </a:cubicBezTo>
                  <a:cubicBezTo>
                    <a:pt x="108775" y="867905"/>
                    <a:pt x="154983" y="857572"/>
                    <a:pt x="201478" y="852406"/>
                  </a:cubicBezTo>
                  <a:cubicBezTo>
                    <a:pt x="216976" y="847240"/>
                    <a:pt x="233361" y="844214"/>
                    <a:pt x="247973" y="836908"/>
                  </a:cubicBezTo>
                  <a:cubicBezTo>
                    <a:pt x="305692" y="808049"/>
                    <a:pt x="289549" y="802262"/>
                    <a:pt x="340963" y="759417"/>
                  </a:cubicBezTo>
                  <a:cubicBezTo>
                    <a:pt x="381022" y="726034"/>
                    <a:pt x="387353" y="728455"/>
                    <a:pt x="433953" y="712922"/>
                  </a:cubicBezTo>
                  <a:cubicBezTo>
                    <a:pt x="516136" y="630739"/>
                    <a:pt x="440446" y="696627"/>
                    <a:pt x="542441" y="635430"/>
                  </a:cubicBezTo>
                  <a:cubicBezTo>
                    <a:pt x="675667" y="555494"/>
                    <a:pt x="588406" y="589112"/>
                    <a:pt x="681926" y="557939"/>
                  </a:cubicBezTo>
                  <a:cubicBezTo>
                    <a:pt x="885277" y="405425"/>
                    <a:pt x="638277" y="580466"/>
                    <a:pt x="790414" y="495945"/>
                  </a:cubicBezTo>
                  <a:cubicBezTo>
                    <a:pt x="950283" y="407128"/>
                    <a:pt x="824695" y="453521"/>
                    <a:pt x="929899" y="418454"/>
                  </a:cubicBezTo>
                  <a:cubicBezTo>
                    <a:pt x="1063152" y="329617"/>
                    <a:pt x="894553" y="436128"/>
                    <a:pt x="1022889" y="371959"/>
                  </a:cubicBezTo>
                  <a:cubicBezTo>
                    <a:pt x="1143064" y="311871"/>
                    <a:pt x="999011" y="364419"/>
                    <a:pt x="1115878" y="325464"/>
                  </a:cubicBezTo>
                  <a:lnTo>
                    <a:pt x="1348353" y="170481"/>
                  </a:lnTo>
                  <a:lnTo>
                    <a:pt x="1394848" y="139484"/>
                  </a:lnTo>
                  <a:lnTo>
                    <a:pt x="1441343" y="108488"/>
                  </a:lnTo>
                  <a:cubicBezTo>
                    <a:pt x="1451675" y="92990"/>
                    <a:pt x="1475992" y="80258"/>
                    <a:pt x="1472339" y="61993"/>
                  </a:cubicBezTo>
                  <a:cubicBezTo>
                    <a:pt x="1468686" y="43728"/>
                    <a:pt x="1442865" y="38561"/>
                    <a:pt x="1425844" y="30996"/>
                  </a:cubicBezTo>
                  <a:cubicBezTo>
                    <a:pt x="1395987" y="17726"/>
                    <a:pt x="1332855" y="0"/>
                    <a:pt x="1332855" y="0"/>
                  </a:cubicBezTo>
                  <a:cubicBezTo>
                    <a:pt x="1281459" y="17132"/>
                    <a:pt x="1268279" y="10332"/>
                    <a:pt x="1239865" y="15498"/>
                  </a:cubicBezTo>
                  <a:close/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508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任意多边形: 形状 181">
              <a:extLst>
                <a:ext uri="{FF2B5EF4-FFF2-40B4-BE49-F238E27FC236}">
                  <a16:creationId xmlns:a16="http://schemas.microsoft.com/office/drawing/2014/main" id="{CF6A30E9-C3D7-44F0-AE3C-9A27176D347A}"/>
                </a:ext>
              </a:extLst>
            </p:cNvPr>
            <p:cNvSpPr/>
            <p:nvPr/>
          </p:nvSpPr>
          <p:spPr>
            <a:xfrm rot="1928124">
              <a:off x="4934414" y="2069757"/>
              <a:ext cx="253159" cy="834609"/>
            </a:xfrm>
            <a:custGeom>
              <a:avLst/>
              <a:gdLst>
                <a:gd name="connsiteX0" fmla="*/ 595033 w 750016"/>
                <a:gd name="connsiteY0" fmla="*/ 0 h 2479729"/>
                <a:gd name="connsiteX1" fmla="*/ 517542 w 750016"/>
                <a:gd name="connsiteY1" fmla="*/ 170481 h 2479729"/>
                <a:gd name="connsiteX2" fmla="*/ 486545 w 750016"/>
                <a:gd name="connsiteY2" fmla="*/ 216976 h 2479729"/>
                <a:gd name="connsiteX3" fmla="*/ 424552 w 750016"/>
                <a:gd name="connsiteY3" fmla="*/ 356461 h 2479729"/>
                <a:gd name="connsiteX4" fmla="*/ 362559 w 750016"/>
                <a:gd name="connsiteY4" fmla="*/ 495945 h 2479729"/>
                <a:gd name="connsiteX5" fmla="*/ 331562 w 750016"/>
                <a:gd name="connsiteY5" fmla="*/ 604434 h 2479729"/>
                <a:gd name="connsiteX6" fmla="*/ 316064 w 750016"/>
                <a:gd name="connsiteY6" fmla="*/ 666427 h 2479729"/>
                <a:gd name="connsiteX7" fmla="*/ 285067 w 750016"/>
                <a:gd name="connsiteY7" fmla="*/ 712922 h 2479729"/>
                <a:gd name="connsiteX8" fmla="*/ 207576 w 750016"/>
                <a:gd name="connsiteY8" fmla="*/ 945396 h 2479729"/>
                <a:gd name="connsiteX9" fmla="*/ 176579 w 750016"/>
                <a:gd name="connsiteY9" fmla="*/ 1038386 h 2479729"/>
                <a:gd name="connsiteX10" fmla="*/ 161081 w 750016"/>
                <a:gd name="connsiteY10" fmla="*/ 1100379 h 2479729"/>
                <a:gd name="connsiteX11" fmla="*/ 130084 w 750016"/>
                <a:gd name="connsiteY11" fmla="*/ 1193369 h 2479729"/>
                <a:gd name="connsiteX12" fmla="*/ 114586 w 750016"/>
                <a:gd name="connsiteY12" fmla="*/ 1239864 h 2479729"/>
                <a:gd name="connsiteX13" fmla="*/ 99087 w 750016"/>
                <a:gd name="connsiteY13" fmla="*/ 1301857 h 2479729"/>
                <a:gd name="connsiteX14" fmla="*/ 68091 w 750016"/>
                <a:gd name="connsiteY14" fmla="*/ 1394847 h 2479729"/>
                <a:gd name="connsiteX15" fmla="*/ 52593 w 750016"/>
                <a:gd name="connsiteY15" fmla="*/ 1441342 h 2479729"/>
                <a:gd name="connsiteX16" fmla="*/ 37094 w 750016"/>
                <a:gd name="connsiteY16" fmla="*/ 1487837 h 2479729"/>
                <a:gd name="connsiteX17" fmla="*/ 21596 w 750016"/>
                <a:gd name="connsiteY17" fmla="*/ 1549830 h 2479729"/>
                <a:gd name="connsiteX18" fmla="*/ 21596 w 750016"/>
                <a:gd name="connsiteY18" fmla="*/ 2138766 h 2479729"/>
                <a:gd name="connsiteX19" fmla="*/ 37094 w 750016"/>
                <a:gd name="connsiteY19" fmla="*/ 2231756 h 2479729"/>
                <a:gd name="connsiteX20" fmla="*/ 99087 w 750016"/>
                <a:gd name="connsiteY20" fmla="*/ 2371240 h 2479729"/>
                <a:gd name="connsiteX21" fmla="*/ 145582 w 750016"/>
                <a:gd name="connsiteY21" fmla="*/ 2402237 h 2479729"/>
                <a:gd name="connsiteX22" fmla="*/ 254071 w 750016"/>
                <a:gd name="connsiteY22" fmla="*/ 2479729 h 2479729"/>
                <a:gd name="connsiteX23" fmla="*/ 300565 w 750016"/>
                <a:gd name="connsiteY23" fmla="*/ 2386739 h 2479729"/>
                <a:gd name="connsiteX24" fmla="*/ 331562 w 750016"/>
                <a:gd name="connsiteY24" fmla="*/ 2340244 h 2479729"/>
                <a:gd name="connsiteX25" fmla="*/ 378057 w 750016"/>
                <a:gd name="connsiteY25" fmla="*/ 2216257 h 2479729"/>
                <a:gd name="connsiteX26" fmla="*/ 409054 w 750016"/>
                <a:gd name="connsiteY26" fmla="*/ 2123268 h 2479729"/>
                <a:gd name="connsiteX27" fmla="*/ 424552 w 750016"/>
                <a:gd name="connsiteY27" fmla="*/ 2076773 h 2479729"/>
                <a:gd name="connsiteX28" fmla="*/ 440050 w 750016"/>
                <a:gd name="connsiteY28" fmla="*/ 2030278 h 2479729"/>
                <a:gd name="connsiteX29" fmla="*/ 455549 w 750016"/>
                <a:gd name="connsiteY29" fmla="*/ 1937288 h 2479729"/>
                <a:gd name="connsiteX30" fmla="*/ 486545 w 750016"/>
                <a:gd name="connsiteY30" fmla="*/ 1642820 h 2479729"/>
                <a:gd name="connsiteX31" fmla="*/ 533040 w 750016"/>
                <a:gd name="connsiteY31" fmla="*/ 1487837 h 2479729"/>
                <a:gd name="connsiteX32" fmla="*/ 548538 w 750016"/>
                <a:gd name="connsiteY32" fmla="*/ 1394847 h 2479729"/>
                <a:gd name="connsiteX33" fmla="*/ 595033 w 750016"/>
                <a:gd name="connsiteY33" fmla="*/ 1239864 h 2479729"/>
                <a:gd name="connsiteX34" fmla="*/ 610532 w 750016"/>
                <a:gd name="connsiteY34" fmla="*/ 1146874 h 2479729"/>
                <a:gd name="connsiteX35" fmla="*/ 626030 w 750016"/>
                <a:gd name="connsiteY35" fmla="*/ 1069383 h 2479729"/>
                <a:gd name="connsiteX36" fmla="*/ 641528 w 750016"/>
                <a:gd name="connsiteY36" fmla="*/ 914400 h 2479729"/>
                <a:gd name="connsiteX37" fmla="*/ 657026 w 750016"/>
                <a:gd name="connsiteY37" fmla="*/ 790413 h 2479729"/>
                <a:gd name="connsiteX38" fmla="*/ 688023 w 750016"/>
                <a:gd name="connsiteY38" fmla="*/ 526942 h 2479729"/>
                <a:gd name="connsiteX39" fmla="*/ 703521 w 750016"/>
                <a:gd name="connsiteY39" fmla="*/ 480447 h 2479729"/>
                <a:gd name="connsiteX40" fmla="*/ 719020 w 750016"/>
                <a:gd name="connsiteY40" fmla="*/ 402956 h 2479729"/>
                <a:gd name="connsiteX41" fmla="*/ 750016 w 750016"/>
                <a:gd name="connsiteY41" fmla="*/ 278969 h 2479729"/>
                <a:gd name="connsiteX42" fmla="*/ 734518 w 750016"/>
                <a:gd name="connsiteY42" fmla="*/ 92990 h 2479729"/>
                <a:gd name="connsiteX43" fmla="*/ 703521 w 750016"/>
                <a:gd name="connsiteY43" fmla="*/ 46495 h 2479729"/>
                <a:gd name="connsiteX44" fmla="*/ 595033 w 750016"/>
                <a:gd name="connsiteY44" fmla="*/ 0 h 247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50016" h="2479729">
                  <a:moveTo>
                    <a:pt x="595033" y="0"/>
                  </a:moveTo>
                  <a:cubicBezTo>
                    <a:pt x="572229" y="114020"/>
                    <a:pt x="594147" y="55574"/>
                    <a:pt x="517542" y="170481"/>
                  </a:cubicBezTo>
                  <a:lnTo>
                    <a:pt x="486545" y="216976"/>
                  </a:lnTo>
                  <a:cubicBezTo>
                    <a:pt x="449659" y="327637"/>
                    <a:pt x="473673" y="282780"/>
                    <a:pt x="424552" y="356461"/>
                  </a:cubicBezTo>
                  <a:cubicBezTo>
                    <a:pt x="387665" y="467121"/>
                    <a:pt x="411679" y="422265"/>
                    <a:pt x="362559" y="495945"/>
                  </a:cubicBezTo>
                  <a:cubicBezTo>
                    <a:pt x="314097" y="689788"/>
                    <a:pt x="376038" y="448765"/>
                    <a:pt x="331562" y="604434"/>
                  </a:cubicBezTo>
                  <a:cubicBezTo>
                    <a:pt x="325710" y="624915"/>
                    <a:pt x="324455" y="646849"/>
                    <a:pt x="316064" y="666427"/>
                  </a:cubicBezTo>
                  <a:cubicBezTo>
                    <a:pt x="308727" y="683548"/>
                    <a:pt x="295399" y="697424"/>
                    <a:pt x="285067" y="712922"/>
                  </a:cubicBezTo>
                  <a:lnTo>
                    <a:pt x="207576" y="945396"/>
                  </a:lnTo>
                  <a:lnTo>
                    <a:pt x="176579" y="1038386"/>
                  </a:lnTo>
                  <a:cubicBezTo>
                    <a:pt x="171413" y="1059050"/>
                    <a:pt x="167202" y="1079977"/>
                    <a:pt x="161081" y="1100379"/>
                  </a:cubicBezTo>
                  <a:cubicBezTo>
                    <a:pt x="151692" y="1131674"/>
                    <a:pt x="140416" y="1162372"/>
                    <a:pt x="130084" y="1193369"/>
                  </a:cubicBezTo>
                  <a:cubicBezTo>
                    <a:pt x="124918" y="1208867"/>
                    <a:pt x="118548" y="1224015"/>
                    <a:pt x="114586" y="1239864"/>
                  </a:cubicBezTo>
                  <a:cubicBezTo>
                    <a:pt x="109420" y="1260528"/>
                    <a:pt x="105208" y="1281455"/>
                    <a:pt x="99087" y="1301857"/>
                  </a:cubicBezTo>
                  <a:cubicBezTo>
                    <a:pt x="89698" y="1333152"/>
                    <a:pt x="78423" y="1363850"/>
                    <a:pt x="68091" y="1394847"/>
                  </a:cubicBezTo>
                  <a:lnTo>
                    <a:pt x="52593" y="1441342"/>
                  </a:lnTo>
                  <a:cubicBezTo>
                    <a:pt x="47427" y="1456840"/>
                    <a:pt x="41056" y="1471988"/>
                    <a:pt x="37094" y="1487837"/>
                  </a:cubicBezTo>
                  <a:lnTo>
                    <a:pt x="21596" y="1549830"/>
                  </a:lnTo>
                  <a:cubicBezTo>
                    <a:pt x="-11042" y="1810942"/>
                    <a:pt x="-3083" y="1694538"/>
                    <a:pt x="21596" y="2138766"/>
                  </a:cubicBezTo>
                  <a:cubicBezTo>
                    <a:pt x="23339" y="2170142"/>
                    <a:pt x="29472" y="2201270"/>
                    <a:pt x="37094" y="2231756"/>
                  </a:cubicBezTo>
                  <a:cubicBezTo>
                    <a:pt x="47324" y="2272676"/>
                    <a:pt x="65165" y="2337317"/>
                    <a:pt x="99087" y="2371240"/>
                  </a:cubicBezTo>
                  <a:cubicBezTo>
                    <a:pt x="112258" y="2384411"/>
                    <a:pt x="130425" y="2391410"/>
                    <a:pt x="145582" y="2402237"/>
                  </a:cubicBezTo>
                  <a:cubicBezTo>
                    <a:pt x="280148" y="2498356"/>
                    <a:pt x="144497" y="2406679"/>
                    <a:pt x="254071" y="2479729"/>
                  </a:cubicBezTo>
                  <a:cubicBezTo>
                    <a:pt x="342907" y="2346472"/>
                    <a:pt x="236395" y="2515079"/>
                    <a:pt x="300565" y="2386739"/>
                  </a:cubicBezTo>
                  <a:cubicBezTo>
                    <a:pt x="308895" y="2370079"/>
                    <a:pt x="321230" y="2355742"/>
                    <a:pt x="331562" y="2340244"/>
                  </a:cubicBezTo>
                  <a:cubicBezTo>
                    <a:pt x="365115" y="2206030"/>
                    <a:pt x="324028" y="2351327"/>
                    <a:pt x="378057" y="2216257"/>
                  </a:cubicBezTo>
                  <a:cubicBezTo>
                    <a:pt x="390192" y="2185921"/>
                    <a:pt x="398722" y="2154264"/>
                    <a:pt x="409054" y="2123268"/>
                  </a:cubicBezTo>
                  <a:lnTo>
                    <a:pt x="424552" y="2076773"/>
                  </a:lnTo>
                  <a:cubicBezTo>
                    <a:pt x="429718" y="2061275"/>
                    <a:pt x="437364" y="2046392"/>
                    <a:pt x="440050" y="2030278"/>
                  </a:cubicBezTo>
                  <a:cubicBezTo>
                    <a:pt x="445216" y="1999281"/>
                    <a:pt x="451805" y="1968488"/>
                    <a:pt x="455549" y="1937288"/>
                  </a:cubicBezTo>
                  <a:cubicBezTo>
                    <a:pt x="467308" y="1839293"/>
                    <a:pt x="455334" y="1736453"/>
                    <a:pt x="486545" y="1642820"/>
                  </a:cubicBezTo>
                  <a:cubicBezTo>
                    <a:pt x="506314" y="1583513"/>
                    <a:pt x="521328" y="1546396"/>
                    <a:pt x="533040" y="1487837"/>
                  </a:cubicBezTo>
                  <a:cubicBezTo>
                    <a:pt x="539203" y="1457023"/>
                    <a:pt x="540917" y="1425333"/>
                    <a:pt x="548538" y="1394847"/>
                  </a:cubicBezTo>
                  <a:cubicBezTo>
                    <a:pt x="588081" y="1236675"/>
                    <a:pt x="570431" y="1362875"/>
                    <a:pt x="595033" y="1239864"/>
                  </a:cubicBezTo>
                  <a:cubicBezTo>
                    <a:pt x="601196" y="1209050"/>
                    <a:pt x="604911" y="1177791"/>
                    <a:pt x="610532" y="1146874"/>
                  </a:cubicBezTo>
                  <a:cubicBezTo>
                    <a:pt x="615244" y="1120957"/>
                    <a:pt x="620864" y="1095213"/>
                    <a:pt x="626030" y="1069383"/>
                  </a:cubicBezTo>
                  <a:cubicBezTo>
                    <a:pt x="631196" y="1017722"/>
                    <a:pt x="635795" y="966001"/>
                    <a:pt x="641528" y="914400"/>
                  </a:cubicBezTo>
                  <a:cubicBezTo>
                    <a:pt x="646127" y="873004"/>
                    <a:pt x="652426" y="831809"/>
                    <a:pt x="657026" y="790413"/>
                  </a:cubicBezTo>
                  <a:cubicBezTo>
                    <a:pt x="664710" y="721259"/>
                    <a:pt x="673239" y="600864"/>
                    <a:pt x="688023" y="526942"/>
                  </a:cubicBezTo>
                  <a:cubicBezTo>
                    <a:pt x="691227" y="510923"/>
                    <a:pt x="699559" y="496296"/>
                    <a:pt x="703521" y="480447"/>
                  </a:cubicBezTo>
                  <a:cubicBezTo>
                    <a:pt x="709910" y="454892"/>
                    <a:pt x="713097" y="428623"/>
                    <a:pt x="719020" y="402956"/>
                  </a:cubicBezTo>
                  <a:cubicBezTo>
                    <a:pt x="728599" y="361446"/>
                    <a:pt x="750016" y="278969"/>
                    <a:pt x="750016" y="278969"/>
                  </a:cubicBezTo>
                  <a:cubicBezTo>
                    <a:pt x="744850" y="216976"/>
                    <a:pt x="746718" y="153990"/>
                    <a:pt x="734518" y="92990"/>
                  </a:cubicBezTo>
                  <a:cubicBezTo>
                    <a:pt x="730865" y="74725"/>
                    <a:pt x="721362" y="51847"/>
                    <a:pt x="703521" y="46495"/>
                  </a:cubicBezTo>
                  <a:cubicBezTo>
                    <a:pt x="663935" y="34619"/>
                    <a:pt x="620864" y="46495"/>
                    <a:pt x="595033" y="0"/>
                  </a:cubicBezTo>
                  <a:close/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508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任意多边形: 形状 182">
              <a:extLst>
                <a:ext uri="{FF2B5EF4-FFF2-40B4-BE49-F238E27FC236}">
                  <a16:creationId xmlns:a16="http://schemas.microsoft.com/office/drawing/2014/main" id="{9095C97C-82EB-4F79-A568-446A7DB105B2}"/>
                </a:ext>
              </a:extLst>
            </p:cNvPr>
            <p:cNvSpPr/>
            <p:nvPr/>
          </p:nvSpPr>
          <p:spPr>
            <a:xfrm rot="1928124">
              <a:off x="5151225" y="2210411"/>
              <a:ext cx="534496" cy="600852"/>
            </a:xfrm>
            <a:custGeom>
              <a:avLst/>
              <a:gdLst>
                <a:gd name="connsiteX0" fmla="*/ 0 w 1583516"/>
                <a:gd name="connsiteY0" fmla="*/ 1785207 h 1785207"/>
                <a:gd name="connsiteX1" fmla="*/ 387457 w 1583516"/>
                <a:gd name="connsiteY1" fmla="*/ 1459742 h 1785207"/>
                <a:gd name="connsiteX2" fmla="*/ 480447 w 1583516"/>
                <a:gd name="connsiteY2" fmla="*/ 1382251 h 1785207"/>
                <a:gd name="connsiteX3" fmla="*/ 511444 w 1583516"/>
                <a:gd name="connsiteY3" fmla="*/ 1335756 h 1785207"/>
                <a:gd name="connsiteX4" fmla="*/ 604434 w 1583516"/>
                <a:gd name="connsiteY4" fmla="*/ 1273763 h 1785207"/>
                <a:gd name="connsiteX5" fmla="*/ 650929 w 1583516"/>
                <a:gd name="connsiteY5" fmla="*/ 1211769 h 1785207"/>
                <a:gd name="connsiteX6" fmla="*/ 790413 w 1583516"/>
                <a:gd name="connsiteY6" fmla="*/ 1134278 h 1785207"/>
                <a:gd name="connsiteX7" fmla="*/ 836908 w 1583516"/>
                <a:gd name="connsiteY7" fmla="*/ 1087783 h 1785207"/>
                <a:gd name="connsiteX8" fmla="*/ 929898 w 1583516"/>
                <a:gd name="connsiteY8" fmla="*/ 1025790 h 1785207"/>
                <a:gd name="connsiteX9" fmla="*/ 960895 w 1583516"/>
                <a:gd name="connsiteY9" fmla="*/ 979295 h 1785207"/>
                <a:gd name="connsiteX10" fmla="*/ 1053884 w 1583516"/>
                <a:gd name="connsiteY10" fmla="*/ 901803 h 1785207"/>
                <a:gd name="connsiteX11" fmla="*/ 1131376 w 1583516"/>
                <a:gd name="connsiteY11" fmla="*/ 824312 h 1785207"/>
                <a:gd name="connsiteX12" fmla="*/ 1208868 w 1583516"/>
                <a:gd name="connsiteY12" fmla="*/ 731322 h 1785207"/>
                <a:gd name="connsiteX13" fmla="*/ 1255362 w 1583516"/>
                <a:gd name="connsiteY13" fmla="*/ 684827 h 1785207"/>
                <a:gd name="connsiteX14" fmla="*/ 1348352 w 1583516"/>
                <a:gd name="connsiteY14" fmla="*/ 545342 h 1785207"/>
                <a:gd name="connsiteX15" fmla="*/ 1410345 w 1583516"/>
                <a:gd name="connsiteY15" fmla="*/ 452353 h 1785207"/>
                <a:gd name="connsiteX16" fmla="*/ 1441342 w 1583516"/>
                <a:gd name="connsiteY16" fmla="*/ 390359 h 1785207"/>
                <a:gd name="connsiteX17" fmla="*/ 1503335 w 1583516"/>
                <a:gd name="connsiteY17" fmla="*/ 297369 h 1785207"/>
                <a:gd name="connsiteX18" fmla="*/ 1565329 w 1583516"/>
                <a:gd name="connsiteY18" fmla="*/ 157885 h 1785207"/>
                <a:gd name="connsiteX19" fmla="*/ 1580827 w 1583516"/>
                <a:gd name="connsiteY19" fmla="*/ 111390 h 1785207"/>
                <a:gd name="connsiteX20" fmla="*/ 1565329 w 1583516"/>
                <a:gd name="connsiteY20" fmla="*/ 2902 h 1785207"/>
                <a:gd name="connsiteX21" fmla="*/ 1425844 w 1583516"/>
                <a:gd name="connsiteY21" fmla="*/ 33898 h 1785207"/>
                <a:gd name="connsiteX22" fmla="*/ 1379349 w 1583516"/>
                <a:gd name="connsiteY22" fmla="*/ 64895 h 1785207"/>
                <a:gd name="connsiteX23" fmla="*/ 1348352 w 1583516"/>
                <a:gd name="connsiteY23" fmla="*/ 111390 h 1785207"/>
                <a:gd name="connsiteX24" fmla="*/ 1255362 w 1583516"/>
                <a:gd name="connsiteY24" fmla="*/ 173383 h 1785207"/>
                <a:gd name="connsiteX25" fmla="*/ 1162373 w 1583516"/>
                <a:gd name="connsiteY25" fmla="*/ 235376 h 1785207"/>
                <a:gd name="connsiteX26" fmla="*/ 1115878 w 1583516"/>
                <a:gd name="connsiteY26" fmla="*/ 281871 h 1785207"/>
                <a:gd name="connsiteX27" fmla="*/ 1022888 w 1583516"/>
                <a:gd name="connsiteY27" fmla="*/ 343864 h 1785207"/>
                <a:gd name="connsiteX28" fmla="*/ 976393 w 1583516"/>
                <a:gd name="connsiteY28" fmla="*/ 374861 h 1785207"/>
                <a:gd name="connsiteX29" fmla="*/ 945396 w 1583516"/>
                <a:gd name="connsiteY29" fmla="*/ 421356 h 1785207"/>
                <a:gd name="connsiteX30" fmla="*/ 852407 w 1583516"/>
                <a:gd name="connsiteY30" fmla="*/ 483349 h 1785207"/>
                <a:gd name="connsiteX31" fmla="*/ 728420 w 1583516"/>
                <a:gd name="connsiteY31" fmla="*/ 591837 h 1785207"/>
                <a:gd name="connsiteX32" fmla="*/ 681925 w 1583516"/>
                <a:gd name="connsiteY32" fmla="*/ 622834 h 1785207"/>
                <a:gd name="connsiteX33" fmla="*/ 650929 w 1583516"/>
                <a:gd name="connsiteY33" fmla="*/ 669329 h 1785207"/>
                <a:gd name="connsiteX34" fmla="*/ 604434 w 1583516"/>
                <a:gd name="connsiteY34" fmla="*/ 684827 h 1785207"/>
                <a:gd name="connsiteX35" fmla="*/ 495945 w 1583516"/>
                <a:gd name="connsiteY35" fmla="*/ 808814 h 1785207"/>
                <a:gd name="connsiteX36" fmla="*/ 387457 w 1583516"/>
                <a:gd name="connsiteY36" fmla="*/ 932800 h 1785207"/>
                <a:gd name="connsiteX37" fmla="*/ 309966 w 1583516"/>
                <a:gd name="connsiteY37" fmla="*/ 1072285 h 1785207"/>
                <a:gd name="connsiteX38" fmla="*/ 263471 w 1583516"/>
                <a:gd name="connsiteY38" fmla="*/ 1103281 h 1785207"/>
                <a:gd name="connsiteX39" fmla="*/ 170481 w 1583516"/>
                <a:gd name="connsiteY39" fmla="*/ 1242766 h 1785207"/>
                <a:gd name="connsiteX40" fmla="*/ 139484 w 1583516"/>
                <a:gd name="connsiteY40" fmla="*/ 1289261 h 1785207"/>
                <a:gd name="connsiteX41" fmla="*/ 108488 w 1583516"/>
                <a:gd name="connsiteY41" fmla="*/ 1351254 h 1785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583516" h="1785207">
                  <a:moveTo>
                    <a:pt x="0" y="1785207"/>
                  </a:moveTo>
                  <a:cubicBezTo>
                    <a:pt x="129152" y="1676719"/>
                    <a:pt x="261391" y="1571801"/>
                    <a:pt x="387457" y="1459742"/>
                  </a:cubicBezTo>
                  <a:cubicBezTo>
                    <a:pt x="500114" y="1359602"/>
                    <a:pt x="316404" y="1464271"/>
                    <a:pt x="480447" y="1382251"/>
                  </a:cubicBezTo>
                  <a:cubicBezTo>
                    <a:pt x="490779" y="1366753"/>
                    <a:pt x="497426" y="1348022"/>
                    <a:pt x="511444" y="1335756"/>
                  </a:cubicBezTo>
                  <a:cubicBezTo>
                    <a:pt x="539480" y="1311225"/>
                    <a:pt x="604434" y="1273763"/>
                    <a:pt x="604434" y="1273763"/>
                  </a:cubicBezTo>
                  <a:cubicBezTo>
                    <a:pt x="619932" y="1253098"/>
                    <a:pt x="631623" y="1228930"/>
                    <a:pt x="650929" y="1211769"/>
                  </a:cubicBezTo>
                  <a:cubicBezTo>
                    <a:pt x="714878" y="1154925"/>
                    <a:pt x="727272" y="1155324"/>
                    <a:pt x="790413" y="1134278"/>
                  </a:cubicBezTo>
                  <a:cubicBezTo>
                    <a:pt x="805911" y="1118780"/>
                    <a:pt x="819607" y="1101239"/>
                    <a:pt x="836908" y="1087783"/>
                  </a:cubicBezTo>
                  <a:cubicBezTo>
                    <a:pt x="866314" y="1064912"/>
                    <a:pt x="929898" y="1025790"/>
                    <a:pt x="929898" y="1025790"/>
                  </a:cubicBezTo>
                  <a:cubicBezTo>
                    <a:pt x="940230" y="1010292"/>
                    <a:pt x="948970" y="993604"/>
                    <a:pt x="960895" y="979295"/>
                  </a:cubicBezTo>
                  <a:cubicBezTo>
                    <a:pt x="998186" y="934546"/>
                    <a:pt x="1008168" y="932281"/>
                    <a:pt x="1053884" y="901803"/>
                  </a:cubicBezTo>
                  <a:cubicBezTo>
                    <a:pt x="1110713" y="816561"/>
                    <a:pt x="1053883" y="888889"/>
                    <a:pt x="1131376" y="824312"/>
                  </a:cubicBezTo>
                  <a:cubicBezTo>
                    <a:pt x="1205463" y="762573"/>
                    <a:pt x="1153458" y="797815"/>
                    <a:pt x="1208868" y="731322"/>
                  </a:cubicBezTo>
                  <a:cubicBezTo>
                    <a:pt x="1222899" y="714484"/>
                    <a:pt x="1241906" y="702128"/>
                    <a:pt x="1255362" y="684827"/>
                  </a:cubicBezTo>
                  <a:cubicBezTo>
                    <a:pt x="1255382" y="684802"/>
                    <a:pt x="1332845" y="568603"/>
                    <a:pt x="1348352" y="545342"/>
                  </a:cubicBezTo>
                  <a:cubicBezTo>
                    <a:pt x="1348353" y="545340"/>
                    <a:pt x="1410344" y="452356"/>
                    <a:pt x="1410345" y="452353"/>
                  </a:cubicBezTo>
                  <a:cubicBezTo>
                    <a:pt x="1420677" y="431688"/>
                    <a:pt x="1429455" y="410170"/>
                    <a:pt x="1441342" y="390359"/>
                  </a:cubicBezTo>
                  <a:cubicBezTo>
                    <a:pt x="1460509" y="358415"/>
                    <a:pt x="1491554" y="332711"/>
                    <a:pt x="1503335" y="297369"/>
                  </a:cubicBezTo>
                  <a:cubicBezTo>
                    <a:pt x="1540222" y="186709"/>
                    <a:pt x="1516208" y="231566"/>
                    <a:pt x="1565329" y="157885"/>
                  </a:cubicBezTo>
                  <a:cubicBezTo>
                    <a:pt x="1570495" y="142387"/>
                    <a:pt x="1580827" y="127727"/>
                    <a:pt x="1580827" y="111390"/>
                  </a:cubicBezTo>
                  <a:cubicBezTo>
                    <a:pt x="1580827" y="74860"/>
                    <a:pt x="1593064" y="26675"/>
                    <a:pt x="1565329" y="2902"/>
                  </a:cubicBezTo>
                  <a:cubicBezTo>
                    <a:pt x="1550055" y="-10190"/>
                    <a:pt x="1453371" y="24723"/>
                    <a:pt x="1425844" y="33898"/>
                  </a:cubicBezTo>
                  <a:cubicBezTo>
                    <a:pt x="1410346" y="44230"/>
                    <a:pt x="1392520" y="51724"/>
                    <a:pt x="1379349" y="64895"/>
                  </a:cubicBezTo>
                  <a:cubicBezTo>
                    <a:pt x="1366178" y="78066"/>
                    <a:pt x="1362370" y="99124"/>
                    <a:pt x="1348352" y="111390"/>
                  </a:cubicBezTo>
                  <a:cubicBezTo>
                    <a:pt x="1320316" y="135921"/>
                    <a:pt x="1255362" y="173383"/>
                    <a:pt x="1255362" y="173383"/>
                  </a:cubicBezTo>
                  <a:cubicBezTo>
                    <a:pt x="1188316" y="273954"/>
                    <a:pt x="1270150" y="173789"/>
                    <a:pt x="1162373" y="235376"/>
                  </a:cubicBezTo>
                  <a:cubicBezTo>
                    <a:pt x="1143343" y="246250"/>
                    <a:pt x="1133179" y="268415"/>
                    <a:pt x="1115878" y="281871"/>
                  </a:cubicBezTo>
                  <a:cubicBezTo>
                    <a:pt x="1086472" y="304742"/>
                    <a:pt x="1053885" y="323200"/>
                    <a:pt x="1022888" y="343864"/>
                  </a:cubicBezTo>
                  <a:lnTo>
                    <a:pt x="976393" y="374861"/>
                  </a:lnTo>
                  <a:cubicBezTo>
                    <a:pt x="966061" y="390359"/>
                    <a:pt x="959414" y="409090"/>
                    <a:pt x="945396" y="421356"/>
                  </a:cubicBezTo>
                  <a:cubicBezTo>
                    <a:pt x="917360" y="445887"/>
                    <a:pt x="852407" y="483349"/>
                    <a:pt x="852407" y="483349"/>
                  </a:cubicBezTo>
                  <a:cubicBezTo>
                    <a:pt x="800745" y="560841"/>
                    <a:pt x="836909" y="519511"/>
                    <a:pt x="728420" y="591837"/>
                  </a:cubicBezTo>
                  <a:lnTo>
                    <a:pt x="681925" y="622834"/>
                  </a:lnTo>
                  <a:cubicBezTo>
                    <a:pt x="671593" y="638332"/>
                    <a:pt x="665474" y="657693"/>
                    <a:pt x="650929" y="669329"/>
                  </a:cubicBezTo>
                  <a:cubicBezTo>
                    <a:pt x="638172" y="679534"/>
                    <a:pt x="615986" y="673275"/>
                    <a:pt x="604434" y="684827"/>
                  </a:cubicBezTo>
                  <a:cubicBezTo>
                    <a:pt x="423614" y="865645"/>
                    <a:pt x="627683" y="720987"/>
                    <a:pt x="495945" y="808814"/>
                  </a:cubicBezTo>
                  <a:cubicBezTo>
                    <a:pt x="423620" y="917301"/>
                    <a:pt x="464948" y="881139"/>
                    <a:pt x="387457" y="932800"/>
                  </a:cubicBezTo>
                  <a:cubicBezTo>
                    <a:pt x="371307" y="981251"/>
                    <a:pt x="355644" y="1041833"/>
                    <a:pt x="309966" y="1072285"/>
                  </a:cubicBezTo>
                  <a:lnTo>
                    <a:pt x="263471" y="1103281"/>
                  </a:lnTo>
                  <a:lnTo>
                    <a:pt x="170481" y="1242766"/>
                  </a:lnTo>
                  <a:lnTo>
                    <a:pt x="139484" y="1289261"/>
                  </a:lnTo>
                  <a:cubicBezTo>
                    <a:pt x="121676" y="1342687"/>
                    <a:pt x="135538" y="1324204"/>
                    <a:pt x="108488" y="1351254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508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任意多边形: 形状 183">
              <a:extLst>
                <a:ext uri="{FF2B5EF4-FFF2-40B4-BE49-F238E27FC236}">
                  <a16:creationId xmlns:a16="http://schemas.microsoft.com/office/drawing/2014/main" id="{B888ED3F-EDCF-44F0-BB3D-30D475EEAFF0}"/>
                </a:ext>
              </a:extLst>
            </p:cNvPr>
            <p:cNvSpPr/>
            <p:nvPr/>
          </p:nvSpPr>
          <p:spPr>
            <a:xfrm rot="1928124">
              <a:off x="5450022" y="1633994"/>
              <a:ext cx="178106" cy="188296"/>
            </a:xfrm>
            <a:custGeom>
              <a:avLst/>
              <a:gdLst>
                <a:gd name="connsiteX0" fmla="*/ 108488 w 527663"/>
                <a:gd name="connsiteY0" fmla="*/ 30997 h 559451"/>
                <a:gd name="connsiteX1" fmla="*/ 30996 w 527663"/>
                <a:gd name="connsiteY1" fmla="*/ 108488 h 559451"/>
                <a:gd name="connsiteX2" fmla="*/ 0 w 527663"/>
                <a:gd name="connsiteY2" fmla="*/ 201478 h 559451"/>
                <a:gd name="connsiteX3" fmla="*/ 30996 w 527663"/>
                <a:gd name="connsiteY3" fmla="*/ 402956 h 559451"/>
                <a:gd name="connsiteX4" fmla="*/ 92990 w 527663"/>
                <a:gd name="connsiteY4" fmla="*/ 495946 h 559451"/>
                <a:gd name="connsiteX5" fmla="*/ 139485 w 527663"/>
                <a:gd name="connsiteY5" fmla="*/ 511444 h 559451"/>
                <a:gd name="connsiteX6" fmla="*/ 185979 w 527663"/>
                <a:gd name="connsiteY6" fmla="*/ 542441 h 559451"/>
                <a:gd name="connsiteX7" fmla="*/ 371959 w 527663"/>
                <a:gd name="connsiteY7" fmla="*/ 542441 h 559451"/>
                <a:gd name="connsiteX8" fmla="*/ 464949 w 527663"/>
                <a:gd name="connsiteY8" fmla="*/ 402956 h 559451"/>
                <a:gd name="connsiteX9" fmla="*/ 495946 w 527663"/>
                <a:gd name="connsiteY9" fmla="*/ 356461 h 559451"/>
                <a:gd name="connsiteX10" fmla="*/ 526942 w 527663"/>
                <a:gd name="connsiteY10" fmla="*/ 263471 h 559451"/>
                <a:gd name="connsiteX11" fmla="*/ 511444 w 527663"/>
                <a:gd name="connsiteY11" fmla="*/ 170482 h 559451"/>
                <a:gd name="connsiteX12" fmla="*/ 495946 w 527663"/>
                <a:gd name="connsiteY12" fmla="*/ 123987 h 559451"/>
                <a:gd name="connsiteX13" fmla="*/ 309966 w 527663"/>
                <a:gd name="connsiteY13" fmla="*/ 30997 h 559451"/>
                <a:gd name="connsiteX14" fmla="*/ 247973 w 527663"/>
                <a:gd name="connsiteY14" fmla="*/ 15498 h 559451"/>
                <a:gd name="connsiteX15" fmla="*/ 201478 w 527663"/>
                <a:gd name="connsiteY15" fmla="*/ 0 h 559451"/>
                <a:gd name="connsiteX16" fmla="*/ 108488 w 527663"/>
                <a:gd name="connsiteY16" fmla="*/ 30997 h 55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27663" h="559451">
                  <a:moveTo>
                    <a:pt x="108488" y="30997"/>
                  </a:moveTo>
                  <a:cubicBezTo>
                    <a:pt x="82657" y="56827"/>
                    <a:pt x="50608" y="77669"/>
                    <a:pt x="30996" y="108488"/>
                  </a:cubicBezTo>
                  <a:cubicBezTo>
                    <a:pt x="13455" y="136053"/>
                    <a:pt x="0" y="201478"/>
                    <a:pt x="0" y="201478"/>
                  </a:cubicBezTo>
                  <a:cubicBezTo>
                    <a:pt x="2280" y="224274"/>
                    <a:pt x="3751" y="353915"/>
                    <a:pt x="30996" y="402956"/>
                  </a:cubicBezTo>
                  <a:cubicBezTo>
                    <a:pt x="49088" y="435521"/>
                    <a:pt x="57648" y="484166"/>
                    <a:pt x="92990" y="495946"/>
                  </a:cubicBezTo>
                  <a:lnTo>
                    <a:pt x="139485" y="511444"/>
                  </a:lnTo>
                  <a:cubicBezTo>
                    <a:pt x="154983" y="521776"/>
                    <a:pt x="169319" y="534111"/>
                    <a:pt x="185979" y="542441"/>
                  </a:cubicBezTo>
                  <a:cubicBezTo>
                    <a:pt x="252069" y="575486"/>
                    <a:pt x="287214" y="551857"/>
                    <a:pt x="371959" y="542441"/>
                  </a:cubicBezTo>
                  <a:lnTo>
                    <a:pt x="464949" y="402956"/>
                  </a:lnTo>
                  <a:lnTo>
                    <a:pt x="495946" y="356461"/>
                  </a:lnTo>
                  <a:cubicBezTo>
                    <a:pt x="506278" y="325464"/>
                    <a:pt x="532313" y="295700"/>
                    <a:pt x="526942" y="263471"/>
                  </a:cubicBezTo>
                  <a:cubicBezTo>
                    <a:pt x="521776" y="232475"/>
                    <a:pt x="518261" y="201158"/>
                    <a:pt x="511444" y="170482"/>
                  </a:cubicBezTo>
                  <a:cubicBezTo>
                    <a:pt x="507900" y="154534"/>
                    <a:pt x="507498" y="135539"/>
                    <a:pt x="495946" y="123987"/>
                  </a:cubicBezTo>
                  <a:cubicBezTo>
                    <a:pt x="445436" y="73477"/>
                    <a:pt x="377197" y="47806"/>
                    <a:pt x="309966" y="30997"/>
                  </a:cubicBezTo>
                  <a:cubicBezTo>
                    <a:pt x="289302" y="25831"/>
                    <a:pt x="268454" y="21350"/>
                    <a:pt x="247973" y="15498"/>
                  </a:cubicBezTo>
                  <a:cubicBezTo>
                    <a:pt x="232265" y="11010"/>
                    <a:pt x="216976" y="5166"/>
                    <a:pt x="201478" y="0"/>
                  </a:cubicBezTo>
                  <a:lnTo>
                    <a:pt x="108488" y="30997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508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6CB52AAC-E7DB-4FEE-9CE5-E5718985A339}"/>
                </a:ext>
              </a:extLst>
            </p:cNvPr>
            <p:cNvSpPr/>
            <p:nvPr/>
          </p:nvSpPr>
          <p:spPr>
            <a:xfrm rot="1928124">
              <a:off x="4873520" y="2672866"/>
              <a:ext cx="131157" cy="109081"/>
            </a:xfrm>
            <a:custGeom>
              <a:avLst/>
              <a:gdLst>
                <a:gd name="connsiteX0" fmla="*/ 93380 w 435974"/>
                <a:gd name="connsiteY0" fmla="*/ 15640 h 434094"/>
                <a:gd name="connsiteX1" fmla="*/ 15889 w 435974"/>
                <a:gd name="connsiteY1" fmla="*/ 62135 h 434094"/>
                <a:gd name="connsiteX2" fmla="*/ 15889 w 435974"/>
                <a:gd name="connsiteY2" fmla="*/ 232616 h 434094"/>
                <a:gd name="connsiteX3" fmla="*/ 31387 w 435974"/>
                <a:gd name="connsiteY3" fmla="*/ 279111 h 434094"/>
                <a:gd name="connsiteX4" fmla="*/ 77882 w 435974"/>
                <a:gd name="connsiteY4" fmla="*/ 310108 h 434094"/>
                <a:gd name="connsiteX5" fmla="*/ 108879 w 435974"/>
                <a:gd name="connsiteY5" fmla="*/ 356603 h 434094"/>
                <a:gd name="connsiteX6" fmla="*/ 248363 w 435974"/>
                <a:gd name="connsiteY6" fmla="*/ 434094 h 434094"/>
                <a:gd name="connsiteX7" fmla="*/ 403346 w 435974"/>
                <a:gd name="connsiteY7" fmla="*/ 418596 h 434094"/>
                <a:gd name="connsiteX8" fmla="*/ 418845 w 435974"/>
                <a:gd name="connsiteY8" fmla="*/ 372101 h 434094"/>
                <a:gd name="connsiteX9" fmla="*/ 434343 w 435974"/>
                <a:gd name="connsiteY9" fmla="*/ 294609 h 434094"/>
                <a:gd name="connsiteX10" fmla="*/ 418845 w 435974"/>
                <a:gd name="connsiteY10" fmla="*/ 46637 h 434094"/>
                <a:gd name="connsiteX11" fmla="*/ 325855 w 435974"/>
                <a:gd name="connsiteY11" fmla="*/ 15640 h 434094"/>
                <a:gd name="connsiteX12" fmla="*/ 170872 w 435974"/>
                <a:gd name="connsiteY12" fmla="*/ 142 h 434094"/>
                <a:gd name="connsiteX13" fmla="*/ 93380 w 435974"/>
                <a:gd name="connsiteY13" fmla="*/ 15640 h 43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974" h="434094">
                  <a:moveTo>
                    <a:pt x="93380" y="15640"/>
                  </a:moveTo>
                  <a:cubicBezTo>
                    <a:pt x="67549" y="25972"/>
                    <a:pt x="37189" y="40835"/>
                    <a:pt x="15889" y="62135"/>
                  </a:cubicBezTo>
                  <a:cubicBezTo>
                    <a:pt x="-18957" y="96982"/>
                    <a:pt x="14114" y="222855"/>
                    <a:pt x="15889" y="232616"/>
                  </a:cubicBezTo>
                  <a:cubicBezTo>
                    <a:pt x="18811" y="248689"/>
                    <a:pt x="21182" y="266354"/>
                    <a:pt x="31387" y="279111"/>
                  </a:cubicBezTo>
                  <a:cubicBezTo>
                    <a:pt x="43023" y="293656"/>
                    <a:pt x="62384" y="299776"/>
                    <a:pt x="77882" y="310108"/>
                  </a:cubicBezTo>
                  <a:cubicBezTo>
                    <a:pt x="88214" y="325606"/>
                    <a:pt x="94861" y="344337"/>
                    <a:pt x="108879" y="356603"/>
                  </a:cubicBezTo>
                  <a:cubicBezTo>
                    <a:pt x="174468" y="413993"/>
                    <a:pt x="184504" y="412808"/>
                    <a:pt x="248363" y="434094"/>
                  </a:cubicBezTo>
                  <a:cubicBezTo>
                    <a:pt x="300024" y="428928"/>
                    <a:pt x="354553" y="436339"/>
                    <a:pt x="403346" y="418596"/>
                  </a:cubicBezTo>
                  <a:cubicBezTo>
                    <a:pt x="418699" y="413013"/>
                    <a:pt x="414883" y="387950"/>
                    <a:pt x="418845" y="372101"/>
                  </a:cubicBezTo>
                  <a:cubicBezTo>
                    <a:pt x="425234" y="346545"/>
                    <a:pt x="429177" y="320440"/>
                    <a:pt x="434343" y="294609"/>
                  </a:cubicBezTo>
                  <a:cubicBezTo>
                    <a:pt x="429177" y="211952"/>
                    <a:pt x="448862" y="123824"/>
                    <a:pt x="418845" y="46637"/>
                  </a:cubicBezTo>
                  <a:cubicBezTo>
                    <a:pt x="407003" y="16185"/>
                    <a:pt x="358366" y="18891"/>
                    <a:pt x="325855" y="15640"/>
                  </a:cubicBezTo>
                  <a:cubicBezTo>
                    <a:pt x="274194" y="10474"/>
                    <a:pt x="222638" y="4124"/>
                    <a:pt x="170872" y="142"/>
                  </a:cubicBezTo>
                  <a:cubicBezTo>
                    <a:pt x="155419" y="-1047"/>
                    <a:pt x="119211" y="5308"/>
                    <a:pt x="93380" y="1564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508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F22037C3-26DB-441E-A9F4-0B23E8B5EAD9}"/>
              </a:ext>
            </a:extLst>
          </p:cNvPr>
          <p:cNvGrpSpPr/>
          <p:nvPr/>
        </p:nvGrpSpPr>
        <p:grpSpPr>
          <a:xfrm>
            <a:off x="736904" y="4269528"/>
            <a:ext cx="1564033" cy="1222288"/>
            <a:chOff x="4976252" y="1821049"/>
            <a:chExt cx="1564033" cy="1222288"/>
          </a:xfrm>
        </p:grpSpPr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53AC3636-0C1E-4DBB-BAE6-7A214D884E98}"/>
                </a:ext>
              </a:extLst>
            </p:cNvPr>
            <p:cNvSpPr/>
            <p:nvPr/>
          </p:nvSpPr>
          <p:spPr>
            <a:xfrm>
              <a:off x="5694412" y="2368251"/>
              <a:ext cx="230189" cy="230188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0">
                <a:schemeClr val="accent3">
                  <a:lumMod val="75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2FFD79D6-D6AE-49E3-A936-E55DAEFB7E87}"/>
                </a:ext>
              </a:extLst>
            </p:cNvPr>
            <p:cNvSpPr/>
            <p:nvPr/>
          </p:nvSpPr>
          <p:spPr>
            <a:xfrm>
              <a:off x="5752969" y="2426807"/>
              <a:ext cx="56538" cy="565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9D4AB6EA-4075-4723-BED8-AD4A9A4983BF}"/>
                </a:ext>
              </a:extLst>
            </p:cNvPr>
            <p:cNvSpPr/>
            <p:nvPr/>
          </p:nvSpPr>
          <p:spPr>
            <a:xfrm>
              <a:off x="5409870" y="2511614"/>
              <a:ext cx="230189" cy="230188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0">
                <a:schemeClr val="accent3">
                  <a:lumMod val="75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F2BB96FA-1093-45F4-9CCC-C0EF7CABC17C}"/>
                </a:ext>
              </a:extLst>
            </p:cNvPr>
            <p:cNvSpPr/>
            <p:nvPr/>
          </p:nvSpPr>
          <p:spPr>
            <a:xfrm>
              <a:off x="5468427" y="2570170"/>
              <a:ext cx="56538" cy="565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337C1ABA-2473-4449-A74C-E40984C80F6F}"/>
                </a:ext>
              </a:extLst>
            </p:cNvPr>
            <p:cNvSpPr/>
            <p:nvPr/>
          </p:nvSpPr>
          <p:spPr>
            <a:xfrm>
              <a:off x="5933014" y="2033065"/>
              <a:ext cx="230189" cy="230188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0">
                <a:schemeClr val="accent3">
                  <a:lumMod val="75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id="{A452DAC0-768B-4220-946D-AEBC12B7DE06}"/>
                </a:ext>
              </a:extLst>
            </p:cNvPr>
            <p:cNvSpPr/>
            <p:nvPr/>
          </p:nvSpPr>
          <p:spPr>
            <a:xfrm>
              <a:off x="5991571" y="2091621"/>
              <a:ext cx="56538" cy="565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2FD4D4D0-A708-4673-92FC-7D9CEE60C0BC}"/>
                </a:ext>
              </a:extLst>
            </p:cNvPr>
            <p:cNvSpPr/>
            <p:nvPr/>
          </p:nvSpPr>
          <p:spPr>
            <a:xfrm>
              <a:off x="5876476" y="2281426"/>
              <a:ext cx="230189" cy="230188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0">
                <a:schemeClr val="accent3">
                  <a:lumMod val="75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C376ABC7-50EC-4843-8249-18E6F3C0008C}"/>
                </a:ext>
              </a:extLst>
            </p:cNvPr>
            <p:cNvSpPr/>
            <p:nvPr/>
          </p:nvSpPr>
          <p:spPr>
            <a:xfrm>
              <a:off x="5935033" y="2339982"/>
              <a:ext cx="56538" cy="565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6C4B99DE-46D8-401C-B332-E7CAADD7AE5D}"/>
                </a:ext>
              </a:extLst>
            </p:cNvPr>
            <p:cNvSpPr/>
            <p:nvPr/>
          </p:nvSpPr>
          <p:spPr>
            <a:xfrm>
              <a:off x="5505616" y="2305656"/>
              <a:ext cx="230189" cy="230188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0">
                <a:schemeClr val="accent3">
                  <a:lumMod val="75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>
              <a:extLst>
                <a:ext uri="{FF2B5EF4-FFF2-40B4-BE49-F238E27FC236}">
                  <a16:creationId xmlns:a16="http://schemas.microsoft.com/office/drawing/2014/main" id="{9D5F9D79-E39F-40FF-AFC2-B1C565B9A67F}"/>
                </a:ext>
              </a:extLst>
            </p:cNvPr>
            <p:cNvSpPr/>
            <p:nvPr/>
          </p:nvSpPr>
          <p:spPr>
            <a:xfrm>
              <a:off x="5564173" y="2364212"/>
              <a:ext cx="56538" cy="565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9184D628-4FB0-4E21-A059-32DC9F7C07F6}"/>
                </a:ext>
              </a:extLst>
            </p:cNvPr>
            <p:cNvSpPr/>
            <p:nvPr/>
          </p:nvSpPr>
          <p:spPr>
            <a:xfrm>
              <a:off x="5691045" y="2091622"/>
              <a:ext cx="230189" cy="230188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0">
                <a:schemeClr val="accent3">
                  <a:lumMod val="75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13BB9B0B-5EA4-4A60-B719-6FEB96406211}"/>
                </a:ext>
              </a:extLst>
            </p:cNvPr>
            <p:cNvSpPr/>
            <p:nvPr/>
          </p:nvSpPr>
          <p:spPr>
            <a:xfrm>
              <a:off x="5749602" y="2150178"/>
              <a:ext cx="56538" cy="565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7D4088DD-BA16-473E-ABFC-D321573AFAA8}"/>
                </a:ext>
              </a:extLst>
            </p:cNvPr>
            <p:cNvSpPr/>
            <p:nvPr/>
          </p:nvSpPr>
          <p:spPr>
            <a:xfrm>
              <a:off x="6058540" y="2299598"/>
              <a:ext cx="230189" cy="230188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0">
                <a:schemeClr val="accent3">
                  <a:lumMod val="75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49E1258F-CC01-4AC6-A125-23CA2023C442}"/>
                </a:ext>
              </a:extLst>
            </p:cNvPr>
            <p:cNvSpPr/>
            <p:nvPr/>
          </p:nvSpPr>
          <p:spPr>
            <a:xfrm>
              <a:off x="6117097" y="2358154"/>
              <a:ext cx="56538" cy="565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72B88444-A6F6-4979-A15E-E0B259596493}"/>
                </a:ext>
              </a:extLst>
            </p:cNvPr>
            <p:cNvSpPr/>
            <p:nvPr/>
          </p:nvSpPr>
          <p:spPr>
            <a:xfrm>
              <a:off x="5886908" y="2551996"/>
              <a:ext cx="230189" cy="230188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0">
                <a:schemeClr val="accent3">
                  <a:lumMod val="75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id="{63B7D8C8-A36F-4B88-B3E1-F00DFB6A196F}"/>
                </a:ext>
              </a:extLst>
            </p:cNvPr>
            <p:cNvSpPr/>
            <p:nvPr/>
          </p:nvSpPr>
          <p:spPr>
            <a:xfrm>
              <a:off x="5945465" y="2610552"/>
              <a:ext cx="56538" cy="565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F76BB35C-F0A9-47B5-9FCC-CA5359A04406}"/>
                </a:ext>
              </a:extLst>
            </p:cNvPr>
            <p:cNvSpPr/>
            <p:nvPr/>
          </p:nvSpPr>
          <p:spPr>
            <a:xfrm>
              <a:off x="5633499" y="2655649"/>
              <a:ext cx="230189" cy="230188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0">
                <a:schemeClr val="accent3">
                  <a:lumMod val="75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>
              <a:extLst>
                <a:ext uri="{FF2B5EF4-FFF2-40B4-BE49-F238E27FC236}">
                  <a16:creationId xmlns:a16="http://schemas.microsoft.com/office/drawing/2014/main" id="{8DBCE08C-CB25-4D75-97C4-AEC8A52CA155}"/>
                </a:ext>
              </a:extLst>
            </p:cNvPr>
            <p:cNvSpPr/>
            <p:nvPr/>
          </p:nvSpPr>
          <p:spPr>
            <a:xfrm>
              <a:off x="5692056" y="2714205"/>
              <a:ext cx="56538" cy="565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3162CAE5-B419-44C0-A9CE-9041919F816D}"/>
                </a:ext>
              </a:extLst>
            </p:cNvPr>
            <p:cNvSpPr/>
            <p:nvPr/>
          </p:nvSpPr>
          <p:spPr>
            <a:xfrm>
              <a:off x="5472637" y="2041142"/>
              <a:ext cx="230189" cy="230188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0">
                <a:schemeClr val="accent3">
                  <a:lumMod val="75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>
              <a:extLst>
                <a:ext uri="{FF2B5EF4-FFF2-40B4-BE49-F238E27FC236}">
                  <a16:creationId xmlns:a16="http://schemas.microsoft.com/office/drawing/2014/main" id="{931ABCAD-F05B-41BC-8961-9DE5C36C46D0}"/>
                </a:ext>
              </a:extLst>
            </p:cNvPr>
            <p:cNvSpPr/>
            <p:nvPr/>
          </p:nvSpPr>
          <p:spPr>
            <a:xfrm>
              <a:off x="5531194" y="2099698"/>
              <a:ext cx="56538" cy="565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>
              <a:extLst>
                <a:ext uri="{FF2B5EF4-FFF2-40B4-BE49-F238E27FC236}">
                  <a16:creationId xmlns:a16="http://schemas.microsoft.com/office/drawing/2014/main" id="{FC76271A-FCEE-4CC5-946A-EF5317DA6DDC}"/>
                </a:ext>
              </a:extLst>
            </p:cNvPr>
            <p:cNvSpPr/>
            <p:nvPr/>
          </p:nvSpPr>
          <p:spPr>
            <a:xfrm>
              <a:off x="6248852" y="2523727"/>
              <a:ext cx="230189" cy="230188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0">
                <a:schemeClr val="accent3">
                  <a:lumMod val="75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>
              <a:extLst>
                <a:ext uri="{FF2B5EF4-FFF2-40B4-BE49-F238E27FC236}">
                  <a16:creationId xmlns:a16="http://schemas.microsoft.com/office/drawing/2014/main" id="{E2B056EB-B519-41DE-846B-0649A77FEECF}"/>
                </a:ext>
              </a:extLst>
            </p:cNvPr>
            <p:cNvSpPr/>
            <p:nvPr/>
          </p:nvSpPr>
          <p:spPr>
            <a:xfrm>
              <a:off x="6307409" y="2582283"/>
              <a:ext cx="56538" cy="565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9" name="组合 208">
              <a:extLst>
                <a:ext uri="{FF2B5EF4-FFF2-40B4-BE49-F238E27FC236}">
                  <a16:creationId xmlns:a16="http://schemas.microsoft.com/office/drawing/2014/main" id="{987BAA23-44CB-4ADE-B4A3-259DC76BD71B}"/>
                </a:ext>
              </a:extLst>
            </p:cNvPr>
            <p:cNvGrpSpPr/>
            <p:nvPr/>
          </p:nvGrpSpPr>
          <p:grpSpPr>
            <a:xfrm>
              <a:off x="6211159" y="2753915"/>
              <a:ext cx="230189" cy="230188"/>
              <a:chOff x="6211159" y="2753915"/>
              <a:chExt cx="230189" cy="230188"/>
            </a:xfrm>
          </p:grpSpPr>
          <p:sp>
            <p:nvSpPr>
              <p:cNvPr id="226" name="椭圆 225">
                <a:extLst>
                  <a:ext uri="{FF2B5EF4-FFF2-40B4-BE49-F238E27FC236}">
                    <a16:creationId xmlns:a16="http://schemas.microsoft.com/office/drawing/2014/main" id="{C4A6CE1B-423C-49E3-9B2D-B4E489AA1EFA}"/>
                  </a:ext>
                </a:extLst>
              </p:cNvPr>
              <p:cNvSpPr/>
              <p:nvPr/>
            </p:nvSpPr>
            <p:spPr>
              <a:xfrm>
                <a:off x="6211159" y="2753915"/>
                <a:ext cx="230189" cy="230188"/>
              </a:xfrm>
              <a:prstGeom prst="ellipse">
                <a:avLst/>
              </a:prstGeom>
              <a:noFill/>
              <a:ln w="28575">
                <a:solidFill>
                  <a:schemeClr val="accent3">
                    <a:lumMod val="50000"/>
                    <a:alpha val="60000"/>
                  </a:schemeClr>
                </a:solidFill>
              </a:ln>
              <a:effectLst>
                <a:glow rad="127000">
                  <a:schemeClr val="accent3">
                    <a:lumMod val="75000"/>
                    <a:alpha val="5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椭圆 226">
                <a:extLst>
                  <a:ext uri="{FF2B5EF4-FFF2-40B4-BE49-F238E27FC236}">
                    <a16:creationId xmlns:a16="http://schemas.microsoft.com/office/drawing/2014/main" id="{AE54550B-14E4-42FC-8E40-379546512BF2}"/>
                  </a:ext>
                </a:extLst>
              </p:cNvPr>
              <p:cNvSpPr/>
              <p:nvPr/>
            </p:nvSpPr>
            <p:spPr>
              <a:xfrm>
                <a:off x="6269716" y="2812471"/>
                <a:ext cx="56538" cy="56538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accent3">
                    <a:lumMod val="50000"/>
                    <a:alpha val="60000"/>
                  </a:schemeClr>
                </a:solidFill>
              </a:ln>
              <a:effectLst>
                <a:glow>
                  <a:schemeClr val="accent3">
                    <a:lumMod val="75000"/>
                    <a:alpha val="5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B4F0E0C8-C0A4-4271-9D61-221366E7B13A}"/>
                </a:ext>
              </a:extLst>
            </p:cNvPr>
            <p:cNvSpPr/>
            <p:nvPr/>
          </p:nvSpPr>
          <p:spPr>
            <a:xfrm>
              <a:off x="5185911" y="2091622"/>
              <a:ext cx="88845" cy="8884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id="{712423BF-8709-4D61-8DDE-928A30B28C58}"/>
                </a:ext>
              </a:extLst>
            </p:cNvPr>
            <p:cNvSpPr/>
            <p:nvPr/>
          </p:nvSpPr>
          <p:spPr>
            <a:xfrm>
              <a:off x="5073679" y="2092967"/>
              <a:ext cx="88845" cy="8884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>
              <a:extLst>
                <a:ext uri="{FF2B5EF4-FFF2-40B4-BE49-F238E27FC236}">
                  <a16:creationId xmlns:a16="http://schemas.microsoft.com/office/drawing/2014/main" id="{425E77BF-7E6F-4C91-A3E0-EF5BB0E6589E}"/>
                </a:ext>
              </a:extLst>
            </p:cNvPr>
            <p:cNvSpPr/>
            <p:nvPr/>
          </p:nvSpPr>
          <p:spPr>
            <a:xfrm>
              <a:off x="5118101" y="2175755"/>
              <a:ext cx="88845" cy="8884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429B8010-5B4D-4878-B297-07D0F2C612BB}"/>
                </a:ext>
              </a:extLst>
            </p:cNvPr>
            <p:cNvSpPr/>
            <p:nvPr/>
          </p:nvSpPr>
          <p:spPr>
            <a:xfrm>
              <a:off x="5061564" y="2277388"/>
              <a:ext cx="88845" cy="8884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>
              <a:extLst>
                <a:ext uri="{FF2B5EF4-FFF2-40B4-BE49-F238E27FC236}">
                  <a16:creationId xmlns:a16="http://schemas.microsoft.com/office/drawing/2014/main" id="{DF75A5F4-5F86-4452-B811-011016E9BF20}"/>
                </a:ext>
              </a:extLst>
            </p:cNvPr>
            <p:cNvSpPr/>
            <p:nvPr/>
          </p:nvSpPr>
          <p:spPr>
            <a:xfrm>
              <a:off x="6451440" y="1821049"/>
              <a:ext cx="88845" cy="8884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id="{3D9D4FBF-19AE-446E-955D-8F419EB697E7}"/>
                </a:ext>
              </a:extLst>
            </p:cNvPr>
            <p:cNvSpPr/>
            <p:nvPr/>
          </p:nvSpPr>
          <p:spPr>
            <a:xfrm>
              <a:off x="6339208" y="1822395"/>
              <a:ext cx="88845" cy="8884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>
              <a:extLst>
                <a:ext uri="{FF2B5EF4-FFF2-40B4-BE49-F238E27FC236}">
                  <a16:creationId xmlns:a16="http://schemas.microsoft.com/office/drawing/2014/main" id="{52DDEE97-5F87-48BC-8E0E-1E0A05A8D98D}"/>
                </a:ext>
              </a:extLst>
            </p:cNvPr>
            <p:cNvSpPr/>
            <p:nvPr/>
          </p:nvSpPr>
          <p:spPr>
            <a:xfrm>
              <a:off x="6449756" y="1934123"/>
              <a:ext cx="88845" cy="8884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>
              <a:extLst>
                <a:ext uri="{FF2B5EF4-FFF2-40B4-BE49-F238E27FC236}">
                  <a16:creationId xmlns:a16="http://schemas.microsoft.com/office/drawing/2014/main" id="{9B8C4015-F258-45DC-848E-E6339520EA2E}"/>
                </a:ext>
              </a:extLst>
            </p:cNvPr>
            <p:cNvSpPr/>
            <p:nvPr/>
          </p:nvSpPr>
          <p:spPr>
            <a:xfrm>
              <a:off x="6327093" y="2006815"/>
              <a:ext cx="88845" cy="8884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>
              <a:extLst>
                <a:ext uri="{FF2B5EF4-FFF2-40B4-BE49-F238E27FC236}">
                  <a16:creationId xmlns:a16="http://schemas.microsoft.com/office/drawing/2014/main" id="{1B948FD7-6951-4835-B948-F5BF5C975054}"/>
                </a:ext>
              </a:extLst>
            </p:cNvPr>
            <p:cNvSpPr/>
            <p:nvPr/>
          </p:nvSpPr>
          <p:spPr>
            <a:xfrm>
              <a:off x="5225622" y="2393828"/>
              <a:ext cx="88845" cy="8884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>
              <a:extLst>
                <a:ext uri="{FF2B5EF4-FFF2-40B4-BE49-F238E27FC236}">
                  <a16:creationId xmlns:a16="http://schemas.microsoft.com/office/drawing/2014/main" id="{004B5E51-2DFD-43E9-A354-CFFA89311AFC}"/>
                </a:ext>
              </a:extLst>
            </p:cNvPr>
            <p:cNvSpPr/>
            <p:nvPr/>
          </p:nvSpPr>
          <p:spPr>
            <a:xfrm>
              <a:off x="5113390" y="2395174"/>
              <a:ext cx="88845" cy="8884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8E1BAA04-A52C-463A-A72B-F026705796B9}"/>
                </a:ext>
              </a:extLst>
            </p:cNvPr>
            <p:cNvSpPr/>
            <p:nvPr/>
          </p:nvSpPr>
          <p:spPr>
            <a:xfrm>
              <a:off x="5012092" y="2554017"/>
              <a:ext cx="88845" cy="8884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>
              <a:extLst>
                <a:ext uri="{FF2B5EF4-FFF2-40B4-BE49-F238E27FC236}">
                  <a16:creationId xmlns:a16="http://schemas.microsoft.com/office/drawing/2014/main" id="{AE4D25C8-D8E3-457C-B128-E78535B65C64}"/>
                </a:ext>
              </a:extLst>
            </p:cNvPr>
            <p:cNvSpPr/>
            <p:nvPr/>
          </p:nvSpPr>
          <p:spPr>
            <a:xfrm>
              <a:off x="4976252" y="2393828"/>
              <a:ext cx="88845" cy="8884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>
              <a:extLst>
                <a:ext uri="{FF2B5EF4-FFF2-40B4-BE49-F238E27FC236}">
                  <a16:creationId xmlns:a16="http://schemas.microsoft.com/office/drawing/2014/main" id="{BED4FBA4-CEEB-4272-A1D4-B22E8071F5BE}"/>
                </a:ext>
              </a:extLst>
            </p:cNvPr>
            <p:cNvSpPr/>
            <p:nvPr/>
          </p:nvSpPr>
          <p:spPr>
            <a:xfrm>
              <a:off x="5415427" y="2870359"/>
              <a:ext cx="88845" cy="8884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295C4A75-4C72-4EEF-B888-1ECD9CD22AE8}"/>
                </a:ext>
              </a:extLst>
            </p:cNvPr>
            <p:cNvSpPr/>
            <p:nvPr/>
          </p:nvSpPr>
          <p:spPr>
            <a:xfrm>
              <a:off x="5303195" y="2871705"/>
              <a:ext cx="88845" cy="8884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>
              <a:extLst>
                <a:ext uri="{FF2B5EF4-FFF2-40B4-BE49-F238E27FC236}">
                  <a16:creationId xmlns:a16="http://schemas.microsoft.com/office/drawing/2014/main" id="{EB375BF2-B9A6-4BF6-A923-D37141CEB36D}"/>
                </a:ext>
              </a:extLst>
            </p:cNvPr>
            <p:cNvSpPr/>
            <p:nvPr/>
          </p:nvSpPr>
          <p:spPr>
            <a:xfrm>
              <a:off x="5347617" y="2954492"/>
              <a:ext cx="88845" cy="8884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C6B206EF-D2CA-4FE3-A7FE-85C1684746EB}"/>
                </a:ext>
              </a:extLst>
            </p:cNvPr>
            <p:cNvSpPr/>
            <p:nvPr/>
          </p:nvSpPr>
          <p:spPr>
            <a:xfrm>
              <a:off x="5476673" y="2954492"/>
              <a:ext cx="88845" cy="8884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D85D71A5-F45A-4391-91B6-5914AE86AD7D}"/>
              </a:ext>
            </a:extLst>
          </p:cNvPr>
          <p:cNvGrpSpPr/>
          <p:nvPr/>
        </p:nvGrpSpPr>
        <p:grpSpPr>
          <a:xfrm>
            <a:off x="3487204" y="4443754"/>
            <a:ext cx="1580826" cy="718930"/>
            <a:chOff x="4788977" y="2597707"/>
            <a:chExt cx="2282698" cy="1028895"/>
          </a:xfrm>
        </p:grpSpPr>
        <p:sp>
          <p:nvSpPr>
            <p:cNvPr id="229" name="任意多边形: 形状 228">
              <a:extLst>
                <a:ext uri="{FF2B5EF4-FFF2-40B4-BE49-F238E27FC236}">
                  <a16:creationId xmlns:a16="http://schemas.microsoft.com/office/drawing/2014/main" id="{5450994A-9E6F-4410-BBC7-2E3A934FFFC3}"/>
                </a:ext>
              </a:extLst>
            </p:cNvPr>
            <p:cNvSpPr/>
            <p:nvPr/>
          </p:nvSpPr>
          <p:spPr>
            <a:xfrm rot="21085159">
              <a:off x="4788977" y="2597707"/>
              <a:ext cx="2282698" cy="857087"/>
            </a:xfrm>
            <a:custGeom>
              <a:avLst/>
              <a:gdLst>
                <a:gd name="connsiteX0" fmla="*/ 0 w 8214118"/>
                <a:gd name="connsiteY0" fmla="*/ 2944678 h 3084163"/>
                <a:gd name="connsiteX1" fmla="*/ 61993 w 8214118"/>
                <a:gd name="connsiteY1" fmla="*/ 2867186 h 3084163"/>
                <a:gd name="connsiteX2" fmla="*/ 247973 w 8214118"/>
                <a:gd name="connsiteY2" fmla="*/ 2774197 h 3084163"/>
                <a:gd name="connsiteX3" fmla="*/ 309966 w 8214118"/>
                <a:gd name="connsiteY3" fmla="*/ 2758698 h 3084163"/>
                <a:gd name="connsiteX4" fmla="*/ 402956 w 8214118"/>
                <a:gd name="connsiteY4" fmla="*/ 2743200 h 3084163"/>
                <a:gd name="connsiteX5" fmla="*/ 604434 w 8214118"/>
                <a:gd name="connsiteY5" fmla="*/ 2712203 h 3084163"/>
                <a:gd name="connsiteX6" fmla="*/ 976393 w 8214118"/>
                <a:gd name="connsiteY6" fmla="*/ 2727702 h 3084163"/>
                <a:gd name="connsiteX7" fmla="*/ 1069383 w 8214118"/>
                <a:gd name="connsiteY7" fmla="*/ 2743200 h 3084163"/>
                <a:gd name="connsiteX8" fmla="*/ 1193369 w 8214118"/>
                <a:gd name="connsiteY8" fmla="*/ 2758698 h 3084163"/>
                <a:gd name="connsiteX9" fmla="*/ 1255363 w 8214118"/>
                <a:gd name="connsiteY9" fmla="*/ 2774197 h 3084163"/>
                <a:gd name="connsiteX10" fmla="*/ 1410346 w 8214118"/>
                <a:gd name="connsiteY10" fmla="*/ 2805193 h 3084163"/>
                <a:gd name="connsiteX11" fmla="*/ 1596325 w 8214118"/>
                <a:gd name="connsiteY11" fmla="*/ 2851688 h 3084163"/>
                <a:gd name="connsiteX12" fmla="*/ 1720312 w 8214118"/>
                <a:gd name="connsiteY12" fmla="*/ 2882685 h 3084163"/>
                <a:gd name="connsiteX13" fmla="*/ 1766807 w 8214118"/>
                <a:gd name="connsiteY13" fmla="*/ 2898183 h 3084163"/>
                <a:gd name="connsiteX14" fmla="*/ 1844298 w 8214118"/>
                <a:gd name="connsiteY14" fmla="*/ 2913681 h 3084163"/>
                <a:gd name="connsiteX15" fmla="*/ 2107769 w 8214118"/>
                <a:gd name="connsiteY15" fmla="*/ 2898183 h 3084163"/>
                <a:gd name="connsiteX16" fmla="*/ 2154264 w 8214118"/>
                <a:gd name="connsiteY16" fmla="*/ 2882685 h 3084163"/>
                <a:gd name="connsiteX17" fmla="*/ 2200759 w 8214118"/>
                <a:gd name="connsiteY17" fmla="*/ 2836190 h 3084163"/>
                <a:gd name="connsiteX18" fmla="*/ 2262752 w 8214118"/>
                <a:gd name="connsiteY18" fmla="*/ 2805193 h 3084163"/>
                <a:gd name="connsiteX19" fmla="*/ 2355742 w 8214118"/>
                <a:gd name="connsiteY19" fmla="*/ 2743200 h 3084163"/>
                <a:gd name="connsiteX20" fmla="*/ 2417735 w 8214118"/>
                <a:gd name="connsiteY20" fmla="*/ 2650210 h 3084163"/>
                <a:gd name="connsiteX21" fmla="*/ 2510725 w 8214118"/>
                <a:gd name="connsiteY21" fmla="*/ 2572719 h 3084163"/>
                <a:gd name="connsiteX22" fmla="*/ 2572718 w 8214118"/>
                <a:gd name="connsiteY22" fmla="*/ 2479729 h 3084163"/>
                <a:gd name="connsiteX23" fmla="*/ 2603715 w 8214118"/>
                <a:gd name="connsiteY23" fmla="*/ 2433234 h 3084163"/>
                <a:gd name="connsiteX24" fmla="*/ 2665708 w 8214118"/>
                <a:gd name="connsiteY24" fmla="*/ 2371241 h 3084163"/>
                <a:gd name="connsiteX25" fmla="*/ 2727702 w 8214118"/>
                <a:gd name="connsiteY25" fmla="*/ 2262752 h 3084163"/>
                <a:gd name="connsiteX26" fmla="*/ 2743200 w 8214118"/>
                <a:gd name="connsiteY26" fmla="*/ 2216258 h 3084163"/>
                <a:gd name="connsiteX27" fmla="*/ 2805193 w 8214118"/>
                <a:gd name="connsiteY27" fmla="*/ 2154264 h 3084163"/>
                <a:gd name="connsiteX28" fmla="*/ 2836190 w 8214118"/>
                <a:gd name="connsiteY28" fmla="*/ 2107769 h 3084163"/>
                <a:gd name="connsiteX29" fmla="*/ 2882685 w 8214118"/>
                <a:gd name="connsiteY29" fmla="*/ 2061275 h 3084163"/>
                <a:gd name="connsiteX30" fmla="*/ 2944678 w 8214118"/>
                <a:gd name="connsiteY30" fmla="*/ 1968285 h 3084163"/>
                <a:gd name="connsiteX31" fmla="*/ 2975674 w 8214118"/>
                <a:gd name="connsiteY31" fmla="*/ 1921790 h 3084163"/>
                <a:gd name="connsiteX32" fmla="*/ 3006671 w 8214118"/>
                <a:gd name="connsiteY32" fmla="*/ 1859797 h 3084163"/>
                <a:gd name="connsiteX33" fmla="*/ 3053166 w 8214118"/>
                <a:gd name="connsiteY33" fmla="*/ 1797803 h 3084163"/>
                <a:gd name="connsiteX34" fmla="*/ 3115159 w 8214118"/>
                <a:gd name="connsiteY34" fmla="*/ 1720312 h 3084163"/>
                <a:gd name="connsiteX35" fmla="*/ 3146156 w 8214118"/>
                <a:gd name="connsiteY35" fmla="*/ 1627322 h 3084163"/>
                <a:gd name="connsiteX36" fmla="*/ 3177152 w 8214118"/>
                <a:gd name="connsiteY36" fmla="*/ 1580827 h 3084163"/>
                <a:gd name="connsiteX37" fmla="*/ 3254644 w 8214118"/>
                <a:gd name="connsiteY37" fmla="*/ 1487837 h 3084163"/>
                <a:gd name="connsiteX38" fmla="*/ 3301139 w 8214118"/>
                <a:gd name="connsiteY38" fmla="*/ 1394847 h 3084163"/>
                <a:gd name="connsiteX39" fmla="*/ 3347634 w 8214118"/>
                <a:gd name="connsiteY39" fmla="*/ 1363851 h 3084163"/>
                <a:gd name="connsiteX40" fmla="*/ 3471620 w 8214118"/>
                <a:gd name="connsiteY40" fmla="*/ 1177871 h 3084163"/>
                <a:gd name="connsiteX41" fmla="*/ 3502617 w 8214118"/>
                <a:gd name="connsiteY41" fmla="*/ 1131376 h 3084163"/>
                <a:gd name="connsiteX42" fmla="*/ 3533613 w 8214118"/>
                <a:gd name="connsiteY42" fmla="*/ 1084881 h 3084163"/>
                <a:gd name="connsiteX43" fmla="*/ 3688596 w 8214118"/>
                <a:gd name="connsiteY43" fmla="*/ 1007390 h 3084163"/>
                <a:gd name="connsiteX44" fmla="*/ 3750590 w 8214118"/>
                <a:gd name="connsiteY44" fmla="*/ 976393 h 3084163"/>
                <a:gd name="connsiteX45" fmla="*/ 3812583 w 8214118"/>
                <a:gd name="connsiteY45" fmla="*/ 960895 h 3084163"/>
                <a:gd name="connsiteX46" fmla="*/ 3952068 w 8214118"/>
                <a:gd name="connsiteY46" fmla="*/ 929898 h 3084163"/>
                <a:gd name="connsiteX47" fmla="*/ 4649491 w 8214118"/>
                <a:gd name="connsiteY47" fmla="*/ 960895 h 3084163"/>
                <a:gd name="connsiteX48" fmla="*/ 4695986 w 8214118"/>
                <a:gd name="connsiteY48" fmla="*/ 976393 h 3084163"/>
                <a:gd name="connsiteX49" fmla="*/ 4773478 w 8214118"/>
                <a:gd name="connsiteY49" fmla="*/ 991891 h 3084163"/>
                <a:gd name="connsiteX50" fmla="*/ 4819973 w 8214118"/>
                <a:gd name="connsiteY50" fmla="*/ 1007390 h 3084163"/>
                <a:gd name="connsiteX51" fmla="*/ 4928461 w 8214118"/>
                <a:gd name="connsiteY51" fmla="*/ 1038386 h 3084163"/>
                <a:gd name="connsiteX52" fmla="*/ 5052447 w 8214118"/>
                <a:gd name="connsiteY52" fmla="*/ 1100380 h 3084163"/>
                <a:gd name="connsiteX53" fmla="*/ 5145437 w 8214118"/>
                <a:gd name="connsiteY53" fmla="*/ 1131376 h 3084163"/>
                <a:gd name="connsiteX54" fmla="*/ 5207430 w 8214118"/>
                <a:gd name="connsiteY54" fmla="*/ 1177871 h 3084163"/>
                <a:gd name="connsiteX55" fmla="*/ 5253925 w 8214118"/>
                <a:gd name="connsiteY55" fmla="*/ 1193369 h 3084163"/>
                <a:gd name="connsiteX56" fmla="*/ 5315918 w 8214118"/>
                <a:gd name="connsiteY56" fmla="*/ 1224366 h 3084163"/>
                <a:gd name="connsiteX57" fmla="*/ 5377912 w 8214118"/>
                <a:gd name="connsiteY57" fmla="*/ 1270861 h 3084163"/>
                <a:gd name="connsiteX58" fmla="*/ 5424407 w 8214118"/>
                <a:gd name="connsiteY58" fmla="*/ 1286359 h 3084163"/>
                <a:gd name="connsiteX59" fmla="*/ 5548393 w 8214118"/>
                <a:gd name="connsiteY59" fmla="*/ 1348352 h 3084163"/>
                <a:gd name="connsiteX60" fmla="*/ 5548393 w 8214118"/>
                <a:gd name="connsiteY60" fmla="*/ 1348352 h 3084163"/>
                <a:gd name="connsiteX61" fmla="*/ 5641383 w 8214118"/>
                <a:gd name="connsiteY61" fmla="*/ 1394847 h 3084163"/>
                <a:gd name="connsiteX62" fmla="*/ 5687878 w 8214118"/>
                <a:gd name="connsiteY62" fmla="*/ 1425844 h 3084163"/>
                <a:gd name="connsiteX63" fmla="*/ 5842861 w 8214118"/>
                <a:gd name="connsiteY63" fmla="*/ 1472339 h 3084163"/>
                <a:gd name="connsiteX64" fmla="*/ 5935851 w 8214118"/>
                <a:gd name="connsiteY64" fmla="*/ 1503336 h 3084163"/>
                <a:gd name="connsiteX65" fmla="*/ 5982346 w 8214118"/>
                <a:gd name="connsiteY65" fmla="*/ 1518834 h 3084163"/>
                <a:gd name="connsiteX66" fmla="*/ 6152827 w 8214118"/>
                <a:gd name="connsiteY66" fmla="*/ 1503336 h 3084163"/>
                <a:gd name="connsiteX67" fmla="*/ 6199322 w 8214118"/>
                <a:gd name="connsiteY67" fmla="*/ 1487837 h 3084163"/>
                <a:gd name="connsiteX68" fmla="*/ 6245817 w 8214118"/>
                <a:gd name="connsiteY68" fmla="*/ 1441342 h 3084163"/>
                <a:gd name="connsiteX69" fmla="*/ 6292312 w 8214118"/>
                <a:gd name="connsiteY69" fmla="*/ 1410346 h 3084163"/>
                <a:gd name="connsiteX70" fmla="*/ 6385302 w 8214118"/>
                <a:gd name="connsiteY70" fmla="*/ 1317356 h 3084163"/>
                <a:gd name="connsiteX71" fmla="*/ 6431796 w 8214118"/>
                <a:gd name="connsiteY71" fmla="*/ 1270861 h 3084163"/>
                <a:gd name="connsiteX72" fmla="*/ 6478291 w 8214118"/>
                <a:gd name="connsiteY72" fmla="*/ 1239864 h 3084163"/>
                <a:gd name="connsiteX73" fmla="*/ 6571281 w 8214118"/>
                <a:gd name="connsiteY73" fmla="*/ 1115878 h 3084163"/>
                <a:gd name="connsiteX74" fmla="*/ 6648773 w 8214118"/>
                <a:gd name="connsiteY74" fmla="*/ 1022888 h 3084163"/>
                <a:gd name="connsiteX75" fmla="*/ 6726264 w 8214118"/>
                <a:gd name="connsiteY75" fmla="*/ 883403 h 3084163"/>
                <a:gd name="connsiteX76" fmla="*/ 6757261 w 8214118"/>
                <a:gd name="connsiteY76" fmla="*/ 821410 h 3084163"/>
                <a:gd name="connsiteX77" fmla="*/ 6788257 w 8214118"/>
                <a:gd name="connsiteY77" fmla="*/ 774915 h 3084163"/>
                <a:gd name="connsiteX78" fmla="*/ 6850251 w 8214118"/>
                <a:gd name="connsiteY78" fmla="*/ 635430 h 3084163"/>
                <a:gd name="connsiteX79" fmla="*/ 6865749 w 8214118"/>
                <a:gd name="connsiteY79" fmla="*/ 573437 h 3084163"/>
                <a:gd name="connsiteX80" fmla="*/ 6896746 w 8214118"/>
                <a:gd name="connsiteY80" fmla="*/ 449451 h 3084163"/>
                <a:gd name="connsiteX81" fmla="*/ 6974237 w 8214118"/>
                <a:gd name="connsiteY81" fmla="*/ 325464 h 3084163"/>
                <a:gd name="connsiteX82" fmla="*/ 7036230 w 8214118"/>
                <a:gd name="connsiteY82" fmla="*/ 232475 h 3084163"/>
                <a:gd name="connsiteX83" fmla="*/ 7067227 w 8214118"/>
                <a:gd name="connsiteY83" fmla="*/ 185980 h 3084163"/>
                <a:gd name="connsiteX84" fmla="*/ 7113722 w 8214118"/>
                <a:gd name="connsiteY84" fmla="*/ 154983 h 3084163"/>
                <a:gd name="connsiteX85" fmla="*/ 7191213 w 8214118"/>
                <a:gd name="connsiteY85" fmla="*/ 92990 h 3084163"/>
                <a:gd name="connsiteX86" fmla="*/ 7237708 w 8214118"/>
                <a:gd name="connsiteY86" fmla="*/ 61993 h 3084163"/>
                <a:gd name="connsiteX87" fmla="*/ 7392691 w 8214118"/>
                <a:gd name="connsiteY87" fmla="*/ 15498 h 3084163"/>
                <a:gd name="connsiteX88" fmla="*/ 7501180 w 8214118"/>
                <a:gd name="connsiteY88" fmla="*/ 0 h 3084163"/>
                <a:gd name="connsiteX89" fmla="*/ 7857641 w 8214118"/>
                <a:gd name="connsiteY89" fmla="*/ 15498 h 3084163"/>
                <a:gd name="connsiteX90" fmla="*/ 7935132 w 8214118"/>
                <a:gd name="connsiteY90" fmla="*/ 46495 h 3084163"/>
                <a:gd name="connsiteX91" fmla="*/ 7981627 w 8214118"/>
                <a:gd name="connsiteY91" fmla="*/ 77491 h 3084163"/>
                <a:gd name="connsiteX92" fmla="*/ 8121112 w 8214118"/>
                <a:gd name="connsiteY92" fmla="*/ 232475 h 3084163"/>
                <a:gd name="connsiteX93" fmla="*/ 8136610 w 8214118"/>
                <a:gd name="connsiteY93" fmla="*/ 278969 h 3084163"/>
                <a:gd name="connsiteX94" fmla="*/ 8167607 w 8214118"/>
                <a:gd name="connsiteY94" fmla="*/ 325464 h 3084163"/>
                <a:gd name="connsiteX95" fmla="*/ 8198603 w 8214118"/>
                <a:gd name="connsiteY95" fmla="*/ 418454 h 3084163"/>
                <a:gd name="connsiteX96" fmla="*/ 8214102 w 8214118"/>
                <a:gd name="connsiteY96" fmla="*/ 542441 h 3084163"/>
                <a:gd name="connsiteX97" fmla="*/ 8183105 w 8214118"/>
                <a:gd name="connsiteY97" fmla="*/ 790413 h 3084163"/>
                <a:gd name="connsiteX98" fmla="*/ 8152108 w 8214118"/>
                <a:gd name="connsiteY98" fmla="*/ 852407 h 3084163"/>
                <a:gd name="connsiteX99" fmla="*/ 8090115 w 8214118"/>
                <a:gd name="connsiteY99" fmla="*/ 945397 h 3084163"/>
                <a:gd name="connsiteX100" fmla="*/ 8059118 w 8214118"/>
                <a:gd name="connsiteY100" fmla="*/ 991891 h 3084163"/>
                <a:gd name="connsiteX101" fmla="*/ 8028122 w 8214118"/>
                <a:gd name="connsiteY101" fmla="*/ 1038386 h 3084163"/>
                <a:gd name="connsiteX102" fmla="*/ 7981627 w 8214118"/>
                <a:gd name="connsiteY102" fmla="*/ 1053885 h 3084163"/>
                <a:gd name="connsiteX103" fmla="*/ 7950630 w 8214118"/>
                <a:gd name="connsiteY103" fmla="*/ 1100380 h 3084163"/>
                <a:gd name="connsiteX104" fmla="*/ 7857641 w 8214118"/>
                <a:gd name="connsiteY104" fmla="*/ 1162373 h 3084163"/>
                <a:gd name="connsiteX105" fmla="*/ 7764651 w 8214118"/>
                <a:gd name="connsiteY105" fmla="*/ 1208868 h 3084163"/>
                <a:gd name="connsiteX106" fmla="*/ 7718156 w 8214118"/>
                <a:gd name="connsiteY106" fmla="*/ 1255363 h 3084163"/>
                <a:gd name="connsiteX107" fmla="*/ 7671661 w 8214118"/>
                <a:gd name="connsiteY107" fmla="*/ 1270861 h 3084163"/>
                <a:gd name="connsiteX108" fmla="*/ 7609668 w 8214118"/>
                <a:gd name="connsiteY108" fmla="*/ 1317356 h 3084163"/>
                <a:gd name="connsiteX109" fmla="*/ 7516678 w 8214118"/>
                <a:gd name="connsiteY109" fmla="*/ 1379349 h 3084163"/>
                <a:gd name="connsiteX110" fmla="*/ 7485681 w 8214118"/>
                <a:gd name="connsiteY110" fmla="*/ 1425844 h 3084163"/>
                <a:gd name="connsiteX111" fmla="*/ 7392691 w 8214118"/>
                <a:gd name="connsiteY111" fmla="*/ 1487837 h 3084163"/>
                <a:gd name="connsiteX112" fmla="*/ 7346196 w 8214118"/>
                <a:gd name="connsiteY112" fmla="*/ 1518834 h 3084163"/>
                <a:gd name="connsiteX113" fmla="*/ 7284203 w 8214118"/>
                <a:gd name="connsiteY113" fmla="*/ 1580827 h 3084163"/>
                <a:gd name="connsiteX114" fmla="*/ 7237708 w 8214118"/>
                <a:gd name="connsiteY114" fmla="*/ 1611824 h 3084163"/>
                <a:gd name="connsiteX115" fmla="*/ 7144718 w 8214118"/>
                <a:gd name="connsiteY115" fmla="*/ 1704813 h 3084163"/>
                <a:gd name="connsiteX116" fmla="*/ 7036230 w 8214118"/>
                <a:gd name="connsiteY116" fmla="*/ 1782305 h 3084163"/>
                <a:gd name="connsiteX117" fmla="*/ 6943241 w 8214118"/>
                <a:gd name="connsiteY117" fmla="*/ 1875295 h 3084163"/>
                <a:gd name="connsiteX118" fmla="*/ 6912244 w 8214118"/>
                <a:gd name="connsiteY118" fmla="*/ 1921790 h 3084163"/>
                <a:gd name="connsiteX119" fmla="*/ 6726264 w 8214118"/>
                <a:gd name="connsiteY119" fmla="*/ 2076773 h 3084163"/>
                <a:gd name="connsiteX120" fmla="*/ 6664271 w 8214118"/>
                <a:gd name="connsiteY120" fmla="*/ 2092271 h 3084163"/>
                <a:gd name="connsiteX121" fmla="*/ 6571281 w 8214118"/>
                <a:gd name="connsiteY121" fmla="*/ 2123268 h 3084163"/>
                <a:gd name="connsiteX122" fmla="*/ 5982346 w 8214118"/>
                <a:gd name="connsiteY122" fmla="*/ 2107769 h 3084163"/>
                <a:gd name="connsiteX123" fmla="*/ 5935851 w 8214118"/>
                <a:gd name="connsiteY123" fmla="*/ 2092271 h 3084163"/>
                <a:gd name="connsiteX124" fmla="*/ 5811864 w 8214118"/>
                <a:gd name="connsiteY124" fmla="*/ 2061275 h 3084163"/>
                <a:gd name="connsiteX125" fmla="*/ 5718874 w 8214118"/>
                <a:gd name="connsiteY125" fmla="*/ 2014780 h 3084163"/>
                <a:gd name="connsiteX126" fmla="*/ 5625885 w 8214118"/>
                <a:gd name="connsiteY126" fmla="*/ 1968285 h 3084163"/>
                <a:gd name="connsiteX127" fmla="*/ 5532895 w 8214118"/>
                <a:gd name="connsiteY127" fmla="*/ 1906291 h 3084163"/>
                <a:gd name="connsiteX128" fmla="*/ 5501898 w 8214118"/>
                <a:gd name="connsiteY128" fmla="*/ 1859797 h 3084163"/>
                <a:gd name="connsiteX129" fmla="*/ 5408908 w 8214118"/>
                <a:gd name="connsiteY129" fmla="*/ 1797803 h 3084163"/>
                <a:gd name="connsiteX130" fmla="*/ 5362413 w 8214118"/>
                <a:gd name="connsiteY130" fmla="*/ 1766807 h 3084163"/>
                <a:gd name="connsiteX131" fmla="*/ 5315918 w 8214118"/>
                <a:gd name="connsiteY131" fmla="*/ 1735810 h 3084163"/>
                <a:gd name="connsiteX132" fmla="*/ 5253925 w 8214118"/>
                <a:gd name="connsiteY132" fmla="*/ 1704813 h 3084163"/>
                <a:gd name="connsiteX133" fmla="*/ 5207430 w 8214118"/>
                <a:gd name="connsiteY133" fmla="*/ 1673817 h 3084163"/>
                <a:gd name="connsiteX134" fmla="*/ 5145437 w 8214118"/>
                <a:gd name="connsiteY134" fmla="*/ 1642820 h 3084163"/>
                <a:gd name="connsiteX135" fmla="*/ 5083444 w 8214118"/>
                <a:gd name="connsiteY135" fmla="*/ 1596325 h 3084163"/>
                <a:gd name="connsiteX136" fmla="*/ 4990454 w 8214118"/>
                <a:gd name="connsiteY136" fmla="*/ 1565329 h 3084163"/>
                <a:gd name="connsiteX137" fmla="*/ 4850969 w 8214118"/>
                <a:gd name="connsiteY137" fmla="*/ 1503336 h 3084163"/>
                <a:gd name="connsiteX138" fmla="*/ 4757980 w 8214118"/>
                <a:gd name="connsiteY138" fmla="*/ 1472339 h 3084163"/>
                <a:gd name="connsiteX139" fmla="*/ 4711485 w 8214118"/>
                <a:gd name="connsiteY139" fmla="*/ 1456841 h 3084163"/>
                <a:gd name="connsiteX140" fmla="*/ 4633993 w 8214118"/>
                <a:gd name="connsiteY140" fmla="*/ 1441342 h 3084163"/>
                <a:gd name="connsiteX141" fmla="*/ 4246535 w 8214118"/>
                <a:gd name="connsiteY141" fmla="*/ 1472339 h 3084163"/>
                <a:gd name="connsiteX142" fmla="*/ 4153546 w 8214118"/>
                <a:gd name="connsiteY142" fmla="*/ 1503336 h 3084163"/>
                <a:gd name="connsiteX143" fmla="*/ 4107051 w 8214118"/>
                <a:gd name="connsiteY143" fmla="*/ 1518834 h 3084163"/>
                <a:gd name="connsiteX144" fmla="*/ 4060556 w 8214118"/>
                <a:gd name="connsiteY144" fmla="*/ 1534332 h 3084163"/>
                <a:gd name="connsiteX145" fmla="*/ 3967566 w 8214118"/>
                <a:gd name="connsiteY145" fmla="*/ 1580827 h 3084163"/>
                <a:gd name="connsiteX146" fmla="*/ 3859078 w 8214118"/>
                <a:gd name="connsiteY146" fmla="*/ 1658319 h 3084163"/>
                <a:gd name="connsiteX147" fmla="*/ 3750590 w 8214118"/>
                <a:gd name="connsiteY147" fmla="*/ 1704813 h 3084163"/>
                <a:gd name="connsiteX148" fmla="*/ 3626603 w 8214118"/>
                <a:gd name="connsiteY148" fmla="*/ 1766807 h 3084163"/>
                <a:gd name="connsiteX149" fmla="*/ 3533613 w 8214118"/>
                <a:gd name="connsiteY149" fmla="*/ 1828800 h 3084163"/>
                <a:gd name="connsiteX150" fmla="*/ 3487118 w 8214118"/>
                <a:gd name="connsiteY150" fmla="*/ 1859797 h 3084163"/>
                <a:gd name="connsiteX151" fmla="*/ 3394129 w 8214118"/>
                <a:gd name="connsiteY151" fmla="*/ 1906291 h 3084163"/>
                <a:gd name="connsiteX152" fmla="*/ 3301139 w 8214118"/>
                <a:gd name="connsiteY152" fmla="*/ 1999281 h 3084163"/>
                <a:gd name="connsiteX153" fmla="*/ 3254644 w 8214118"/>
                <a:gd name="connsiteY153" fmla="*/ 2061275 h 3084163"/>
                <a:gd name="connsiteX154" fmla="*/ 3192651 w 8214118"/>
                <a:gd name="connsiteY154" fmla="*/ 2107769 h 3084163"/>
                <a:gd name="connsiteX155" fmla="*/ 3146156 w 8214118"/>
                <a:gd name="connsiteY155" fmla="*/ 2169763 h 3084163"/>
                <a:gd name="connsiteX156" fmla="*/ 3068664 w 8214118"/>
                <a:gd name="connsiteY156" fmla="*/ 2278251 h 3084163"/>
                <a:gd name="connsiteX157" fmla="*/ 2975674 w 8214118"/>
                <a:gd name="connsiteY157" fmla="*/ 2371241 h 3084163"/>
                <a:gd name="connsiteX158" fmla="*/ 2913681 w 8214118"/>
                <a:gd name="connsiteY158" fmla="*/ 2464230 h 3084163"/>
                <a:gd name="connsiteX159" fmla="*/ 2820691 w 8214118"/>
                <a:gd name="connsiteY159" fmla="*/ 2541722 h 3084163"/>
                <a:gd name="connsiteX160" fmla="*/ 2696705 w 8214118"/>
                <a:gd name="connsiteY160" fmla="*/ 2681207 h 3084163"/>
                <a:gd name="connsiteX161" fmla="*/ 2603715 w 8214118"/>
                <a:gd name="connsiteY161" fmla="*/ 2743200 h 3084163"/>
                <a:gd name="connsiteX162" fmla="*/ 2541722 w 8214118"/>
                <a:gd name="connsiteY162" fmla="*/ 2789695 h 3084163"/>
                <a:gd name="connsiteX163" fmla="*/ 2495227 w 8214118"/>
                <a:gd name="connsiteY163" fmla="*/ 2820691 h 3084163"/>
                <a:gd name="connsiteX164" fmla="*/ 2386739 w 8214118"/>
                <a:gd name="connsiteY164" fmla="*/ 2898183 h 3084163"/>
                <a:gd name="connsiteX165" fmla="*/ 2309247 w 8214118"/>
                <a:gd name="connsiteY165" fmla="*/ 2960176 h 3084163"/>
                <a:gd name="connsiteX166" fmla="*/ 2231756 w 8214118"/>
                <a:gd name="connsiteY166" fmla="*/ 3022169 h 3084163"/>
                <a:gd name="connsiteX167" fmla="*/ 2185261 w 8214118"/>
                <a:gd name="connsiteY167" fmla="*/ 3053166 h 3084163"/>
                <a:gd name="connsiteX168" fmla="*/ 2092271 w 8214118"/>
                <a:gd name="connsiteY168" fmla="*/ 3084163 h 3084163"/>
                <a:gd name="connsiteX169" fmla="*/ 1673817 w 8214118"/>
                <a:gd name="connsiteY169" fmla="*/ 3068664 h 3084163"/>
                <a:gd name="connsiteX170" fmla="*/ 1611824 w 8214118"/>
                <a:gd name="connsiteY170" fmla="*/ 3053166 h 3084163"/>
                <a:gd name="connsiteX171" fmla="*/ 1518834 w 8214118"/>
                <a:gd name="connsiteY171" fmla="*/ 3022169 h 3084163"/>
                <a:gd name="connsiteX172" fmla="*/ 1472339 w 8214118"/>
                <a:gd name="connsiteY172" fmla="*/ 3006671 h 3084163"/>
                <a:gd name="connsiteX173" fmla="*/ 1394847 w 8214118"/>
                <a:gd name="connsiteY173" fmla="*/ 2991173 h 3084163"/>
                <a:gd name="connsiteX174" fmla="*/ 1301857 w 8214118"/>
                <a:gd name="connsiteY174" fmla="*/ 2960176 h 3084163"/>
                <a:gd name="connsiteX175" fmla="*/ 1255363 w 8214118"/>
                <a:gd name="connsiteY175" fmla="*/ 2944678 h 3084163"/>
                <a:gd name="connsiteX176" fmla="*/ 1177871 w 8214118"/>
                <a:gd name="connsiteY176" fmla="*/ 2929180 h 3084163"/>
                <a:gd name="connsiteX177" fmla="*/ 991891 w 8214118"/>
                <a:gd name="connsiteY177" fmla="*/ 2882685 h 3084163"/>
                <a:gd name="connsiteX178" fmla="*/ 929898 w 8214118"/>
                <a:gd name="connsiteY178" fmla="*/ 2867186 h 3084163"/>
                <a:gd name="connsiteX179" fmla="*/ 883403 w 8214118"/>
                <a:gd name="connsiteY179" fmla="*/ 2851688 h 3084163"/>
                <a:gd name="connsiteX180" fmla="*/ 743918 w 8214118"/>
                <a:gd name="connsiteY180" fmla="*/ 2836190 h 3084163"/>
                <a:gd name="connsiteX181" fmla="*/ 216976 w 8214118"/>
                <a:gd name="connsiteY181" fmla="*/ 2851688 h 3084163"/>
                <a:gd name="connsiteX182" fmla="*/ 123986 w 8214118"/>
                <a:gd name="connsiteY182" fmla="*/ 2882685 h 3084163"/>
                <a:gd name="connsiteX183" fmla="*/ 77491 w 8214118"/>
                <a:gd name="connsiteY183" fmla="*/ 2898183 h 3084163"/>
                <a:gd name="connsiteX184" fmla="*/ 0 w 8214118"/>
                <a:gd name="connsiteY184" fmla="*/ 2944678 h 3084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8214118" h="3084163">
                  <a:moveTo>
                    <a:pt x="0" y="2944678"/>
                  </a:moveTo>
                  <a:cubicBezTo>
                    <a:pt x="20664" y="2918847"/>
                    <a:pt x="37405" y="2889315"/>
                    <a:pt x="61993" y="2867186"/>
                  </a:cubicBezTo>
                  <a:cubicBezTo>
                    <a:pt x="120272" y="2814735"/>
                    <a:pt x="173928" y="2792709"/>
                    <a:pt x="247973" y="2774197"/>
                  </a:cubicBezTo>
                  <a:cubicBezTo>
                    <a:pt x="268637" y="2769031"/>
                    <a:pt x="289079" y="2762875"/>
                    <a:pt x="309966" y="2758698"/>
                  </a:cubicBezTo>
                  <a:cubicBezTo>
                    <a:pt x="340780" y="2752535"/>
                    <a:pt x="372142" y="2749363"/>
                    <a:pt x="402956" y="2743200"/>
                  </a:cubicBezTo>
                  <a:cubicBezTo>
                    <a:pt x="570739" y="2709644"/>
                    <a:pt x="311112" y="2744796"/>
                    <a:pt x="604434" y="2712203"/>
                  </a:cubicBezTo>
                  <a:cubicBezTo>
                    <a:pt x="728420" y="2717369"/>
                    <a:pt x="852574" y="2719447"/>
                    <a:pt x="976393" y="2727702"/>
                  </a:cubicBezTo>
                  <a:cubicBezTo>
                    <a:pt x="1007748" y="2729792"/>
                    <a:pt x="1038275" y="2738756"/>
                    <a:pt x="1069383" y="2743200"/>
                  </a:cubicBezTo>
                  <a:cubicBezTo>
                    <a:pt x="1110615" y="2749090"/>
                    <a:pt x="1152040" y="2753532"/>
                    <a:pt x="1193369" y="2758698"/>
                  </a:cubicBezTo>
                  <a:cubicBezTo>
                    <a:pt x="1214034" y="2763864"/>
                    <a:pt x="1234535" y="2769734"/>
                    <a:pt x="1255363" y="2774197"/>
                  </a:cubicBezTo>
                  <a:cubicBezTo>
                    <a:pt x="1306878" y="2785236"/>
                    <a:pt x="1360366" y="2788533"/>
                    <a:pt x="1410346" y="2805193"/>
                  </a:cubicBezTo>
                  <a:cubicBezTo>
                    <a:pt x="1585225" y="2863487"/>
                    <a:pt x="1421019" y="2814122"/>
                    <a:pt x="1596325" y="2851688"/>
                  </a:cubicBezTo>
                  <a:cubicBezTo>
                    <a:pt x="1637980" y="2860614"/>
                    <a:pt x="1679897" y="2869214"/>
                    <a:pt x="1720312" y="2882685"/>
                  </a:cubicBezTo>
                  <a:cubicBezTo>
                    <a:pt x="1735810" y="2887851"/>
                    <a:pt x="1750958" y="2894221"/>
                    <a:pt x="1766807" y="2898183"/>
                  </a:cubicBezTo>
                  <a:cubicBezTo>
                    <a:pt x="1792362" y="2904572"/>
                    <a:pt x="1818468" y="2908515"/>
                    <a:pt x="1844298" y="2913681"/>
                  </a:cubicBezTo>
                  <a:cubicBezTo>
                    <a:pt x="1932122" y="2908515"/>
                    <a:pt x="2020230" y="2906937"/>
                    <a:pt x="2107769" y="2898183"/>
                  </a:cubicBezTo>
                  <a:cubicBezTo>
                    <a:pt x="2124025" y="2896557"/>
                    <a:pt x="2140671" y="2891747"/>
                    <a:pt x="2154264" y="2882685"/>
                  </a:cubicBezTo>
                  <a:cubicBezTo>
                    <a:pt x="2172501" y="2870527"/>
                    <a:pt x="2182924" y="2848930"/>
                    <a:pt x="2200759" y="2836190"/>
                  </a:cubicBezTo>
                  <a:cubicBezTo>
                    <a:pt x="2219559" y="2822761"/>
                    <a:pt x="2242941" y="2817080"/>
                    <a:pt x="2262752" y="2805193"/>
                  </a:cubicBezTo>
                  <a:cubicBezTo>
                    <a:pt x="2294696" y="2786026"/>
                    <a:pt x="2355742" y="2743200"/>
                    <a:pt x="2355742" y="2743200"/>
                  </a:cubicBezTo>
                  <a:cubicBezTo>
                    <a:pt x="2376406" y="2712203"/>
                    <a:pt x="2386738" y="2670875"/>
                    <a:pt x="2417735" y="2650210"/>
                  </a:cubicBezTo>
                  <a:cubicBezTo>
                    <a:pt x="2459061" y="2622659"/>
                    <a:pt x="2478599" y="2614024"/>
                    <a:pt x="2510725" y="2572719"/>
                  </a:cubicBezTo>
                  <a:cubicBezTo>
                    <a:pt x="2533596" y="2543313"/>
                    <a:pt x="2552054" y="2510726"/>
                    <a:pt x="2572718" y="2479729"/>
                  </a:cubicBezTo>
                  <a:cubicBezTo>
                    <a:pt x="2583050" y="2464231"/>
                    <a:pt x="2590544" y="2446405"/>
                    <a:pt x="2603715" y="2433234"/>
                  </a:cubicBezTo>
                  <a:lnTo>
                    <a:pt x="2665708" y="2371241"/>
                  </a:lnTo>
                  <a:cubicBezTo>
                    <a:pt x="2701245" y="2264634"/>
                    <a:pt x="2652638" y="2394115"/>
                    <a:pt x="2727702" y="2262752"/>
                  </a:cubicBezTo>
                  <a:cubicBezTo>
                    <a:pt x="2735807" y="2248568"/>
                    <a:pt x="2733705" y="2229551"/>
                    <a:pt x="2743200" y="2216258"/>
                  </a:cubicBezTo>
                  <a:cubicBezTo>
                    <a:pt x="2760186" y="2192477"/>
                    <a:pt x="2786174" y="2176453"/>
                    <a:pt x="2805193" y="2154264"/>
                  </a:cubicBezTo>
                  <a:cubicBezTo>
                    <a:pt x="2817315" y="2140121"/>
                    <a:pt x="2824265" y="2122078"/>
                    <a:pt x="2836190" y="2107769"/>
                  </a:cubicBezTo>
                  <a:cubicBezTo>
                    <a:pt x="2850222" y="2090931"/>
                    <a:pt x="2869229" y="2078576"/>
                    <a:pt x="2882685" y="2061275"/>
                  </a:cubicBezTo>
                  <a:cubicBezTo>
                    <a:pt x="2905556" y="2031869"/>
                    <a:pt x="2924014" y="1999282"/>
                    <a:pt x="2944678" y="1968285"/>
                  </a:cubicBezTo>
                  <a:cubicBezTo>
                    <a:pt x="2955010" y="1952787"/>
                    <a:pt x="2967344" y="1938450"/>
                    <a:pt x="2975674" y="1921790"/>
                  </a:cubicBezTo>
                  <a:cubicBezTo>
                    <a:pt x="2986006" y="1901126"/>
                    <a:pt x="2994426" y="1879389"/>
                    <a:pt x="3006671" y="1859797"/>
                  </a:cubicBezTo>
                  <a:cubicBezTo>
                    <a:pt x="3020361" y="1837893"/>
                    <a:pt x="3037668" y="1818468"/>
                    <a:pt x="3053166" y="1797803"/>
                  </a:cubicBezTo>
                  <a:cubicBezTo>
                    <a:pt x="3109686" y="1628239"/>
                    <a:pt x="3015015" y="1880541"/>
                    <a:pt x="3115159" y="1720312"/>
                  </a:cubicBezTo>
                  <a:cubicBezTo>
                    <a:pt x="3132476" y="1692605"/>
                    <a:pt x="3128032" y="1654508"/>
                    <a:pt x="3146156" y="1627322"/>
                  </a:cubicBezTo>
                  <a:cubicBezTo>
                    <a:pt x="3156488" y="1611824"/>
                    <a:pt x="3165228" y="1595136"/>
                    <a:pt x="3177152" y="1580827"/>
                  </a:cubicBezTo>
                  <a:cubicBezTo>
                    <a:pt x="3276601" y="1461487"/>
                    <a:pt x="3177680" y="1603282"/>
                    <a:pt x="3254644" y="1487837"/>
                  </a:cubicBezTo>
                  <a:cubicBezTo>
                    <a:pt x="3267249" y="1450021"/>
                    <a:pt x="3271094" y="1424891"/>
                    <a:pt x="3301139" y="1394847"/>
                  </a:cubicBezTo>
                  <a:cubicBezTo>
                    <a:pt x="3314310" y="1381676"/>
                    <a:pt x="3332136" y="1374183"/>
                    <a:pt x="3347634" y="1363851"/>
                  </a:cubicBezTo>
                  <a:lnTo>
                    <a:pt x="3471620" y="1177871"/>
                  </a:lnTo>
                  <a:lnTo>
                    <a:pt x="3502617" y="1131376"/>
                  </a:lnTo>
                  <a:cubicBezTo>
                    <a:pt x="3512949" y="1115878"/>
                    <a:pt x="3518115" y="1095213"/>
                    <a:pt x="3533613" y="1084881"/>
                  </a:cubicBezTo>
                  <a:cubicBezTo>
                    <a:pt x="3644326" y="1011073"/>
                    <a:pt x="3590462" y="1031923"/>
                    <a:pt x="3688596" y="1007390"/>
                  </a:cubicBezTo>
                  <a:cubicBezTo>
                    <a:pt x="3709261" y="997058"/>
                    <a:pt x="3728957" y="984505"/>
                    <a:pt x="3750590" y="976393"/>
                  </a:cubicBezTo>
                  <a:cubicBezTo>
                    <a:pt x="3770534" y="968914"/>
                    <a:pt x="3792102" y="966747"/>
                    <a:pt x="3812583" y="960895"/>
                  </a:cubicBezTo>
                  <a:cubicBezTo>
                    <a:pt x="3919414" y="930372"/>
                    <a:pt x="3784248" y="957869"/>
                    <a:pt x="3952068" y="929898"/>
                  </a:cubicBezTo>
                  <a:cubicBezTo>
                    <a:pt x="4052070" y="932928"/>
                    <a:pt x="4466285" y="936468"/>
                    <a:pt x="4649491" y="960895"/>
                  </a:cubicBezTo>
                  <a:cubicBezTo>
                    <a:pt x="4665684" y="963054"/>
                    <a:pt x="4680137" y="972431"/>
                    <a:pt x="4695986" y="976393"/>
                  </a:cubicBezTo>
                  <a:cubicBezTo>
                    <a:pt x="4721542" y="982782"/>
                    <a:pt x="4747922" y="985502"/>
                    <a:pt x="4773478" y="991891"/>
                  </a:cubicBezTo>
                  <a:cubicBezTo>
                    <a:pt x="4789327" y="995853"/>
                    <a:pt x="4804265" y="1002902"/>
                    <a:pt x="4819973" y="1007390"/>
                  </a:cubicBezTo>
                  <a:cubicBezTo>
                    <a:pt x="4851840" y="1016495"/>
                    <a:pt x="4897020" y="1024094"/>
                    <a:pt x="4928461" y="1038386"/>
                  </a:cubicBezTo>
                  <a:cubicBezTo>
                    <a:pt x="4970526" y="1057507"/>
                    <a:pt x="5008611" y="1085768"/>
                    <a:pt x="5052447" y="1100380"/>
                  </a:cubicBezTo>
                  <a:lnTo>
                    <a:pt x="5145437" y="1131376"/>
                  </a:lnTo>
                  <a:cubicBezTo>
                    <a:pt x="5166101" y="1146874"/>
                    <a:pt x="5185003" y="1165056"/>
                    <a:pt x="5207430" y="1177871"/>
                  </a:cubicBezTo>
                  <a:cubicBezTo>
                    <a:pt x="5221614" y="1185976"/>
                    <a:pt x="5238909" y="1186934"/>
                    <a:pt x="5253925" y="1193369"/>
                  </a:cubicBezTo>
                  <a:cubicBezTo>
                    <a:pt x="5275160" y="1202470"/>
                    <a:pt x="5296326" y="1212121"/>
                    <a:pt x="5315918" y="1224366"/>
                  </a:cubicBezTo>
                  <a:cubicBezTo>
                    <a:pt x="5337822" y="1238056"/>
                    <a:pt x="5355485" y="1258045"/>
                    <a:pt x="5377912" y="1270861"/>
                  </a:cubicBezTo>
                  <a:cubicBezTo>
                    <a:pt x="5392096" y="1278966"/>
                    <a:pt x="5409535" y="1279599"/>
                    <a:pt x="5424407" y="1286359"/>
                  </a:cubicBezTo>
                  <a:cubicBezTo>
                    <a:pt x="5466472" y="1305479"/>
                    <a:pt x="5507064" y="1327688"/>
                    <a:pt x="5548393" y="1348352"/>
                  </a:cubicBezTo>
                  <a:lnTo>
                    <a:pt x="5548393" y="1348352"/>
                  </a:lnTo>
                  <a:cubicBezTo>
                    <a:pt x="5608481" y="1388411"/>
                    <a:pt x="5577217" y="1373459"/>
                    <a:pt x="5641383" y="1394847"/>
                  </a:cubicBezTo>
                  <a:cubicBezTo>
                    <a:pt x="5656881" y="1405179"/>
                    <a:pt x="5670857" y="1418279"/>
                    <a:pt x="5687878" y="1425844"/>
                  </a:cubicBezTo>
                  <a:cubicBezTo>
                    <a:pt x="5763753" y="1459567"/>
                    <a:pt x="5773501" y="1451531"/>
                    <a:pt x="5842861" y="1472339"/>
                  </a:cubicBezTo>
                  <a:cubicBezTo>
                    <a:pt x="5874156" y="1481728"/>
                    <a:pt x="5904854" y="1493004"/>
                    <a:pt x="5935851" y="1503336"/>
                  </a:cubicBezTo>
                  <a:lnTo>
                    <a:pt x="5982346" y="1518834"/>
                  </a:lnTo>
                  <a:cubicBezTo>
                    <a:pt x="6039173" y="1513668"/>
                    <a:pt x="6096339" y="1511406"/>
                    <a:pt x="6152827" y="1503336"/>
                  </a:cubicBezTo>
                  <a:cubicBezTo>
                    <a:pt x="6169000" y="1501026"/>
                    <a:pt x="6185729" y="1496899"/>
                    <a:pt x="6199322" y="1487837"/>
                  </a:cubicBezTo>
                  <a:cubicBezTo>
                    <a:pt x="6217559" y="1475679"/>
                    <a:pt x="6228979" y="1455373"/>
                    <a:pt x="6245817" y="1441342"/>
                  </a:cubicBezTo>
                  <a:cubicBezTo>
                    <a:pt x="6260126" y="1429418"/>
                    <a:pt x="6278390" y="1422721"/>
                    <a:pt x="6292312" y="1410346"/>
                  </a:cubicBezTo>
                  <a:cubicBezTo>
                    <a:pt x="6325075" y="1381223"/>
                    <a:pt x="6354305" y="1348353"/>
                    <a:pt x="6385302" y="1317356"/>
                  </a:cubicBezTo>
                  <a:cubicBezTo>
                    <a:pt x="6400800" y="1301858"/>
                    <a:pt x="6413559" y="1283019"/>
                    <a:pt x="6431796" y="1270861"/>
                  </a:cubicBezTo>
                  <a:cubicBezTo>
                    <a:pt x="6447294" y="1260529"/>
                    <a:pt x="6465830" y="1253709"/>
                    <a:pt x="6478291" y="1239864"/>
                  </a:cubicBezTo>
                  <a:cubicBezTo>
                    <a:pt x="6512850" y="1201465"/>
                    <a:pt x="6534751" y="1152408"/>
                    <a:pt x="6571281" y="1115878"/>
                  </a:cubicBezTo>
                  <a:cubicBezTo>
                    <a:pt x="6630947" y="1056212"/>
                    <a:pt x="6605618" y="1087620"/>
                    <a:pt x="6648773" y="1022888"/>
                  </a:cubicBezTo>
                  <a:cubicBezTo>
                    <a:pt x="6691628" y="894319"/>
                    <a:pt x="6619688" y="1096552"/>
                    <a:pt x="6726264" y="883403"/>
                  </a:cubicBezTo>
                  <a:cubicBezTo>
                    <a:pt x="6736596" y="862739"/>
                    <a:pt x="6745798" y="841469"/>
                    <a:pt x="6757261" y="821410"/>
                  </a:cubicBezTo>
                  <a:cubicBezTo>
                    <a:pt x="6766502" y="805238"/>
                    <a:pt x="6780692" y="791936"/>
                    <a:pt x="6788257" y="774915"/>
                  </a:cubicBezTo>
                  <a:cubicBezTo>
                    <a:pt x="6862028" y="608929"/>
                    <a:pt x="6780103" y="740651"/>
                    <a:pt x="6850251" y="635430"/>
                  </a:cubicBezTo>
                  <a:cubicBezTo>
                    <a:pt x="6855417" y="614766"/>
                    <a:pt x="6861128" y="594230"/>
                    <a:pt x="6865749" y="573437"/>
                  </a:cubicBezTo>
                  <a:cubicBezTo>
                    <a:pt x="6876947" y="523047"/>
                    <a:pt x="6877571" y="494193"/>
                    <a:pt x="6896746" y="449451"/>
                  </a:cubicBezTo>
                  <a:cubicBezTo>
                    <a:pt x="6929302" y="373488"/>
                    <a:pt x="6925052" y="395729"/>
                    <a:pt x="6974237" y="325464"/>
                  </a:cubicBezTo>
                  <a:cubicBezTo>
                    <a:pt x="6995600" y="294945"/>
                    <a:pt x="7015566" y="263471"/>
                    <a:pt x="7036230" y="232475"/>
                  </a:cubicBezTo>
                  <a:cubicBezTo>
                    <a:pt x="7046562" y="216977"/>
                    <a:pt x="7051729" y="196312"/>
                    <a:pt x="7067227" y="185980"/>
                  </a:cubicBezTo>
                  <a:lnTo>
                    <a:pt x="7113722" y="154983"/>
                  </a:lnTo>
                  <a:cubicBezTo>
                    <a:pt x="7165973" y="76604"/>
                    <a:pt x="7116353" y="130420"/>
                    <a:pt x="7191213" y="92990"/>
                  </a:cubicBezTo>
                  <a:cubicBezTo>
                    <a:pt x="7207873" y="84660"/>
                    <a:pt x="7220687" y="69558"/>
                    <a:pt x="7237708" y="61993"/>
                  </a:cubicBezTo>
                  <a:cubicBezTo>
                    <a:pt x="7265694" y="49555"/>
                    <a:pt x="7354551" y="22433"/>
                    <a:pt x="7392691" y="15498"/>
                  </a:cubicBezTo>
                  <a:cubicBezTo>
                    <a:pt x="7428632" y="8963"/>
                    <a:pt x="7465017" y="5166"/>
                    <a:pt x="7501180" y="0"/>
                  </a:cubicBezTo>
                  <a:cubicBezTo>
                    <a:pt x="7620000" y="5166"/>
                    <a:pt x="7739385" y="2828"/>
                    <a:pt x="7857641" y="15498"/>
                  </a:cubicBezTo>
                  <a:cubicBezTo>
                    <a:pt x="7885303" y="18462"/>
                    <a:pt x="7910249" y="34053"/>
                    <a:pt x="7935132" y="46495"/>
                  </a:cubicBezTo>
                  <a:cubicBezTo>
                    <a:pt x="7951792" y="54825"/>
                    <a:pt x="7967705" y="65116"/>
                    <a:pt x="7981627" y="77491"/>
                  </a:cubicBezTo>
                  <a:cubicBezTo>
                    <a:pt x="8065068" y="151661"/>
                    <a:pt x="8064705" y="157265"/>
                    <a:pt x="8121112" y="232475"/>
                  </a:cubicBezTo>
                  <a:cubicBezTo>
                    <a:pt x="8126278" y="247973"/>
                    <a:pt x="8129304" y="264357"/>
                    <a:pt x="8136610" y="278969"/>
                  </a:cubicBezTo>
                  <a:cubicBezTo>
                    <a:pt x="8144940" y="295629"/>
                    <a:pt x="8160042" y="308443"/>
                    <a:pt x="8167607" y="325464"/>
                  </a:cubicBezTo>
                  <a:cubicBezTo>
                    <a:pt x="8180877" y="355321"/>
                    <a:pt x="8198603" y="418454"/>
                    <a:pt x="8198603" y="418454"/>
                  </a:cubicBezTo>
                  <a:cubicBezTo>
                    <a:pt x="8203769" y="459783"/>
                    <a:pt x="8214102" y="500790"/>
                    <a:pt x="8214102" y="542441"/>
                  </a:cubicBezTo>
                  <a:cubicBezTo>
                    <a:pt x="8214102" y="619967"/>
                    <a:pt x="8215841" y="714030"/>
                    <a:pt x="8183105" y="790413"/>
                  </a:cubicBezTo>
                  <a:cubicBezTo>
                    <a:pt x="8174004" y="811649"/>
                    <a:pt x="8163995" y="832596"/>
                    <a:pt x="8152108" y="852407"/>
                  </a:cubicBezTo>
                  <a:cubicBezTo>
                    <a:pt x="8132941" y="884351"/>
                    <a:pt x="8110780" y="914400"/>
                    <a:pt x="8090115" y="945397"/>
                  </a:cubicBezTo>
                  <a:lnTo>
                    <a:pt x="8059118" y="991891"/>
                  </a:lnTo>
                  <a:cubicBezTo>
                    <a:pt x="8048786" y="1007389"/>
                    <a:pt x="8045793" y="1032496"/>
                    <a:pt x="8028122" y="1038386"/>
                  </a:cubicBezTo>
                  <a:lnTo>
                    <a:pt x="7981627" y="1053885"/>
                  </a:lnTo>
                  <a:cubicBezTo>
                    <a:pt x="7971295" y="1069383"/>
                    <a:pt x="7964648" y="1088114"/>
                    <a:pt x="7950630" y="1100380"/>
                  </a:cubicBezTo>
                  <a:cubicBezTo>
                    <a:pt x="7922594" y="1124911"/>
                    <a:pt x="7888637" y="1141709"/>
                    <a:pt x="7857641" y="1162373"/>
                  </a:cubicBezTo>
                  <a:cubicBezTo>
                    <a:pt x="7797555" y="1202430"/>
                    <a:pt x="7828815" y="1187479"/>
                    <a:pt x="7764651" y="1208868"/>
                  </a:cubicBezTo>
                  <a:cubicBezTo>
                    <a:pt x="7749153" y="1224366"/>
                    <a:pt x="7736393" y="1243205"/>
                    <a:pt x="7718156" y="1255363"/>
                  </a:cubicBezTo>
                  <a:cubicBezTo>
                    <a:pt x="7704563" y="1264425"/>
                    <a:pt x="7685845" y="1262756"/>
                    <a:pt x="7671661" y="1270861"/>
                  </a:cubicBezTo>
                  <a:cubicBezTo>
                    <a:pt x="7649234" y="1283676"/>
                    <a:pt x="7630829" y="1302543"/>
                    <a:pt x="7609668" y="1317356"/>
                  </a:cubicBezTo>
                  <a:cubicBezTo>
                    <a:pt x="7579149" y="1338719"/>
                    <a:pt x="7516678" y="1379349"/>
                    <a:pt x="7516678" y="1379349"/>
                  </a:cubicBezTo>
                  <a:cubicBezTo>
                    <a:pt x="7506346" y="1394847"/>
                    <a:pt x="7499699" y="1413578"/>
                    <a:pt x="7485681" y="1425844"/>
                  </a:cubicBezTo>
                  <a:cubicBezTo>
                    <a:pt x="7457645" y="1450375"/>
                    <a:pt x="7423688" y="1467173"/>
                    <a:pt x="7392691" y="1487837"/>
                  </a:cubicBezTo>
                  <a:cubicBezTo>
                    <a:pt x="7377193" y="1498169"/>
                    <a:pt x="7359367" y="1505663"/>
                    <a:pt x="7346196" y="1518834"/>
                  </a:cubicBezTo>
                  <a:cubicBezTo>
                    <a:pt x="7325532" y="1539498"/>
                    <a:pt x="7306391" y="1561808"/>
                    <a:pt x="7284203" y="1580827"/>
                  </a:cubicBezTo>
                  <a:cubicBezTo>
                    <a:pt x="7270061" y="1592949"/>
                    <a:pt x="7251630" y="1599449"/>
                    <a:pt x="7237708" y="1611824"/>
                  </a:cubicBezTo>
                  <a:cubicBezTo>
                    <a:pt x="7204945" y="1640947"/>
                    <a:pt x="7181191" y="1680497"/>
                    <a:pt x="7144718" y="1704813"/>
                  </a:cubicBezTo>
                  <a:cubicBezTo>
                    <a:pt x="7112383" y="1726370"/>
                    <a:pt x="7063685" y="1757595"/>
                    <a:pt x="7036230" y="1782305"/>
                  </a:cubicBezTo>
                  <a:cubicBezTo>
                    <a:pt x="7003647" y="1811630"/>
                    <a:pt x="6967557" y="1838822"/>
                    <a:pt x="6943241" y="1875295"/>
                  </a:cubicBezTo>
                  <a:cubicBezTo>
                    <a:pt x="6932909" y="1890793"/>
                    <a:pt x="6924619" y="1907868"/>
                    <a:pt x="6912244" y="1921790"/>
                  </a:cubicBezTo>
                  <a:cubicBezTo>
                    <a:pt x="6882502" y="1955250"/>
                    <a:pt x="6779591" y="2063441"/>
                    <a:pt x="6726264" y="2076773"/>
                  </a:cubicBezTo>
                  <a:cubicBezTo>
                    <a:pt x="6705600" y="2081939"/>
                    <a:pt x="6684673" y="2086150"/>
                    <a:pt x="6664271" y="2092271"/>
                  </a:cubicBezTo>
                  <a:cubicBezTo>
                    <a:pt x="6632976" y="2101660"/>
                    <a:pt x="6571281" y="2123268"/>
                    <a:pt x="6571281" y="2123268"/>
                  </a:cubicBezTo>
                  <a:cubicBezTo>
                    <a:pt x="6374969" y="2118102"/>
                    <a:pt x="6178492" y="2117337"/>
                    <a:pt x="5982346" y="2107769"/>
                  </a:cubicBezTo>
                  <a:cubicBezTo>
                    <a:pt x="5966029" y="2106973"/>
                    <a:pt x="5951700" y="2096233"/>
                    <a:pt x="5935851" y="2092271"/>
                  </a:cubicBezTo>
                  <a:lnTo>
                    <a:pt x="5811864" y="2061275"/>
                  </a:lnTo>
                  <a:cubicBezTo>
                    <a:pt x="5678611" y="1972438"/>
                    <a:pt x="5847210" y="2078949"/>
                    <a:pt x="5718874" y="2014780"/>
                  </a:cubicBezTo>
                  <a:cubicBezTo>
                    <a:pt x="5598699" y="1954692"/>
                    <a:pt x="5742752" y="2007240"/>
                    <a:pt x="5625885" y="1968285"/>
                  </a:cubicBezTo>
                  <a:cubicBezTo>
                    <a:pt x="5594888" y="1947620"/>
                    <a:pt x="5553560" y="1937287"/>
                    <a:pt x="5532895" y="1906291"/>
                  </a:cubicBezTo>
                  <a:cubicBezTo>
                    <a:pt x="5522563" y="1890793"/>
                    <a:pt x="5515916" y="1872063"/>
                    <a:pt x="5501898" y="1859797"/>
                  </a:cubicBezTo>
                  <a:cubicBezTo>
                    <a:pt x="5473862" y="1835265"/>
                    <a:pt x="5439905" y="1818468"/>
                    <a:pt x="5408908" y="1797803"/>
                  </a:cubicBezTo>
                  <a:lnTo>
                    <a:pt x="5362413" y="1766807"/>
                  </a:lnTo>
                  <a:cubicBezTo>
                    <a:pt x="5346915" y="1756475"/>
                    <a:pt x="5332578" y="1744140"/>
                    <a:pt x="5315918" y="1735810"/>
                  </a:cubicBezTo>
                  <a:cubicBezTo>
                    <a:pt x="5295254" y="1725478"/>
                    <a:pt x="5273984" y="1716276"/>
                    <a:pt x="5253925" y="1704813"/>
                  </a:cubicBezTo>
                  <a:cubicBezTo>
                    <a:pt x="5237753" y="1695572"/>
                    <a:pt x="5223602" y="1683058"/>
                    <a:pt x="5207430" y="1673817"/>
                  </a:cubicBezTo>
                  <a:cubicBezTo>
                    <a:pt x="5187371" y="1662354"/>
                    <a:pt x="5165029" y="1655065"/>
                    <a:pt x="5145437" y="1642820"/>
                  </a:cubicBezTo>
                  <a:cubicBezTo>
                    <a:pt x="5123533" y="1629130"/>
                    <a:pt x="5106548" y="1607877"/>
                    <a:pt x="5083444" y="1596325"/>
                  </a:cubicBezTo>
                  <a:cubicBezTo>
                    <a:pt x="5054220" y="1581713"/>
                    <a:pt x="4990454" y="1565329"/>
                    <a:pt x="4990454" y="1565329"/>
                  </a:cubicBezTo>
                  <a:cubicBezTo>
                    <a:pt x="4916772" y="1516207"/>
                    <a:pt x="4961632" y="1540224"/>
                    <a:pt x="4850969" y="1503336"/>
                  </a:cubicBezTo>
                  <a:lnTo>
                    <a:pt x="4757980" y="1472339"/>
                  </a:lnTo>
                  <a:cubicBezTo>
                    <a:pt x="4742482" y="1467173"/>
                    <a:pt x="4727504" y="1460045"/>
                    <a:pt x="4711485" y="1456841"/>
                  </a:cubicBezTo>
                  <a:lnTo>
                    <a:pt x="4633993" y="1441342"/>
                  </a:lnTo>
                  <a:cubicBezTo>
                    <a:pt x="4456348" y="1449802"/>
                    <a:pt x="4380735" y="1432079"/>
                    <a:pt x="4246535" y="1472339"/>
                  </a:cubicBezTo>
                  <a:cubicBezTo>
                    <a:pt x="4215240" y="1481728"/>
                    <a:pt x="4184542" y="1493004"/>
                    <a:pt x="4153546" y="1503336"/>
                  </a:cubicBezTo>
                  <a:lnTo>
                    <a:pt x="4107051" y="1518834"/>
                  </a:lnTo>
                  <a:lnTo>
                    <a:pt x="4060556" y="1534332"/>
                  </a:lnTo>
                  <a:cubicBezTo>
                    <a:pt x="3927307" y="1623165"/>
                    <a:pt x="4095898" y="1516661"/>
                    <a:pt x="3967566" y="1580827"/>
                  </a:cubicBezTo>
                  <a:cubicBezTo>
                    <a:pt x="3934780" y="1597220"/>
                    <a:pt x="3887157" y="1640770"/>
                    <a:pt x="3859078" y="1658319"/>
                  </a:cubicBezTo>
                  <a:cubicBezTo>
                    <a:pt x="3815305" y="1685677"/>
                    <a:pt x="3795787" y="1689748"/>
                    <a:pt x="3750590" y="1704813"/>
                  </a:cubicBezTo>
                  <a:cubicBezTo>
                    <a:pt x="3604799" y="1802008"/>
                    <a:pt x="3835123" y="1653069"/>
                    <a:pt x="3626603" y="1766807"/>
                  </a:cubicBezTo>
                  <a:cubicBezTo>
                    <a:pt x="3593898" y="1784646"/>
                    <a:pt x="3564610" y="1808136"/>
                    <a:pt x="3533613" y="1828800"/>
                  </a:cubicBezTo>
                  <a:cubicBezTo>
                    <a:pt x="3518115" y="1839132"/>
                    <a:pt x="3504789" y="1853907"/>
                    <a:pt x="3487118" y="1859797"/>
                  </a:cubicBezTo>
                  <a:cubicBezTo>
                    <a:pt x="3444034" y="1874158"/>
                    <a:pt x="3430180" y="1874245"/>
                    <a:pt x="3394129" y="1906291"/>
                  </a:cubicBezTo>
                  <a:cubicBezTo>
                    <a:pt x="3361366" y="1935414"/>
                    <a:pt x="3327440" y="1964212"/>
                    <a:pt x="3301139" y="1999281"/>
                  </a:cubicBezTo>
                  <a:cubicBezTo>
                    <a:pt x="3285641" y="2019946"/>
                    <a:pt x="3272909" y="2043010"/>
                    <a:pt x="3254644" y="2061275"/>
                  </a:cubicBezTo>
                  <a:cubicBezTo>
                    <a:pt x="3236379" y="2079540"/>
                    <a:pt x="3210916" y="2089504"/>
                    <a:pt x="3192651" y="2107769"/>
                  </a:cubicBezTo>
                  <a:cubicBezTo>
                    <a:pt x="3174386" y="2126034"/>
                    <a:pt x="3161170" y="2148744"/>
                    <a:pt x="3146156" y="2169763"/>
                  </a:cubicBezTo>
                  <a:cubicBezTo>
                    <a:pt x="3117134" y="2210394"/>
                    <a:pt x="3103727" y="2239292"/>
                    <a:pt x="3068664" y="2278251"/>
                  </a:cubicBezTo>
                  <a:cubicBezTo>
                    <a:pt x="3039339" y="2310834"/>
                    <a:pt x="2999990" y="2334767"/>
                    <a:pt x="2975674" y="2371241"/>
                  </a:cubicBezTo>
                  <a:cubicBezTo>
                    <a:pt x="2955010" y="2402237"/>
                    <a:pt x="2944677" y="2443566"/>
                    <a:pt x="2913681" y="2464230"/>
                  </a:cubicBezTo>
                  <a:cubicBezTo>
                    <a:pt x="2867965" y="2494708"/>
                    <a:pt x="2857981" y="2496973"/>
                    <a:pt x="2820691" y="2541722"/>
                  </a:cubicBezTo>
                  <a:cubicBezTo>
                    <a:pt x="2762458" y="2611602"/>
                    <a:pt x="2809741" y="2605850"/>
                    <a:pt x="2696705" y="2681207"/>
                  </a:cubicBezTo>
                  <a:cubicBezTo>
                    <a:pt x="2665708" y="2701871"/>
                    <a:pt x="2633518" y="2720848"/>
                    <a:pt x="2603715" y="2743200"/>
                  </a:cubicBezTo>
                  <a:cubicBezTo>
                    <a:pt x="2583051" y="2758698"/>
                    <a:pt x="2562741" y="2774681"/>
                    <a:pt x="2541722" y="2789695"/>
                  </a:cubicBezTo>
                  <a:cubicBezTo>
                    <a:pt x="2526565" y="2800521"/>
                    <a:pt x="2509369" y="2808569"/>
                    <a:pt x="2495227" y="2820691"/>
                  </a:cubicBezTo>
                  <a:cubicBezTo>
                    <a:pt x="2401623" y="2900923"/>
                    <a:pt x="2472172" y="2869706"/>
                    <a:pt x="2386739" y="2898183"/>
                  </a:cubicBezTo>
                  <a:cubicBezTo>
                    <a:pt x="2297904" y="3031434"/>
                    <a:pt x="2416192" y="2874620"/>
                    <a:pt x="2309247" y="2960176"/>
                  </a:cubicBezTo>
                  <a:cubicBezTo>
                    <a:pt x="2209101" y="3040293"/>
                    <a:pt x="2348623" y="2983214"/>
                    <a:pt x="2231756" y="3022169"/>
                  </a:cubicBezTo>
                  <a:cubicBezTo>
                    <a:pt x="2216258" y="3032501"/>
                    <a:pt x="2202282" y="3045601"/>
                    <a:pt x="2185261" y="3053166"/>
                  </a:cubicBezTo>
                  <a:cubicBezTo>
                    <a:pt x="2155404" y="3066436"/>
                    <a:pt x="2092271" y="3084163"/>
                    <a:pt x="2092271" y="3084163"/>
                  </a:cubicBezTo>
                  <a:cubicBezTo>
                    <a:pt x="1952786" y="3078997"/>
                    <a:pt x="1813108" y="3077651"/>
                    <a:pt x="1673817" y="3068664"/>
                  </a:cubicBezTo>
                  <a:cubicBezTo>
                    <a:pt x="1652561" y="3067293"/>
                    <a:pt x="1632226" y="3059287"/>
                    <a:pt x="1611824" y="3053166"/>
                  </a:cubicBezTo>
                  <a:cubicBezTo>
                    <a:pt x="1580529" y="3043777"/>
                    <a:pt x="1549831" y="3032501"/>
                    <a:pt x="1518834" y="3022169"/>
                  </a:cubicBezTo>
                  <a:cubicBezTo>
                    <a:pt x="1503336" y="3017003"/>
                    <a:pt x="1488358" y="3009875"/>
                    <a:pt x="1472339" y="3006671"/>
                  </a:cubicBezTo>
                  <a:cubicBezTo>
                    <a:pt x="1446508" y="3001505"/>
                    <a:pt x="1420261" y="2998104"/>
                    <a:pt x="1394847" y="2991173"/>
                  </a:cubicBezTo>
                  <a:cubicBezTo>
                    <a:pt x="1363325" y="2982576"/>
                    <a:pt x="1332854" y="2970508"/>
                    <a:pt x="1301857" y="2960176"/>
                  </a:cubicBezTo>
                  <a:cubicBezTo>
                    <a:pt x="1286359" y="2955010"/>
                    <a:pt x="1271382" y="2947882"/>
                    <a:pt x="1255363" y="2944678"/>
                  </a:cubicBezTo>
                  <a:cubicBezTo>
                    <a:pt x="1229532" y="2939512"/>
                    <a:pt x="1203539" y="2935103"/>
                    <a:pt x="1177871" y="2929180"/>
                  </a:cubicBezTo>
                  <a:cubicBezTo>
                    <a:pt x="1115606" y="2914811"/>
                    <a:pt x="1053884" y="2898183"/>
                    <a:pt x="991891" y="2882685"/>
                  </a:cubicBezTo>
                  <a:cubicBezTo>
                    <a:pt x="971227" y="2877519"/>
                    <a:pt x="950105" y="2873922"/>
                    <a:pt x="929898" y="2867186"/>
                  </a:cubicBezTo>
                  <a:cubicBezTo>
                    <a:pt x="914400" y="2862020"/>
                    <a:pt x="899517" y="2854374"/>
                    <a:pt x="883403" y="2851688"/>
                  </a:cubicBezTo>
                  <a:cubicBezTo>
                    <a:pt x="837258" y="2843997"/>
                    <a:pt x="790413" y="2841356"/>
                    <a:pt x="743918" y="2836190"/>
                  </a:cubicBezTo>
                  <a:cubicBezTo>
                    <a:pt x="568271" y="2841356"/>
                    <a:pt x="392207" y="2838546"/>
                    <a:pt x="216976" y="2851688"/>
                  </a:cubicBezTo>
                  <a:cubicBezTo>
                    <a:pt x="184394" y="2854132"/>
                    <a:pt x="154983" y="2872353"/>
                    <a:pt x="123986" y="2882685"/>
                  </a:cubicBezTo>
                  <a:lnTo>
                    <a:pt x="77491" y="2898183"/>
                  </a:lnTo>
                  <a:lnTo>
                    <a:pt x="0" y="294467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任意多边形: 形状 229">
              <a:extLst>
                <a:ext uri="{FF2B5EF4-FFF2-40B4-BE49-F238E27FC236}">
                  <a16:creationId xmlns:a16="http://schemas.microsoft.com/office/drawing/2014/main" id="{EEB1C1DD-6116-4020-9C9F-29B28E414527}"/>
                </a:ext>
              </a:extLst>
            </p:cNvPr>
            <p:cNvSpPr/>
            <p:nvPr/>
          </p:nvSpPr>
          <p:spPr>
            <a:xfrm>
              <a:off x="5792423" y="3329892"/>
              <a:ext cx="693500" cy="296710"/>
            </a:xfrm>
            <a:custGeom>
              <a:avLst/>
              <a:gdLst>
                <a:gd name="connsiteX0" fmla="*/ 280 w 2495507"/>
                <a:gd name="connsiteY0" fmla="*/ 1053885 h 1067688"/>
                <a:gd name="connsiteX1" fmla="*/ 62273 w 2495507"/>
                <a:gd name="connsiteY1" fmla="*/ 883404 h 1067688"/>
                <a:gd name="connsiteX2" fmla="*/ 77771 w 2495507"/>
                <a:gd name="connsiteY2" fmla="*/ 836909 h 1067688"/>
                <a:gd name="connsiteX3" fmla="*/ 108768 w 2495507"/>
                <a:gd name="connsiteY3" fmla="*/ 790414 h 1067688"/>
                <a:gd name="connsiteX4" fmla="*/ 124266 w 2495507"/>
                <a:gd name="connsiteY4" fmla="*/ 743919 h 1067688"/>
                <a:gd name="connsiteX5" fmla="*/ 263751 w 2495507"/>
                <a:gd name="connsiteY5" fmla="*/ 666428 h 1067688"/>
                <a:gd name="connsiteX6" fmla="*/ 310246 w 2495507"/>
                <a:gd name="connsiteY6" fmla="*/ 635431 h 1067688"/>
                <a:gd name="connsiteX7" fmla="*/ 387737 w 2495507"/>
                <a:gd name="connsiteY7" fmla="*/ 619933 h 1067688"/>
                <a:gd name="connsiteX8" fmla="*/ 775195 w 2495507"/>
                <a:gd name="connsiteY8" fmla="*/ 635431 h 1067688"/>
                <a:gd name="connsiteX9" fmla="*/ 1116158 w 2495507"/>
                <a:gd name="connsiteY9" fmla="*/ 635431 h 1067688"/>
                <a:gd name="connsiteX10" fmla="*/ 1209147 w 2495507"/>
                <a:gd name="connsiteY10" fmla="*/ 573438 h 1067688"/>
                <a:gd name="connsiteX11" fmla="*/ 1255642 w 2495507"/>
                <a:gd name="connsiteY11" fmla="*/ 542441 h 1067688"/>
                <a:gd name="connsiteX12" fmla="*/ 1348632 w 2495507"/>
                <a:gd name="connsiteY12" fmla="*/ 449451 h 1067688"/>
                <a:gd name="connsiteX13" fmla="*/ 1395127 w 2495507"/>
                <a:gd name="connsiteY13" fmla="*/ 402956 h 1067688"/>
                <a:gd name="connsiteX14" fmla="*/ 1457120 w 2495507"/>
                <a:gd name="connsiteY14" fmla="*/ 309967 h 1067688"/>
                <a:gd name="connsiteX15" fmla="*/ 1488117 w 2495507"/>
                <a:gd name="connsiteY15" fmla="*/ 263472 h 1067688"/>
                <a:gd name="connsiteX16" fmla="*/ 1581107 w 2495507"/>
                <a:gd name="connsiteY16" fmla="*/ 77492 h 1067688"/>
                <a:gd name="connsiteX17" fmla="*/ 1674097 w 2495507"/>
                <a:gd name="connsiteY17" fmla="*/ 15499 h 1067688"/>
                <a:gd name="connsiteX18" fmla="*/ 1767086 w 2495507"/>
                <a:gd name="connsiteY18" fmla="*/ 0 h 1067688"/>
                <a:gd name="connsiteX19" fmla="*/ 2092551 w 2495507"/>
                <a:gd name="connsiteY19" fmla="*/ 15499 h 1067688"/>
                <a:gd name="connsiteX20" fmla="*/ 2139046 w 2495507"/>
                <a:gd name="connsiteY20" fmla="*/ 30997 h 1067688"/>
                <a:gd name="connsiteX21" fmla="*/ 2294029 w 2495507"/>
                <a:gd name="connsiteY21" fmla="*/ 77492 h 1067688"/>
                <a:gd name="connsiteX22" fmla="*/ 2340524 w 2495507"/>
                <a:gd name="connsiteY22" fmla="*/ 92990 h 1067688"/>
                <a:gd name="connsiteX23" fmla="*/ 2433514 w 2495507"/>
                <a:gd name="connsiteY23" fmla="*/ 154983 h 1067688"/>
                <a:gd name="connsiteX24" fmla="*/ 2480008 w 2495507"/>
                <a:gd name="connsiteY24" fmla="*/ 185980 h 1067688"/>
                <a:gd name="connsiteX25" fmla="*/ 2495507 w 2495507"/>
                <a:gd name="connsiteY25" fmla="*/ 232475 h 1067688"/>
                <a:gd name="connsiteX26" fmla="*/ 2480008 w 2495507"/>
                <a:gd name="connsiteY26" fmla="*/ 309967 h 1067688"/>
                <a:gd name="connsiteX27" fmla="*/ 2387019 w 2495507"/>
                <a:gd name="connsiteY27" fmla="*/ 356461 h 1067688"/>
                <a:gd name="connsiteX28" fmla="*/ 2077052 w 2495507"/>
                <a:gd name="connsiteY28" fmla="*/ 309967 h 1067688"/>
                <a:gd name="connsiteX29" fmla="*/ 2030558 w 2495507"/>
                <a:gd name="connsiteY29" fmla="*/ 294468 h 1067688"/>
                <a:gd name="connsiteX30" fmla="*/ 1984063 w 2495507"/>
                <a:gd name="connsiteY30" fmla="*/ 278970 h 1067688"/>
                <a:gd name="connsiteX31" fmla="*/ 1937568 w 2495507"/>
                <a:gd name="connsiteY31" fmla="*/ 247973 h 1067688"/>
                <a:gd name="connsiteX32" fmla="*/ 1844578 w 2495507"/>
                <a:gd name="connsiteY32" fmla="*/ 216977 h 1067688"/>
                <a:gd name="connsiteX33" fmla="*/ 1751588 w 2495507"/>
                <a:gd name="connsiteY33" fmla="*/ 232475 h 1067688"/>
                <a:gd name="connsiteX34" fmla="*/ 1658598 w 2495507"/>
                <a:gd name="connsiteY34" fmla="*/ 294468 h 1067688"/>
                <a:gd name="connsiteX35" fmla="*/ 1581107 w 2495507"/>
                <a:gd name="connsiteY35" fmla="*/ 371960 h 1067688"/>
                <a:gd name="connsiteX36" fmla="*/ 1565608 w 2495507"/>
                <a:gd name="connsiteY36" fmla="*/ 418455 h 1067688"/>
                <a:gd name="connsiteX37" fmla="*/ 1410625 w 2495507"/>
                <a:gd name="connsiteY37" fmla="*/ 604434 h 1067688"/>
                <a:gd name="connsiteX38" fmla="*/ 1286639 w 2495507"/>
                <a:gd name="connsiteY38" fmla="*/ 743919 h 1067688"/>
                <a:gd name="connsiteX39" fmla="*/ 1147154 w 2495507"/>
                <a:gd name="connsiteY39" fmla="*/ 821411 h 1067688"/>
                <a:gd name="connsiteX40" fmla="*/ 232754 w 2495507"/>
                <a:gd name="connsiteY40" fmla="*/ 836909 h 1067688"/>
                <a:gd name="connsiteX41" fmla="*/ 139764 w 2495507"/>
                <a:gd name="connsiteY41" fmla="*/ 898902 h 1067688"/>
                <a:gd name="connsiteX42" fmla="*/ 93269 w 2495507"/>
                <a:gd name="connsiteY42" fmla="*/ 991892 h 1067688"/>
                <a:gd name="connsiteX43" fmla="*/ 46775 w 2495507"/>
                <a:gd name="connsiteY43" fmla="*/ 1022889 h 1067688"/>
                <a:gd name="connsiteX44" fmla="*/ 280 w 2495507"/>
                <a:gd name="connsiteY44" fmla="*/ 1053885 h 1067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495507" h="1067688">
                  <a:moveTo>
                    <a:pt x="280" y="1053885"/>
                  </a:moveTo>
                  <a:cubicBezTo>
                    <a:pt x="2863" y="1030638"/>
                    <a:pt x="22481" y="1002780"/>
                    <a:pt x="62273" y="883404"/>
                  </a:cubicBezTo>
                  <a:cubicBezTo>
                    <a:pt x="67439" y="867906"/>
                    <a:pt x="68709" y="850502"/>
                    <a:pt x="77771" y="836909"/>
                  </a:cubicBezTo>
                  <a:lnTo>
                    <a:pt x="108768" y="790414"/>
                  </a:lnTo>
                  <a:cubicBezTo>
                    <a:pt x="113934" y="774916"/>
                    <a:pt x="112714" y="755471"/>
                    <a:pt x="124266" y="743919"/>
                  </a:cubicBezTo>
                  <a:cubicBezTo>
                    <a:pt x="177557" y="690628"/>
                    <a:pt x="205284" y="685917"/>
                    <a:pt x="263751" y="666428"/>
                  </a:cubicBezTo>
                  <a:cubicBezTo>
                    <a:pt x="279249" y="656096"/>
                    <a:pt x="292805" y="641971"/>
                    <a:pt x="310246" y="635431"/>
                  </a:cubicBezTo>
                  <a:cubicBezTo>
                    <a:pt x="334911" y="626182"/>
                    <a:pt x="361395" y="619933"/>
                    <a:pt x="387737" y="619933"/>
                  </a:cubicBezTo>
                  <a:cubicBezTo>
                    <a:pt x="516993" y="619933"/>
                    <a:pt x="646042" y="630265"/>
                    <a:pt x="775195" y="635431"/>
                  </a:cubicBezTo>
                  <a:cubicBezTo>
                    <a:pt x="900665" y="677253"/>
                    <a:pt x="891251" y="680412"/>
                    <a:pt x="1116158" y="635431"/>
                  </a:cubicBezTo>
                  <a:cubicBezTo>
                    <a:pt x="1152688" y="628125"/>
                    <a:pt x="1178151" y="594102"/>
                    <a:pt x="1209147" y="573438"/>
                  </a:cubicBezTo>
                  <a:cubicBezTo>
                    <a:pt x="1224645" y="563106"/>
                    <a:pt x="1242471" y="555612"/>
                    <a:pt x="1255642" y="542441"/>
                  </a:cubicBezTo>
                  <a:lnTo>
                    <a:pt x="1348632" y="449451"/>
                  </a:lnTo>
                  <a:cubicBezTo>
                    <a:pt x="1364130" y="433953"/>
                    <a:pt x="1382969" y="421193"/>
                    <a:pt x="1395127" y="402956"/>
                  </a:cubicBezTo>
                  <a:lnTo>
                    <a:pt x="1457120" y="309967"/>
                  </a:lnTo>
                  <a:lnTo>
                    <a:pt x="1488117" y="263472"/>
                  </a:lnTo>
                  <a:cubicBezTo>
                    <a:pt x="1505799" y="210428"/>
                    <a:pt x="1529604" y="111827"/>
                    <a:pt x="1581107" y="77492"/>
                  </a:cubicBezTo>
                  <a:cubicBezTo>
                    <a:pt x="1612104" y="56828"/>
                    <a:pt x="1637351" y="21624"/>
                    <a:pt x="1674097" y="15499"/>
                  </a:cubicBezTo>
                  <a:lnTo>
                    <a:pt x="1767086" y="0"/>
                  </a:lnTo>
                  <a:cubicBezTo>
                    <a:pt x="1875574" y="5166"/>
                    <a:pt x="1984315" y="6479"/>
                    <a:pt x="2092551" y="15499"/>
                  </a:cubicBezTo>
                  <a:cubicBezTo>
                    <a:pt x="2108831" y="16856"/>
                    <a:pt x="2123338" y="26509"/>
                    <a:pt x="2139046" y="30997"/>
                  </a:cubicBezTo>
                  <a:cubicBezTo>
                    <a:pt x="2303000" y="77840"/>
                    <a:pt x="2073052" y="3833"/>
                    <a:pt x="2294029" y="77492"/>
                  </a:cubicBezTo>
                  <a:lnTo>
                    <a:pt x="2340524" y="92990"/>
                  </a:lnTo>
                  <a:lnTo>
                    <a:pt x="2433514" y="154983"/>
                  </a:lnTo>
                  <a:lnTo>
                    <a:pt x="2480008" y="185980"/>
                  </a:lnTo>
                  <a:cubicBezTo>
                    <a:pt x="2485174" y="201478"/>
                    <a:pt x="2495507" y="216138"/>
                    <a:pt x="2495507" y="232475"/>
                  </a:cubicBezTo>
                  <a:cubicBezTo>
                    <a:pt x="2495507" y="258817"/>
                    <a:pt x="2493077" y="287096"/>
                    <a:pt x="2480008" y="309967"/>
                  </a:cubicBezTo>
                  <a:cubicBezTo>
                    <a:pt x="2465870" y="334709"/>
                    <a:pt x="2410884" y="348506"/>
                    <a:pt x="2387019" y="356461"/>
                  </a:cubicBezTo>
                  <a:cubicBezTo>
                    <a:pt x="2137465" y="338636"/>
                    <a:pt x="2238825" y="363892"/>
                    <a:pt x="2077052" y="309967"/>
                  </a:cubicBezTo>
                  <a:lnTo>
                    <a:pt x="2030558" y="294468"/>
                  </a:lnTo>
                  <a:lnTo>
                    <a:pt x="1984063" y="278970"/>
                  </a:lnTo>
                  <a:cubicBezTo>
                    <a:pt x="1968565" y="268638"/>
                    <a:pt x="1954589" y="255538"/>
                    <a:pt x="1937568" y="247973"/>
                  </a:cubicBezTo>
                  <a:cubicBezTo>
                    <a:pt x="1907711" y="234703"/>
                    <a:pt x="1844578" y="216977"/>
                    <a:pt x="1844578" y="216977"/>
                  </a:cubicBezTo>
                  <a:cubicBezTo>
                    <a:pt x="1813581" y="222143"/>
                    <a:pt x="1780595" y="220389"/>
                    <a:pt x="1751588" y="232475"/>
                  </a:cubicBezTo>
                  <a:cubicBezTo>
                    <a:pt x="1717200" y="246803"/>
                    <a:pt x="1658598" y="294468"/>
                    <a:pt x="1658598" y="294468"/>
                  </a:cubicBezTo>
                  <a:cubicBezTo>
                    <a:pt x="1472648" y="573399"/>
                    <a:pt x="1787724" y="113691"/>
                    <a:pt x="1581107" y="371960"/>
                  </a:cubicBezTo>
                  <a:cubicBezTo>
                    <a:pt x="1570901" y="384717"/>
                    <a:pt x="1573542" y="404174"/>
                    <a:pt x="1565608" y="418455"/>
                  </a:cubicBezTo>
                  <a:cubicBezTo>
                    <a:pt x="1396559" y="722739"/>
                    <a:pt x="1627317" y="279389"/>
                    <a:pt x="1410625" y="604434"/>
                  </a:cubicBezTo>
                  <a:cubicBezTo>
                    <a:pt x="1373357" y="660338"/>
                    <a:pt x="1350337" y="701454"/>
                    <a:pt x="1286639" y="743919"/>
                  </a:cubicBezTo>
                  <a:cubicBezTo>
                    <a:pt x="1268624" y="755929"/>
                    <a:pt x="1190151" y="820024"/>
                    <a:pt x="1147154" y="821411"/>
                  </a:cubicBezTo>
                  <a:cubicBezTo>
                    <a:pt x="842469" y="831240"/>
                    <a:pt x="537554" y="831743"/>
                    <a:pt x="232754" y="836909"/>
                  </a:cubicBezTo>
                  <a:cubicBezTo>
                    <a:pt x="201757" y="857573"/>
                    <a:pt x="151544" y="863560"/>
                    <a:pt x="139764" y="898902"/>
                  </a:cubicBezTo>
                  <a:cubicBezTo>
                    <a:pt x="127159" y="936719"/>
                    <a:pt x="123314" y="961847"/>
                    <a:pt x="93269" y="991892"/>
                  </a:cubicBezTo>
                  <a:cubicBezTo>
                    <a:pt x="80098" y="1005063"/>
                    <a:pt x="62273" y="1012557"/>
                    <a:pt x="46775" y="1022889"/>
                  </a:cubicBezTo>
                  <a:cubicBezTo>
                    <a:pt x="12912" y="1073682"/>
                    <a:pt x="-2303" y="1077132"/>
                    <a:pt x="280" y="1053885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1" name="组合 230">
            <a:extLst>
              <a:ext uri="{FF2B5EF4-FFF2-40B4-BE49-F238E27FC236}">
                <a16:creationId xmlns:a16="http://schemas.microsoft.com/office/drawing/2014/main" id="{E32B11A6-8D69-451D-B03E-56677327FD59}"/>
              </a:ext>
            </a:extLst>
          </p:cNvPr>
          <p:cNvGrpSpPr/>
          <p:nvPr/>
        </p:nvGrpSpPr>
        <p:grpSpPr>
          <a:xfrm>
            <a:off x="6144531" y="4030773"/>
            <a:ext cx="1363851" cy="1363851"/>
            <a:chOff x="5021451" y="2065149"/>
            <a:chExt cx="1363851" cy="1363851"/>
          </a:xfrm>
        </p:grpSpPr>
        <p:sp>
          <p:nvSpPr>
            <p:cNvPr id="232" name="椭圆 231">
              <a:extLst>
                <a:ext uri="{FF2B5EF4-FFF2-40B4-BE49-F238E27FC236}">
                  <a16:creationId xmlns:a16="http://schemas.microsoft.com/office/drawing/2014/main" id="{11B45B85-68AC-4DE9-BE09-C8531FD0BED6}"/>
                </a:ext>
              </a:extLst>
            </p:cNvPr>
            <p:cNvSpPr/>
            <p:nvPr/>
          </p:nvSpPr>
          <p:spPr>
            <a:xfrm>
              <a:off x="5021451" y="2065149"/>
              <a:ext cx="1363851" cy="1363851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>
              <a:extLst>
                <a:ext uri="{FF2B5EF4-FFF2-40B4-BE49-F238E27FC236}">
                  <a16:creationId xmlns:a16="http://schemas.microsoft.com/office/drawing/2014/main" id="{72648701-88A3-4669-8CBA-9638A8EC8BFF}"/>
                </a:ext>
              </a:extLst>
            </p:cNvPr>
            <p:cNvSpPr/>
            <p:nvPr/>
          </p:nvSpPr>
          <p:spPr>
            <a:xfrm>
              <a:off x="5057147" y="2100845"/>
              <a:ext cx="1292458" cy="1292458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任意多边形: 形状 233">
              <a:extLst>
                <a:ext uri="{FF2B5EF4-FFF2-40B4-BE49-F238E27FC236}">
                  <a16:creationId xmlns:a16="http://schemas.microsoft.com/office/drawing/2014/main" id="{CEAB04C4-89B6-40D0-A828-78304FD6AA9B}"/>
                </a:ext>
              </a:extLst>
            </p:cNvPr>
            <p:cNvSpPr/>
            <p:nvPr/>
          </p:nvSpPr>
          <p:spPr>
            <a:xfrm>
              <a:off x="5444885" y="2275402"/>
              <a:ext cx="172328" cy="98592"/>
            </a:xfrm>
            <a:custGeom>
              <a:avLst/>
              <a:gdLst>
                <a:gd name="connsiteX0" fmla="*/ 263471 w 511444"/>
                <a:gd name="connsiteY0" fmla="*/ 4609 h 516053"/>
                <a:gd name="connsiteX1" fmla="*/ 185980 w 511444"/>
                <a:gd name="connsiteY1" fmla="*/ 20107 h 516053"/>
                <a:gd name="connsiteX2" fmla="*/ 92990 w 511444"/>
                <a:gd name="connsiteY2" fmla="*/ 82100 h 516053"/>
                <a:gd name="connsiteX3" fmla="*/ 30997 w 511444"/>
                <a:gd name="connsiteY3" fmla="*/ 175090 h 516053"/>
                <a:gd name="connsiteX4" fmla="*/ 0 w 511444"/>
                <a:gd name="connsiteY4" fmla="*/ 268080 h 516053"/>
                <a:gd name="connsiteX5" fmla="*/ 30997 w 511444"/>
                <a:gd name="connsiteY5" fmla="*/ 438561 h 516053"/>
                <a:gd name="connsiteX6" fmla="*/ 61993 w 511444"/>
                <a:gd name="connsiteY6" fmla="*/ 485056 h 516053"/>
                <a:gd name="connsiteX7" fmla="*/ 154983 w 511444"/>
                <a:gd name="connsiteY7" fmla="*/ 516053 h 516053"/>
                <a:gd name="connsiteX8" fmla="*/ 387458 w 511444"/>
                <a:gd name="connsiteY8" fmla="*/ 500555 h 516053"/>
                <a:gd name="connsiteX9" fmla="*/ 464949 w 511444"/>
                <a:gd name="connsiteY9" fmla="*/ 376568 h 516053"/>
                <a:gd name="connsiteX10" fmla="*/ 495946 w 511444"/>
                <a:gd name="connsiteY10" fmla="*/ 283578 h 516053"/>
                <a:gd name="connsiteX11" fmla="*/ 511444 w 511444"/>
                <a:gd name="connsiteY11" fmla="*/ 206087 h 516053"/>
                <a:gd name="connsiteX12" fmla="*/ 495946 w 511444"/>
                <a:gd name="connsiteY12" fmla="*/ 51104 h 516053"/>
                <a:gd name="connsiteX13" fmla="*/ 263471 w 511444"/>
                <a:gd name="connsiteY13" fmla="*/ 4609 h 516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444" h="516053">
                  <a:moveTo>
                    <a:pt x="263471" y="4609"/>
                  </a:moveTo>
                  <a:cubicBezTo>
                    <a:pt x="211810" y="-557"/>
                    <a:pt x="209961" y="9207"/>
                    <a:pt x="185980" y="20107"/>
                  </a:cubicBezTo>
                  <a:cubicBezTo>
                    <a:pt x="152066" y="35522"/>
                    <a:pt x="92990" y="82100"/>
                    <a:pt x="92990" y="82100"/>
                  </a:cubicBezTo>
                  <a:cubicBezTo>
                    <a:pt x="72326" y="113097"/>
                    <a:pt x="42778" y="139748"/>
                    <a:pt x="30997" y="175090"/>
                  </a:cubicBezTo>
                  <a:lnTo>
                    <a:pt x="0" y="268080"/>
                  </a:lnTo>
                  <a:cubicBezTo>
                    <a:pt x="5344" y="310830"/>
                    <a:pt x="7104" y="390775"/>
                    <a:pt x="30997" y="438561"/>
                  </a:cubicBezTo>
                  <a:cubicBezTo>
                    <a:pt x="39327" y="455221"/>
                    <a:pt x="46198" y="475184"/>
                    <a:pt x="61993" y="485056"/>
                  </a:cubicBezTo>
                  <a:cubicBezTo>
                    <a:pt x="89700" y="502373"/>
                    <a:pt x="154983" y="516053"/>
                    <a:pt x="154983" y="516053"/>
                  </a:cubicBezTo>
                  <a:cubicBezTo>
                    <a:pt x="232475" y="510887"/>
                    <a:pt x="310851" y="513323"/>
                    <a:pt x="387458" y="500555"/>
                  </a:cubicBezTo>
                  <a:cubicBezTo>
                    <a:pt x="448137" y="490442"/>
                    <a:pt x="450870" y="418805"/>
                    <a:pt x="464949" y="376568"/>
                  </a:cubicBezTo>
                  <a:lnTo>
                    <a:pt x="495946" y="283578"/>
                  </a:lnTo>
                  <a:lnTo>
                    <a:pt x="511444" y="206087"/>
                  </a:lnTo>
                  <a:cubicBezTo>
                    <a:pt x="506278" y="154426"/>
                    <a:pt x="519165" y="97541"/>
                    <a:pt x="495946" y="51104"/>
                  </a:cubicBezTo>
                  <a:cubicBezTo>
                    <a:pt x="456353" y="-28083"/>
                    <a:pt x="315132" y="9775"/>
                    <a:pt x="263471" y="4609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任意多边形: 形状 234">
              <a:extLst>
                <a:ext uri="{FF2B5EF4-FFF2-40B4-BE49-F238E27FC236}">
                  <a16:creationId xmlns:a16="http://schemas.microsoft.com/office/drawing/2014/main" id="{ED2E6AB7-B630-443A-B314-84008888BF6B}"/>
                </a:ext>
              </a:extLst>
            </p:cNvPr>
            <p:cNvSpPr/>
            <p:nvPr/>
          </p:nvSpPr>
          <p:spPr>
            <a:xfrm>
              <a:off x="5927403" y="2385186"/>
              <a:ext cx="168437" cy="123091"/>
            </a:xfrm>
            <a:custGeom>
              <a:avLst/>
              <a:gdLst>
                <a:gd name="connsiteX0" fmla="*/ 588936 w 638683"/>
                <a:gd name="connsiteY0" fmla="*/ 139484 h 495945"/>
                <a:gd name="connsiteX1" fmla="*/ 371959 w 638683"/>
                <a:gd name="connsiteY1" fmla="*/ 15498 h 495945"/>
                <a:gd name="connsiteX2" fmla="*/ 325464 w 638683"/>
                <a:gd name="connsiteY2" fmla="*/ 0 h 495945"/>
                <a:gd name="connsiteX3" fmla="*/ 108488 w 638683"/>
                <a:gd name="connsiteY3" fmla="*/ 15498 h 495945"/>
                <a:gd name="connsiteX4" fmla="*/ 30997 w 638683"/>
                <a:gd name="connsiteY4" fmla="*/ 92989 h 495945"/>
                <a:gd name="connsiteX5" fmla="*/ 0 w 638683"/>
                <a:gd name="connsiteY5" fmla="*/ 185979 h 495945"/>
                <a:gd name="connsiteX6" fmla="*/ 46495 w 638683"/>
                <a:gd name="connsiteY6" fmla="*/ 387457 h 495945"/>
                <a:gd name="connsiteX7" fmla="*/ 139485 w 638683"/>
                <a:gd name="connsiteY7" fmla="*/ 418454 h 495945"/>
                <a:gd name="connsiteX8" fmla="*/ 185980 w 638683"/>
                <a:gd name="connsiteY8" fmla="*/ 433952 h 495945"/>
                <a:gd name="connsiteX9" fmla="*/ 247973 w 638683"/>
                <a:gd name="connsiteY9" fmla="*/ 449450 h 495945"/>
                <a:gd name="connsiteX10" fmla="*/ 340963 w 638683"/>
                <a:gd name="connsiteY10" fmla="*/ 464949 h 495945"/>
                <a:gd name="connsiteX11" fmla="*/ 433952 w 638683"/>
                <a:gd name="connsiteY11" fmla="*/ 495945 h 495945"/>
                <a:gd name="connsiteX12" fmla="*/ 588936 w 638683"/>
                <a:gd name="connsiteY12" fmla="*/ 480447 h 495945"/>
                <a:gd name="connsiteX13" fmla="*/ 635430 w 638683"/>
                <a:gd name="connsiteY13" fmla="*/ 449450 h 495945"/>
                <a:gd name="connsiteX14" fmla="*/ 619932 w 638683"/>
                <a:gd name="connsiteY14" fmla="*/ 201478 h 495945"/>
                <a:gd name="connsiteX15" fmla="*/ 588936 w 638683"/>
                <a:gd name="connsiteY15" fmla="*/ 139484 h 495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8683" h="495945">
                  <a:moveTo>
                    <a:pt x="588936" y="139484"/>
                  </a:moveTo>
                  <a:cubicBezTo>
                    <a:pt x="547607" y="108487"/>
                    <a:pt x="445580" y="54473"/>
                    <a:pt x="371959" y="15498"/>
                  </a:cubicBezTo>
                  <a:cubicBezTo>
                    <a:pt x="357521" y="7854"/>
                    <a:pt x="341801" y="0"/>
                    <a:pt x="325464" y="0"/>
                  </a:cubicBezTo>
                  <a:cubicBezTo>
                    <a:pt x="252954" y="0"/>
                    <a:pt x="180813" y="10332"/>
                    <a:pt x="108488" y="15498"/>
                  </a:cubicBezTo>
                  <a:cubicBezTo>
                    <a:pt x="66070" y="43776"/>
                    <a:pt x="52749" y="44046"/>
                    <a:pt x="30997" y="92989"/>
                  </a:cubicBezTo>
                  <a:cubicBezTo>
                    <a:pt x="17727" y="122846"/>
                    <a:pt x="0" y="185979"/>
                    <a:pt x="0" y="185979"/>
                  </a:cubicBezTo>
                  <a:cubicBezTo>
                    <a:pt x="1796" y="203939"/>
                    <a:pt x="-7721" y="353572"/>
                    <a:pt x="46495" y="387457"/>
                  </a:cubicBezTo>
                  <a:cubicBezTo>
                    <a:pt x="74202" y="404774"/>
                    <a:pt x="108488" y="408122"/>
                    <a:pt x="139485" y="418454"/>
                  </a:cubicBezTo>
                  <a:cubicBezTo>
                    <a:pt x="154983" y="423620"/>
                    <a:pt x="170131" y="429990"/>
                    <a:pt x="185980" y="433952"/>
                  </a:cubicBezTo>
                  <a:cubicBezTo>
                    <a:pt x="206644" y="439118"/>
                    <a:pt x="227086" y="445273"/>
                    <a:pt x="247973" y="449450"/>
                  </a:cubicBezTo>
                  <a:cubicBezTo>
                    <a:pt x="278787" y="455613"/>
                    <a:pt x="310477" y="457327"/>
                    <a:pt x="340963" y="464949"/>
                  </a:cubicBezTo>
                  <a:cubicBezTo>
                    <a:pt x="372660" y="472873"/>
                    <a:pt x="433952" y="495945"/>
                    <a:pt x="433952" y="495945"/>
                  </a:cubicBezTo>
                  <a:cubicBezTo>
                    <a:pt x="485613" y="490779"/>
                    <a:pt x="538347" y="492121"/>
                    <a:pt x="588936" y="480447"/>
                  </a:cubicBezTo>
                  <a:cubicBezTo>
                    <a:pt x="607085" y="476259"/>
                    <a:pt x="633373" y="467963"/>
                    <a:pt x="635430" y="449450"/>
                  </a:cubicBezTo>
                  <a:cubicBezTo>
                    <a:pt x="644576" y="367138"/>
                    <a:pt x="632848" y="283283"/>
                    <a:pt x="619932" y="201478"/>
                  </a:cubicBezTo>
                  <a:cubicBezTo>
                    <a:pt x="617027" y="183079"/>
                    <a:pt x="630265" y="170481"/>
                    <a:pt x="588936" y="139484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任意多边形: 形状 235">
              <a:extLst>
                <a:ext uri="{FF2B5EF4-FFF2-40B4-BE49-F238E27FC236}">
                  <a16:creationId xmlns:a16="http://schemas.microsoft.com/office/drawing/2014/main" id="{9FBE7FEA-E269-4432-B166-36C49501CDA4}"/>
                </a:ext>
              </a:extLst>
            </p:cNvPr>
            <p:cNvSpPr/>
            <p:nvPr/>
          </p:nvSpPr>
          <p:spPr>
            <a:xfrm>
              <a:off x="5942174" y="2921562"/>
              <a:ext cx="108597" cy="79081"/>
            </a:xfrm>
            <a:custGeom>
              <a:avLst/>
              <a:gdLst>
                <a:gd name="connsiteX0" fmla="*/ 232474 w 341834"/>
                <a:gd name="connsiteY0" fmla="*/ 951 h 248924"/>
                <a:gd name="connsiteX1" fmla="*/ 30996 w 341834"/>
                <a:gd name="connsiteY1" fmla="*/ 47446 h 248924"/>
                <a:gd name="connsiteX2" fmla="*/ 0 w 341834"/>
                <a:gd name="connsiteY2" fmla="*/ 140436 h 248924"/>
                <a:gd name="connsiteX3" fmla="*/ 77491 w 341834"/>
                <a:gd name="connsiteY3" fmla="*/ 248924 h 248924"/>
                <a:gd name="connsiteX4" fmla="*/ 185979 w 341834"/>
                <a:gd name="connsiteY4" fmla="*/ 233425 h 248924"/>
                <a:gd name="connsiteX5" fmla="*/ 278969 w 341834"/>
                <a:gd name="connsiteY5" fmla="*/ 155934 h 248924"/>
                <a:gd name="connsiteX6" fmla="*/ 325464 w 341834"/>
                <a:gd name="connsiteY6" fmla="*/ 124937 h 248924"/>
                <a:gd name="connsiteX7" fmla="*/ 325464 w 341834"/>
                <a:gd name="connsiteY7" fmla="*/ 31947 h 248924"/>
                <a:gd name="connsiteX8" fmla="*/ 278969 w 341834"/>
                <a:gd name="connsiteY8" fmla="*/ 16449 h 248924"/>
                <a:gd name="connsiteX9" fmla="*/ 232474 w 341834"/>
                <a:gd name="connsiteY9" fmla="*/ 951 h 248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1834" h="248924">
                  <a:moveTo>
                    <a:pt x="232474" y="951"/>
                  </a:moveTo>
                  <a:cubicBezTo>
                    <a:pt x="191145" y="6117"/>
                    <a:pt x="64880" y="-6770"/>
                    <a:pt x="30996" y="47446"/>
                  </a:cubicBezTo>
                  <a:cubicBezTo>
                    <a:pt x="13679" y="75153"/>
                    <a:pt x="0" y="140436"/>
                    <a:pt x="0" y="140436"/>
                  </a:cubicBezTo>
                  <a:cubicBezTo>
                    <a:pt x="36162" y="248923"/>
                    <a:pt x="0" y="223093"/>
                    <a:pt x="77491" y="248924"/>
                  </a:cubicBezTo>
                  <a:cubicBezTo>
                    <a:pt x="113654" y="243758"/>
                    <a:pt x="150990" y="243922"/>
                    <a:pt x="185979" y="233425"/>
                  </a:cubicBezTo>
                  <a:cubicBezTo>
                    <a:pt x="222055" y="222602"/>
                    <a:pt x="253023" y="177556"/>
                    <a:pt x="278969" y="155934"/>
                  </a:cubicBezTo>
                  <a:cubicBezTo>
                    <a:pt x="293278" y="144009"/>
                    <a:pt x="309966" y="135269"/>
                    <a:pt x="325464" y="124937"/>
                  </a:cubicBezTo>
                  <a:cubicBezTo>
                    <a:pt x="335796" y="93941"/>
                    <a:pt x="356460" y="62943"/>
                    <a:pt x="325464" y="31947"/>
                  </a:cubicBezTo>
                  <a:cubicBezTo>
                    <a:pt x="313912" y="20395"/>
                    <a:pt x="293581" y="23755"/>
                    <a:pt x="278969" y="16449"/>
                  </a:cubicBezTo>
                  <a:cubicBezTo>
                    <a:pt x="272434" y="13182"/>
                    <a:pt x="273803" y="-4215"/>
                    <a:pt x="232474" y="95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任意多边形: 形状 236">
              <a:extLst>
                <a:ext uri="{FF2B5EF4-FFF2-40B4-BE49-F238E27FC236}">
                  <a16:creationId xmlns:a16="http://schemas.microsoft.com/office/drawing/2014/main" id="{26ED9772-DA22-4BB4-ABA7-ACADE6FFCFE0}"/>
                </a:ext>
              </a:extLst>
            </p:cNvPr>
            <p:cNvSpPr/>
            <p:nvPr/>
          </p:nvSpPr>
          <p:spPr>
            <a:xfrm>
              <a:off x="5523273" y="3094073"/>
              <a:ext cx="128405" cy="98592"/>
            </a:xfrm>
            <a:custGeom>
              <a:avLst/>
              <a:gdLst>
                <a:gd name="connsiteX0" fmla="*/ 171708 w 404183"/>
                <a:gd name="connsiteY0" fmla="*/ 31371 h 310341"/>
                <a:gd name="connsiteX1" fmla="*/ 47722 w 404183"/>
                <a:gd name="connsiteY1" fmla="*/ 46869 h 310341"/>
                <a:gd name="connsiteX2" fmla="*/ 1227 w 404183"/>
                <a:gd name="connsiteY2" fmla="*/ 77866 h 310341"/>
                <a:gd name="connsiteX3" fmla="*/ 47722 w 404183"/>
                <a:gd name="connsiteY3" fmla="*/ 279344 h 310341"/>
                <a:gd name="connsiteX4" fmla="*/ 140712 w 404183"/>
                <a:gd name="connsiteY4" fmla="*/ 310341 h 310341"/>
                <a:gd name="connsiteX5" fmla="*/ 280197 w 404183"/>
                <a:gd name="connsiteY5" fmla="*/ 294842 h 310341"/>
                <a:gd name="connsiteX6" fmla="*/ 326691 w 404183"/>
                <a:gd name="connsiteY6" fmla="*/ 279344 h 310341"/>
                <a:gd name="connsiteX7" fmla="*/ 357688 w 404183"/>
                <a:gd name="connsiteY7" fmla="*/ 232849 h 310341"/>
                <a:gd name="connsiteX8" fmla="*/ 388685 w 404183"/>
                <a:gd name="connsiteY8" fmla="*/ 139859 h 310341"/>
                <a:gd name="connsiteX9" fmla="*/ 404183 w 404183"/>
                <a:gd name="connsiteY9" fmla="*/ 93364 h 310341"/>
                <a:gd name="connsiteX10" fmla="*/ 388685 w 404183"/>
                <a:gd name="connsiteY10" fmla="*/ 15873 h 310341"/>
                <a:gd name="connsiteX11" fmla="*/ 342190 w 404183"/>
                <a:gd name="connsiteY11" fmla="*/ 374 h 310341"/>
                <a:gd name="connsiteX12" fmla="*/ 171708 w 404183"/>
                <a:gd name="connsiteY12" fmla="*/ 31371 h 310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4183" h="310341">
                  <a:moveTo>
                    <a:pt x="171708" y="31371"/>
                  </a:moveTo>
                  <a:cubicBezTo>
                    <a:pt x="122630" y="39120"/>
                    <a:pt x="87905" y="35910"/>
                    <a:pt x="47722" y="46869"/>
                  </a:cubicBezTo>
                  <a:cubicBezTo>
                    <a:pt x="29752" y="51770"/>
                    <a:pt x="4289" y="59493"/>
                    <a:pt x="1227" y="77866"/>
                  </a:cubicBezTo>
                  <a:cubicBezTo>
                    <a:pt x="-1315" y="93115"/>
                    <a:pt x="-4938" y="246432"/>
                    <a:pt x="47722" y="279344"/>
                  </a:cubicBezTo>
                  <a:cubicBezTo>
                    <a:pt x="75429" y="296661"/>
                    <a:pt x="140712" y="310341"/>
                    <a:pt x="140712" y="310341"/>
                  </a:cubicBezTo>
                  <a:cubicBezTo>
                    <a:pt x="187207" y="305175"/>
                    <a:pt x="234052" y="302533"/>
                    <a:pt x="280197" y="294842"/>
                  </a:cubicBezTo>
                  <a:cubicBezTo>
                    <a:pt x="296311" y="292156"/>
                    <a:pt x="313934" y="289549"/>
                    <a:pt x="326691" y="279344"/>
                  </a:cubicBezTo>
                  <a:cubicBezTo>
                    <a:pt x="341236" y="267708"/>
                    <a:pt x="347356" y="248347"/>
                    <a:pt x="357688" y="232849"/>
                  </a:cubicBezTo>
                  <a:lnTo>
                    <a:pt x="388685" y="139859"/>
                  </a:lnTo>
                  <a:lnTo>
                    <a:pt x="404183" y="93364"/>
                  </a:lnTo>
                  <a:cubicBezTo>
                    <a:pt x="399017" y="67534"/>
                    <a:pt x="403297" y="37791"/>
                    <a:pt x="388685" y="15873"/>
                  </a:cubicBezTo>
                  <a:cubicBezTo>
                    <a:pt x="379623" y="2280"/>
                    <a:pt x="358470" y="1731"/>
                    <a:pt x="342190" y="374"/>
                  </a:cubicBezTo>
                  <a:cubicBezTo>
                    <a:pt x="295856" y="-3487"/>
                    <a:pt x="220786" y="23622"/>
                    <a:pt x="171708" y="3137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任意多边形: 形状 237">
              <a:extLst>
                <a:ext uri="{FF2B5EF4-FFF2-40B4-BE49-F238E27FC236}">
                  <a16:creationId xmlns:a16="http://schemas.microsoft.com/office/drawing/2014/main" id="{B50F8044-F36A-4F84-AFEE-8BFC7F36D437}"/>
                </a:ext>
              </a:extLst>
            </p:cNvPr>
            <p:cNvSpPr/>
            <p:nvPr/>
          </p:nvSpPr>
          <p:spPr>
            <a:xfrm>
              <a:off x="5198702" y="2576991"/>
              <a:ext cx="93549" cy="152851"/>
            </a:xfrm>
            <a:custGeom>
              <a:avLst/>
              <a:gdLst>
                <a:gd name="connsiteX0" fmla="*/ 263471 w 294468"/>
                <a:gd name="connsiteY0" fmla="*/ 140169 h 481132"/>
                <a:gd name="connsiteX1" fmla="*/ 61993 w 294468"/>
                <a:gd name="connsiteY1" fmla="*/ 16183 h 481132"/>
                <a:gd name="connsiteX2" fmla="*/ 30997 w 294468"/>
                <a:gd name="connsiteY2" fmla="*/ 62678 h 481132"/>
                <a:gd name="connsiteX3" fmla="*/ 0 w 294468"/>
                <a:gd name="connsiteY3" fmla="*/ 155668 h 481132"/>
                <a:gd name="connsiteX4" fmla="*/ 15498 w 294468"/>
                <a:gd name="connsiteY4" fmla="*/ 372644 h 481132"/>
                <a:gd name="connsiteX5" fmla="*/ 46495 w 294468"/>
                <a:gd name="connsiteY5" fmla="*/ 419139 h 481132"/>
                <a:gd name="connsiteX6" fmla="*/ 139485 w 294468"/>
                <a:gd name="connsiteY6" fmla="*/ 481132 h 481132"/>
                <a:gd name="connsiteX7" fmla="*/ 263471 w 294468"/>
                <a:gd name="connsiteY7" fmla="*/ 419139 h 481132"/>
                <a:gd name="connsiteX8" fmla="*/ 294468 w 294468"/>
                <a:gd name="connsiteY8" fmla="*/ 326149 h 481132"/>
                <a:gd name="connsiteX9" fmla="*/ 263471 w 294468"/>
                <a:gd name="connsiteY9" fmla="*/ 140169 h 48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468" h="481132">
                  <a:moveTo>
                    <a:pt x="263471" y="140169"/>
                  </a:moveTo>
                  <a:cubicBezTo>
                    <a:pt x="224725" y="88508"/>
                    <a:pt x="233684" y="-46251"/>
                    <a:pt x="61993" y="16183"/>
                  </a:cubicBezTo>
                  <a:cubicBezTo>
                    <a:pt x="44488" y="22549"/>
                    <a:pt x="38562" y="45657"/>
                    <a:pt x="30997" y="62678"/>
                  </a:cubicBezTo>
                  <a:cubicBezTo>
                    <a:pt x="17727" y="92535"/>
                    <a:pt x="0" y="155668"/>
                    <a:pt x="0" y="155668"/>
                  </a:cubicBezTo>
                  <a:cubicBezTo>
                    <a:pt x="5166" y="227993"/>
                    <a:pt x="2897" y="301238"/>
                    <a:pt x="15498" y="372644"/>
                  </a:cubicBezTo>
                  <a:cubicBezTo>
                    <a:pt x="18735" y="390987"/>
                    <a:pt x="32477" y="406873"/>
                    <a:pt x="46495" y="419139"/>
                  </a:cubicBezTo>
                  <a:cubicBezTo>
                    <a:pt x="74531" y="443670"/>
                    <a:pt x="139485" y="481132"/>
                    <a:pt x="139485" y="481132"/>
                  </a:cubicBezTo>
                  <a:cubicBezTo>
                    <a:pt x="221437" y="467474"/>
                    <a:pt x="232477" y="488875"/>
                    <a:pt x="263471" y="419139"/>
                  </a:cubicBezTo>
                  <a:cubicBezTo>
                    <a:pt x="276741" y="389282"/>
                    <a:pt x="294468" y="326149"/>
                    <a:pt x="294468" y="326149"/>
                  </a:cubicBezTo>
                  <a:cubicBezTo>
                    <a:pt x="277508" y="207433"/>
                    <a:pt x="302217" y="191830"/>
                    <a:pt x="263471" y="140169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任意多边形: 形状 238">
              <a:extLst>
                <a:ext uri="{FF2B5EF4-FFF2-40B4-BE49-F238E27FC236}">
                  <a16:creationId xmlns:a16="http://schemas.microsoft.com/office/drawing/2014/main" id="{ACD36B16-9ECF-4D7F-9290-42D5EA20D1CC}"/>
                </a:ext>
              </a:extLst>
            </p:cNvPr>
            <p:cNvSpPr/>
            <p:nvPr/>
          </p:nvSpPr>
          <p:spPr>
            <a:xfrm>
              <a:off x="5784617" y="2646140"/>
              <a:ext cx="124367" cy="108320"/>
            </a:xfrm>
            <a:custGeom>
              <a:avLst/>
              <a:gdLst>
                <a:gd name="connsiteX0" fmla="*/ 185980 w 391473"/>
                <a:gd name="connsiteY0" fmla="*/ 108488 h 340962"/>
                <a:gd name="connsiteX1" fmla="*/ 108488 w 391473"/>
                <a:gd name="connsiteY1" fmla="*/ 123986 h 340962"/>
                <a:gd name="connsiteX2" fmla="*/ 15499 w 391473"/>
                <a:gd name="connsiteY2" fmla="*/ 154983 h 340962"/>
                <a:gd name="connsiteX3" fmla="*/ 0 w 391473"/>
                <a:gd name="connsiteY3" fmla="*/ 216976 h 340962"/>
                <a:gd name="connsiteX4" fmla="*/ 46495 w 391473"/>
                <a:gd name="connsiteY4" fmla="*/ 325464 h 340962"/>
                <a:gd name="connsiteX5" fmla="*/ 108488 w 391473"/>
                <a:gd name="connsiteY5" fmla="*/ 340962 h 340962"/>
                <a:gd name="connsiteX6" fmla="*/ 294468 w 391473"/>
                <a:gd name="connsiteY6" fmla="*/ 309966 h 340962"/>
                <a:gd name="connsiteX7" fmla="*/ 340963 w 391473"/>
                <a:gd name="connsiteY7" fmla="*/ 278969 h 340962"/>
                <a:gd name="connsiteX8" fmla="*/ 371960 w 391473"/>
                <a:gd name="connsiteY8" fmla="*/ 232474 h 340962"/>
                <a:gd name="connsiteX9" fmla="*/ 371960 w 391473"/>
                <a:gd name="connsiteY9" fmla="*/ 30996 h 340962"/>
                <a:gd name="connsiteX10" fmla="*/ 325465 w 391473"/>
                <a:gd name="connsiteY10" fmla="*/ 0 h 340962"/>
                <a:gd name="connsiteX11" fmla="*/ 247973 w 391473"/>
                <a:gd name="connsiteY11" fmla="*/ 15498 h 340962"/>
                <a:gd name="connsiteX12" fmla="*/ 216977 w 391473"/>
                <a:gd name="connsiteY12" fmla="*/ 61993 h 340962"/>
                <a:gd name="connsiteX13" fmla="*/ 185980 w 391473"/>
                <a:gd name="connsiteY13" fmla="*/ 108488 h 34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1473" h="340962">
                  <a:moveTo>
                    <a:pt x="185980" y="108488"/>
                  </a:moveTo>
                  <a:cubicBezTo>
                    <a:pt x="167898" y="118820"/>
                    <a:pt x="133902" y="117055"/>
                    <a:pt x="108488" y="123986"/>
                  </a:cubicBezTo>
                  <a:cubicBezTo>
                    <a:pt x="76966" y="132583"/>
                    <a:pt x="15499" y="154983"/>
                    <a:pt x="15499" y="154983"/>
                  </a:cubicBezTo>
                  <a:cubicBezTo>
                    <a:pt x="10333" y="175647"/>
                    <a:pt x="0" y="195676"/>
                    <a:pt x="0" y="216976"/>
                  </a:cubicBezTo>
                  <a:cubicBezTo>
                    <a:pt x="0" y="242896"/>
                    <a:pt x="21188" y="308593"/>
                    <a:pt x="46495" y="325464"/>
                  </a:cubicBezTo>
                  <a:cubicBezTo>
                    <a:pt x="64218" y="337279"/>
                    <a:pt x="87824" y="335796"/>
                    <a:pt x="108488" y="340962"/>
                  </a:cubicBezTo>
                  <a:cubicBezTo>
                    <a:pt x="152679" y="336052"/>
                    <a:pt x="242541" y="335930"/>
                    <a:pt x="294468" y="309966"/>
                  </a:cubicBezTo>
                  <a:cubicBezTo>
                    <a:pt x="311128" y="301636"/>
                    <a:pt x="325465" y="289301"/>
                    <a:pt x="340963" y="278969"/>
                  </a:cubicBezTo>
                  <a:cubicBezTo>
                    <a:pt x="351295" y="263471"/>
                    <a:pt x="363630" y="249134"/>
                    <a:pt x="371960" y="232474"/>
                  </a:cubicBezTo>
                  <a:cubicBezTo>
                    <a:pt x="402716" y="170962"/>
                    <a:pt x="392770" y="93425"/>
                    <a:pt x="371960" y="30996"/>
                  </a:cubicBezTo>
                  <a:cubicBezTo>
                    <a:pt x="366070" y="13325"/>
                    <a:pt x="340963" y="10332"/>
                    <a:pt x="325465" y="0"/>
                  </a:cubicBezTo>
                  <a:cubicBezTo>
                    <a:pt x="299634" y="5166"/>
                    <a:pt x="270844" y="2429"/>
                    <a:pt x="247973" y="15498"/>
                  </a:cubicBezTo>
                  <a:cubicBezTo>
                    <a:pt x="231801" y="24739"/>
                    <a:pt x="228613" y="47448"/>
                    <a:pt x="216977" y="61993"/>
                  </a:cubicBezTo>
                  <a:cubicBezTo>
                    <a:pt x="207849" y="73403"/>
                    <a:pt x="204062" y="98156"/>
                    <a:pt x="185980" y="108488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任意多边形: 形状 239">
              <a:extLst>
                <a:ext uri="{FF2B5EF4-FFF2-40B4-BE49-F238E27FC236}">
                  <a16:creationId xmlns:a16="http://schemas.microsoft.com/office/drawing/2014/main" id="{2EDDB23B-E029-4653-BAAD-FE18A3BE0DDB}"/>
                </a:ext>
              </a:extLst>
            </p:cNvPr>
            <p:cNvSpPr/>
            <p:nvPr/>
          </p:nvSpPr>
          <p:spPr>
            <a:xfrm>
              <a:off x="5078877" y="2188047"/>
              <a:ext cx="1193181" cy="1019389"/>
            </a:xfrm>
            <a:custGeom>
              <a:avLst/>
              <a:gdLst>
                <a:gd name="connsiteX0" fmla="*/ 1291578 w 3755808"/>
                <a:gd name="connsiteY0" fmla="*/ 1612433 h 3208759"/>
                <a:gd name="connsiteX1" fmla="*/ 1245083 w 3755808"/>
                <a:gd name="connsiteY1" fmla="*/ 1534942 h 3208759"/>
                <a:gd name="connsiteX2" fmla="*/ 1198588 w 3755808"/>
                <a:gd name="connsiteY2" fmla="*/ 1503945 h 3208759"/>
                <a:gd name="connsiteX3" fmla="*/ 1090100 w 3755808"/>
                <a:gd name="connsiteY3" fmla="*/ 1395457 h 3208759"/>
                <a:gd name="connsiteX4" fmla="*/ 997110 w 3755808"/>
                <a:gd name="connsiteY4" fmla="*/ 1333464 h 3208759"/>
                <a:gd name="connsiteX5" fmla="*/ 950615 w 3755808"/>
                <a:gd name="connsiteY5" fmla="*/ 1302467 h 3208759"/>
                <a:gd name="connsiteX6" fmla="*/ 873124 w 3755808"/>
                <a:gd name="connsiteY6" fmla="*/ 1224975 h 3208759"/>
                <a:gd name="connsiteX7" fmla="*/ 842127 w 3755808"/>
                <a:gd name="connsiteY7" fmla="*/ 1178481 h 3208759"/>
                <a:gd name="connsiteX8" fmla="*/ 795632 w 3755808"/>
                <a:gd name="connsiteY8" fmla="*/ 1131986 h 3208759"/>
                <a:gd name="connsiteX9" fmla="*/ 733639 w 3755808"/>
                <a:gd name="connsiteY9" fmla="*/ 1038996 h 3208759"/>
                <a:gd name="connsiteX10" fmla="*/ 687144 w 3755808"/>
                <a:gd name="connsiteY10" fmla="*/ 992501 h 3208759"/>
                <a:gd name="connsiteX11" fmla="*/ 594154 w 3755808"/>
                <a:gd name="connsiteY11" fmla="*/ 806521 h 3208759"/>
                <a:gd name="connsiteX12" fmla="*/ 578656 w 3755808"/>
                <a:gd name="connsiteY12" fmla="*/ 760026 h 3208759"/>
                <a:gd name="connsiteX13" fmla="*/ 594154 w 3755808"/>
                <a:gd name="connsiteY13" fmla="*/ 698033 h 3208759"/>
                <a:gd name="connsiteX14" fmla="*/ 733639 w 3755808"/>
                <a:gd name="connsiteY14" fmla="*/ 682535 h 3208759"/>
                <a:gd name="connsiteX15" fmla="*/ 780134 w 3755808"/>
                <a:gd name="connsiteY15" fmla="*/ 698033 h 3208759"/>
                <a:gd name="connsiteX16" fmla="*/ 826629 w 3755808"/>
                <a:gd name="connsiteY16" fmla="*/ 744528 h 3208759"/>
                <a:gd name="connsiteX17" fmla="*/ 873124 w 3755808"/>
                <a:gd name="connsiteY17" fmla="*/ 775525 h 3208759"/>
                <a:gd name="connsiteX18" fmla="*/ 950615 w 3755808"/>
                <a:gd name="connsiteY18" fmla="*/ 853016 h 3208759"/>
                <a:gd name="connsiteX19" fmla="*/ 981612 w 3755808"/>
                <a:gd name="connsiteY19" fmla="*/ 899511 h 3208759"/>
                <a:gd name="connsiteX20" fmla="*/ 1028107 w 3755808"/>
                <a:gd name="connsiteY20" fmla="*/ 915009 h 3208759"/>
                <a:gd name="connsiteX21" fmla="*/ 1043605 w 3755808"/>
                <a:gd name="connsiteY21" fmla="*/ 961504 h 3208759"/>
                <a:gd name="connsiteX22" fmla="*/ 1090100 w 3755808"/>
                <a:gd name="connsiteY22" fmla="*/ 977003 h 3208759"/>
                <a:gd name="connsiteX23" fmla="*/ 1136595 w 3755808"/>
                <a:gd name="connsiteY23" fmla="*/ 1007999 h 3208759"/>
                <a:gd name="connsiteX24" fmla="*/ 1229585 w 3755808"/>
                <a:gd name="connsiteY24" fmla="*/ 1038996 h 3208759"/>
                <a:gd name="connsiteX25" fmla="*/ 1276080 w 3755808"/>
                <a:gd name="connsiteY25" fmla="*/ 1069992 h 3208759"/>
                <a:gd name="connsiteX26" fmla="*/ 1384568 w 3755808"/>
                <a:gd name="connsiteY26" fmla="*/ 1100989 h 3208759"/>
                <a:gd name="connsiteX27" fmla="*/ 1617042 w 3755808"/>
                <a:gd name="connsiteY27" fmla="*/ 1085491 h 3208759"/>
                <a:gd name="connsiteX28" fmla="*/ 1679036 w 3755808"/>
                <a:gd name="connsiteY28" fmla="*/ 1069992 h 3208759"/>
                <a:gd name="connsiteX29" fmla="*/ 1772025 w 3755808"/>
                <a:gd name="connsiteY29" fmla="*/ 1038996 h 3208759"/>
                <a:gd name="connsiteX30" fmla="*/ 1818520 w 3755808"/>
                <a:gd name="connsiteY30" fmla="*/ 1007999 h 3208759"/>
                <a:gd name="connsiteX31" fmla="*/ 1865015 w 3755808"/>
                <a:gd name="connsiteY31" fmla="*/ 992501 h 3208759"/>
                <a:gd name="connsiteX32" fmla="*/ 2004500 w 3755808"/>
                <a:gd name="connsiteY32" fmla="*/ 899511 h 3208759"/>
                <a:gd name="connsiteX33" fmla="*/ 2050995 w 3755808"/>
                <a:gd name="connsiteY33" fmla="*/ 868514 h 3208759"/>
                <a:gd name="connsiteX34" fmla="*/ 2097490 w 3755808"/>
                <a:gd name="connsiteY34" fmla="*/ 853016 h 3208759"/>
                <a:gd name="connsiteX35" fmla="*/ 2128486 w 3755808"/>
                <a:gd name="connsiteY35" fmla="*/ 806521 h 3208759"/>
                <a:gd name="connsiteX36" fmla="*/ 2221476 w 3755808"/>
                <a:gd name="connsiteY36" fmla="*/ 775525 h 3208759"/>
                <a:gd name="connsiteX37" fmla="*/ 2314466 w 3755808"/>
                <a:gd name="connsiteY37" fmla="*/ 713531 h 3208759"/>
                <a:gd name="connsiteX38" fmla="*/ 2360961 w 3755808"/>
                <a:gd name="connsiteY38" fmla="*/ 682535 h 3208759"/>
                <a:gd name="connsiteX39" fmla="*/ 2407456 w 3755808"/>
                <a:gd name="connsiteY39" fmla="*/ 667036 h 3208759"/>
                <a:gd name="connsiteX40" fmla="*/ 2453951 w 3755808"/>
                <a:gd name="connsiteY40" fmla="*/ 636040 h 3208759"/>
                <a:gd name="connsiteX41" fmla="*/ 2546941 w 3755808"/>
                <a:gd name="connsiteY41" fmla="*/ 605043 h 3208759"/>
                <a:gd name="connsiteX42" fmla="*/ 2593436 w 3755808"/>
                <a:gd name="connsiteY42" fmla="*/ 589545 h 3208759"/>
                <a:gd name="connsiteX43" fmla="*/ 2624432 w 3755808"/>
                <a:gd name="connsiteY43" fmla="*/ 543050 h 3208759"/>
                <a:gd name="connsiteX44" fmla="*/ 2670927 w 3755808"/>
                <a:gd name="connsiteY44" fmla="*/ 512053 h 3208759"/>
                <a:gd name="connsiteX45" fmla="*/ 2686425 w 3755808"/>
                <a:gd name="connsiteY45" fmla="*/ 465559 h 3208759"/>
                <a:gd name="connsiteX46" fmla="*/ 2717422 w 3755808"/>
                <a:gd name="connsiteY46" fmla="*/ 419064 h 3208759"/>
                <a:gd name="connsiteX47" fmla="*/ 2779415 w 3755808"/>
                <a:gd name="connsiteY47" fmla="*/ 279579 h 3208759"/>
                <a:gd name="connsiteX48" fmla="*/ 2763917 w 3755808"/>
                <a:gd name="connsiteY48" fmla="*/ 93599 h 3208759"/>
                <a:gd name="connsiteX49" fmla="*/ 2748419 w 3755808"/>
                <a:gd name="connsiteY49" fmla="*/ 47104 h 3208759"/>
                <a:gd name="connsiteX50" fmla="*/ 2701924 w 3755808"/>
                <a:gd name="connsiteY50" fmla="*/ 31606 h 3208759"/>
                <a:gd name="connsiteX51" fmla="*/ 2655429 w 3755808"/>
                <a:gd name="connsiteY51" fmla="*/ 609 h 3208759"/>
                <a:gd name="connsiteX52" fmla="*/ 2515944 w 3755808"/>
                <a:gd name="connsiteY52" fmla="*/ 31606 h 3208759"/>
                <a:gd name="connsiteX53" fmla="*/ 2407456 w 3755808"/>
                <a:gd name="connsiteY53" fmla="*/ 155592 h 3208759"/>
                <a:gd name="connsiteX54" fmla="*/ 2376459 w 3755808"/>
                <a:gd name="connsiteY54" fmla="*/ 202087 h 3208759"/>
                <a:gd name="connsiteX55" fmla="*/ 2376459 w 3755808"/>
                <a:gd name="connsiteY55" fmla="*/ 543050 h 3208759"/>
                <a:gd name="connsiteX56" fmla="*/ 2407456 w 3755808"/>
                <a:gd name="connsiteY56" fmla="*/ 636040 h 3208759"/>
                <a:gd name="connsiteX57" fmla="*/ 2438453 w 3755808"/>
                <a:gd name="connsiteY57" fmla="*/ 682535 h 3208759"/>
                <a:gd name="connsiteX58" fmla="*/ 2515944 w 3755808"/>
                <a:gd name="connsiteY58" fmla="*/ 822020 h 3208759"/>
                <a:gd name="connsiteX59" fmla="*/ 2593436 w 3755808"/>
                <a:gd name="connsiteY59" fmla="*/ 899511 h 3208759"/>
                <a:gd name="connsiteX60" fmla="*/ 2639930 w 3755808"/>
                <a:gd name="connsiteY60" fmla="*/ 915009 h 3208759"/>
                <a:gd name="connsiteX61" fmla="*/ 2732920 w 3755808"/>
                <a:gd name="connsiteY61" fmla="*/ 977003 h 3208759"/>
                <a:gd name="connsiteX62" fmla="*/ 2779415 w 3755808"/>
                <a:gd name="connsiteY62" fmla="*/ 1007999 h 3208759"/>
                <a:gd name="connsiteX63" fmla="*/ 2872405 w 3755808"/>
                <a:gd name="connsiteY63" fmla="*/ 1038996 h 3208759"/>
                <a:gd name="connsiteX64" fmla="*/ 2934398 w 3755808"/>
                <a:gd name="connsiteY64" fmla="*/ 1054494 h 3208759"/>
                <a:gd name="connsiteX65" fmla="*/ 3027388 w 3755808"/>
                <a:gd name="connsiteY65" fmla="*/ 1085491 h 3208759"/>
                <a:gd name="connsiteX66" fmla="*/ 3073883 w 3755808"/>
                <a:gd name="connsiteY66" fmla="*/ 1116487 h 3208759"/>
                <a:gd name="connsiteX67" fmla="*/ 3166873 w 3755808"/>
                <a:gd name="connsiteY67" fmla="*/ 1147484 h 3208759"/>
                <a:gd name="connsiteX68" fmla="*/ 3213368 w 3755808"/>
                <a:gd name="connsiteY68" fmla="*/ 1178481 h 3208759"/>
                <a:gd name="connsiteX69" fmla="*/ 3306358 w 3755808"/>
                <a:gd name="connsiteY69" fmla="*/ 1209477 h 3208759"/>
                <a:gd name="connsiteX70" fmla="*/ 3492337 w 3755808"/>
                <a:gd name="connsiteY70" fmla="*/ 1364460 h 3208759"/>
                <a:gd name="connsiteX71" fmla="*/ 3554330 w 3755808"/>
                <a:gd name="connsiteY71" fmla="*/ 1457450 h 3208759"/>
                <a:gd name="connsiteX72" fmla="*/ 3585327 w 3755808"/>
                <a:gd name="connsiteY72" fmla="*/ 1503945 h 3208759"/>
                <a:gd name="connsiteX73" fmla="*/ 3616324 w 3755808"/>
                <a:gd name="connsiteY73" fmla="*/ 1550440 h 3208759"/>
                <a:gd name="connsiteX74" fmla="*/ 3678317 w 3755808"/>
                <a:gd name="connsiteY74" fmla="*/ 1689925 h 3208759"/>
                <a:gd name="connsiteX75" fmla="*/ 3724812 w 3755808"/>
                <a:gd name="connsiteY75" fmla="*/ 1829409 h 3208759"/>
                <a:gd name="connsiteX76" fmla="*/ 3740310 w 3755808"/>
                <a:gd name="connsiteY76" fmla="*/ 1875904 h 3208759"/>
                <a:gd name="connsiteX77" fmla="*/ 3755808 w 3755808"/>
                <a:gd name="connsiteY77" fmla="*/ 1953396 h 3208759"/>
                <a:gd name="connsiteX78" fmla="*/ 3740310 w 3755808"/>
                <a:gd name="connsiteY78" fmla="*/ 2216867 h 3208759"/>
                <a:gd name="connsiteX79" fmla="*/ 3709314 w 3755808"/>
                <a:gd name="connsiteY79" fmla="*/ 2309857 h 3208759"/>
                <a:gd name="connsiteX80" fmla="*/ 3693815 w 3755808"/>
                <a:gd name="connsiteY80" fmla="*/ 2356352 h 3208759"/>
                <a:gd name="connsiteX81" fmla="*/ 3616324 w 3755808"/>
                <a:gd name="connsiteY81" fmla="*/ 2495836 h 3208759"/>
                <a:gd name="connsiteX82" fmla="*/ 3569829 w 3755808"/>
                <a:gd name="connsiteY82" fmla="*/ 2526833 h 3208759"/>
                <a:gd name="connsiteX83" fmla="*/ 3523334 w 3755808"/>
                <a:gd name="connsiteY83" fmla="*/ 2573328 h 3208759"/>
                <a:gd name="connsiteX84" fmla="*/ 3492337 w 3755808"/>
                <a:gd name="connsiteY84" fmla="*/ 2619823 h 3208759"/>
                <a:gd name="connsiteX85" fmla="*/ 3399347 w 3755808"/>
                <a:gd name="connsiteY85" fmla="*/ 2650820 h 3208759"/>
                <a:gd name="connsiteX86" fmla="*/ 3306358 w 3755808"/>
                <a:gd name="connsiteY86" fmla="*/ 2697314 h 3208759"/>
                <a:gd name="connsiteX87" fmla="*/ 3244364 w 3755808"/>
                <a:gd name="connsiteY87" fmla="*/ 2712813 h 3208759"/>
                <a:gd name="connsiteX88" fmla="*/ 2996391 w 3755808"/>
                <a:gd name="connsiteY88" fmla="*/ 2697314 h 3208759"/>
                <a:gd name="connsiteX89" fmla="*/ 2903402 w 3755808"/>
                <a:gd name="connsiteY89" fmla="*/ 2666318 h 3208759"/>
                <a:gd name="connsiteX90" fmla="*/ 2856907 w 3755808"/>
                <a:gd name="connsiteY90" fmla="*/ 2650820 h 3208759"/>
                <a:gd name="connsiteX91" fmla="*/ 2810412 w 3755808"/>
                <a:gd name="connsiteY91" fmla="*/ 2619823 h 3208759"/>
                <a:gd name="connsiteX92" fmla="*/ 2763917 w 3755808"/>
                <a:gd name="connsiteY92" fmla="*/ 2604325 h 3208759"/>
                <a:gd name="connsiteX93" fmla="*/ 2670927 w 3755808"/>
                <a:gd name="connsiteY93" fmla="*/ 2542331 h 3208759"/>
                <a:gd name="connsiteX94" fmla="*/ 2577937 w 3755808"/>
                <a:gd name="connsiteY94" fmla="*/ 2480338 h 3208759"/>
                <a:gd name="connsiteX95" fmla="*/ 2531442 w 3755808"/>
                <a:gd name="connsiteY95" fmla="*/ 2449342 h 3208759"/>
                <a:gd name="connsiteX96" fmla="*/ 2484947 w 3755808"/>
                <a:gd name="connsiteY96" fmla="*/ 2402847 h 3208759"/>
                <a:gd name="connsiteX97" fmla="*/ 2453951 w 3755808"/>
                <a:gd name="connsiteY97" fmla="*/ 2263362 h 3208759"/>
                <a:gd name="connsiteX98" fmla="*/ 2469449 w 3755808"/>
                <a:gd name="connsiteY98" fmla="*/ 2185870 h 3208759"/>
                <a:gd name="connsiteX99" fmla="*/ 2484947 w 3755808"/>
                <a:gd name="connsiteY99" fmla="*/ 2139375 h 3208759"/>
                <a:gd name="connsiteX100" fmla="*/ 2546941 w 3755808"/>
                <a:gd name="connsiteY100" fmla="*/ 2046386 h 3208759"/>
                <a:gd name="connsiteX101" fmla="*/ 2593436 w 3755808"/>
                <a:gd name="connsiteY101" fmla="*/ 2015389 h 3208759"/>
                <a:gd name="connsiteX102" fmla="*/ 2639930 w 3755808"/>
                <a:gd name="connsiteY102" fmla="*/ 1968894 h 3208759"/>
                <a:gd name="connsiteX103" fmla="*/ 2670927 w 3755808"/>
                <a:gd name="connsiteY103" fmla="*/ 1922399 h 3208759"/>
                <a:gd name="connsiteX104" fmla="*/ 2763917 w 3755808"/>
                <a:gd name="connsiteY104" fmla="*/ 1860406 h 3208759"/>
                <a:gd name="connsiteX105" fmla="*/ 2779415 w 3755808"/>
                <a:gd name="connsiteY105" fmla="*/ 1813911 h 3208759"/>
                <a:gd name="connsiteX106" fmla="*/ 2856907 w 3755808"/>
                <a:gd name="connsiteY106" fmla="*/ 1674426 h 3208759"/>
                <a:gd name="connsiteX107" fmla="*/ 2825910 w 3755808"/>
                <a:gd name="connsiteY107" fmla="*/ 1379959 h 3208759"/>
                <a:gd name="connsiteX108" fmla="*/ 2794914 w 3755808"/>
                <a:gd name="connsiteY108" fmla="*/ 1333464 h 3208759"/>
                <a:gd name="connsiteX109" fmla="*/ 2748419 w 3755808"/>
                <a:gd name="connsiteY109" fmla="*/ 1317965 h 3208759"/>
                <a:gd name="connsiteX110" fmla="*/ 2701924 w 3755808"/>
                <a:gd name="connsiteY110" fmla="*/ 1286969 h 3208759"/>
                <a:gd name="connsiteX111" fmla="*/ 2608934 w 3755808"/>
                <a:gd name="connsiteY111" fmla="*/ 1255972 h 3208759"/>
                <a:gd name="connsiteX112" fmla="*/ 2376459 w 3755808"/>
                <a:gd name="connsiteY112" fmla="*/ 1271470 h 3208759"/>
                <a:gd name="connsiteX113" fmla="*/ 2283469 w 3755808"/>
                <a:gd name="connsiteY113" fmla="*/ 1302467 h 3208759"/>
                <a:gd name="connsiteX114" fmla="*/ 2112988 w 3755808"/>
                <a:gd name="connsiteY114" fmla="*/ 1333464 h 3208759"/>
                <a:gd name="connsiteX115" fmla="*/ 1973503 w 3755808"/>
                <a:gd name="connsiteY115" fmla="*/ 1379959 h 3208759"/>
                <a:gd name="connsiteX116" fmla="*/ 1927008 w 3755808"/>
                <a:gd name="connsiteY116" fmla="*/ 1395457 h 3208759"/>
                <a:gd name="connsiteX117" fmla="*/ 1741029 w 3755808"/>
                <a:gd name="connsiteY117" fmla="*/ 1519443 h 3208759"/>
                <a:gd name="connsiteX118" fmla="*/ 1694534 w 3755808"/>
                <a:gd name="connsiteY118" fmla="*/ 1550440 h 3208759"/>
                <a:gd name="connsiteX119" fmla="*/ 1648039 w 3755808"/>
                <a:gd name="connsiteY119" fmla="*/ 1581436 h 3208759"/>
                <a:gd name="connsiteX120" fmla="*/ 1601544 w 3755808"/>
                <a:gd name="connsiteY120" fmla="*/ 1627931 h 3208759"/>
                <a:gd name="connsiteX121" fmla="*/ 1508554 w 3755808"/>
                <a:gd name="connsiteY121" fmla="*/ 1658928 h 3208759"/>
                <a:gd name="connsiteX122" fmla="*/ 1462059 w 3755808"/>
                <a:gd name="connsiteY122" fmla="*/ 1674426 h 3208759"/>
                <a:gd name="connsiteX123" fmla="*/ 1369069 w 3755808"/>
                <a:gd name="connsiteY123" fmla="*/ 1720921 h 3208759"/>
                <a:gd name="connsiteX124" fmla="*/ 1322575 w 3755808"/>
                <a:gd name="connsiteY124" fmla="*/ 1751918 h 3208759"/>
                <a:gd name="connsiteX125" fmla="*/ 1229585 w 3755808"/>
                <a:gd name="connsiteY125" fmla="*/ 1782914 h 3208759"/>
                <a:gd name="connsiteX126" fmla="*/ 1183090 w 3755808"/>
                <a:gd name="connsiteY126" fmla="*/ 1798413 h 3208759"/>
                <a:gd name="connsiteX127" fmla="*/ 1090100 w 3755808"/>
                <a:gd name="connsiteY127" fmla="*/ 1829409 h 3208759"/>
                <a:gd name="connsiteX128" fmla="*/ 1043605 w 3755808"/>
                <a:gd name="connsiteY128" fmla="*/ 1844908 h 3208759"/>
                <a:gd name="connsiteX129" fmla="*/ 950615 w 3755808"/>
                <a:gd name="connsiteY129" fmla="*/ 1891403 h 3208759"/>
                <a:gd name="connsiteX130" fmla="*/ 888622 w 3755808"/>
                <a:gd name="connsiteY130" fmla="*/ 1875904 h 3208759"/>
                <a:gd name="connsiteX131" fmla="*/ 826629 w 3755808"/>
                <a:gd name="connsiteY131" fmla="*/ 1782914 h 3208759"/>
                <a:gd name="connsiteX132" fmla="*/ 795632 w 3755808"/>
                <a:gd name="connsiteY132" fmla="*/ 1441952 h 3208759"/>
                <a:gd name="connsiteX133" fmla="*/ 764636 w 3755808"/>
                <a:gd name="connsiteY133" fmla="*/ 1333464 h 3208759"/>
                <a:gd name="connsiteX134" fmla="*/ 671646 w 3755808"/>
                <a:gd name="connsiteY134" fmla="*/ 1240474 h 3208759"/>
                <a:gd name="connsiteX135" fmla="*/ 578656 w 3755808"/>
                <a:gd name="connsiteY135" fmla="*/ 1193979 h 3208759"/>
                <a:gd name="connsiteX136" fmla="*/ 377178 w 3755808"/>
                <a:gd name="connsiteY136" fmla="*/ 1209477 h 3208759"/>
                <a:gd name="connsiteX137" fmla="*/ 284188 w 3755808"/>
                <a:gd name="connsiteY137" fmla="*/ 1271470 h 3208759"/>
                <a:gd name="connsiteX138" fmla="*/ 237693 w 3755808"/>
                <a:gd name="connsiteY138" fmla="*/ 1302467 h 3208759"/>
                <a:gd name="connsiteX139" fmla="*/ 129205 w 3755808"/>
                <a:gd name="connsiteY139" fmla="*/ 1410955 h 3208759"/>
                <a:gd name="connsiteX140" fmla="*/ 67212 w 3755808"/>
                <a:gd name="connsiteY140" fmla="*/ 1503945 h 3208759"/>
                <a:gd name="connsiteX141" fmla="*/ 51714 w 3755808"/>
                <a:gd name="connsiteY141" fmla="*/ 1550440 h 3208759"/>
                <a:gd name="connsiteX142" fmla="*/ 20717 w 3755808"/>
                <a:gd name="connsiteY142" fmla="*/ 1596935 h 3208759"/>
                <a:gd name="connsiteX143" fmla="*/ 20717 w 3755808"/>
                <a:gd name="connsiteY143" fmla="*/ 1891403 h 3208759"/>
                <a:gd name="connsiteX144" fmla="*/ 51714 w 3755808"/>
                <a:gd name="connsiteY144" fmla="*/ 1953396 h 3208759"/>
                <a:gd name="connsiteX145" fmla="*/ 98208 w 3755808"/>
                <a:gd name="connsiteY145" fmla="*/ 1968894 h 3208759"/>
                <a:gd name="connsiteX146" fmla="*/ 160202 w 3755808"/>
                <a:gd name="connsiteY146" fmla="*/ 1999891 h 3208759"/>
                <a:gd name="connsiteX147" fmla="*/ 206697 w 3755808"/>
                <a:gd name="connsiteY147" fmla="*/ 2030887 h 3208759"/>
                <a:gd name="connsiteX148" fmla="*/ 330683 w 3755808"/>
                <a:gd name="connsiteY148" fmla="*/ 2061884 h 3208759"/>
                <a:gd name="connsiteX149" fmla="*/ 547659 w 3755808"/>
                <a:gd name="connsiteY149" fmla="*/ 2092881 h 3208759"/>
                <a:gd name="connsiteX150" fmla="*/ 857625 w 3755808"/>
                <a:gd name="connsiteY150" fmla="*/ 2123877 h 3208759"/>
                <a:gd name="connsiteX151" fmla="*/ 1555049 w 3755808"/>
                <a:gd name="connsiteY151" fmla="*/ 2108379 h 3208759"/>
                <a:gd name="connsiteX152" fmla="*/ 1756527 w 3755808"/>
                <a:gd name="connsiteY152" fmla="*/ 2092881 h 3208759"/>
                <a:gd name="connsiteX153" fmla="*/ 2004500 w 3755808"/>
                <a:gd name="connsiteY153" fmla="*/ 2077382 h 3208759"/>
                <a:gd name="connsiteX154" fmla="*/ 2717422 w 3755808"/>
                <a:gd name="connsiteY154" fmla="*/ 2092881 h 3208759"/>
                <a:gd name="connsiteX155" fmla="*/ 2949897 w 3755808"/>
                <a:gd name="connsiteY155" fmla="*/ 2123877 h 3208759"/>
                <a:gd name="connsiteX156" fmla="*/ 2996391 w 3755808"/>
                <a:gd name="connsiteY156" fmla="*/ 2154874 h 3208759"/>
                <a:gd name="connsiteX157" fmla="*/ 3058385 w 3755808"/>
                <a:gd name="connsiteY157" fmla="*/ 2247864 h 3208759"/>
                <a:gd name="connsiteX158" fmla="*/ 3073883 w 3755808"/>
                <a:gd name="connsiteY158" fmla="*/ 2294359 h 3208759"/>
                <a:gd name="connsiteX159" fmla="*/ 3104880 w 3755808"/>
                <a:gd name="connsiteY159" fmla="*/ 2340853 h 3208759"/>
                <a:gd name="connsiteX160" fmla="*/ 3135876 w 3755808"/>
                <a:gd name="connsiteY160" fmla="*/ 2433843 h 3208759"/>
                <a:gd name="connsiteX161" fmla="*/ 3120378 w 3755808"/>
                <a:gd name="connsiteY161" fmla="*/ 2619823 h 3208759"/>
                <a:gd name="connsiteX162" fmla="*/ 3104880 w 3755808"/>
                <a:gd name="connsiteY162" fmla="*/ 2666318 h 3208759"/>
                <a:gd name="connsiteX163" fmla="*/ 3058385 w 3755808"/>
                <a:gd name="connsiteY163" fmla="*/ 2681816 h 3208759"/>
                <a:gd name="connsiteX164" fmla="*/ 2965395 w 3755808"/>
                <a:gd name="connsiteY164" fmla="*/ 2759308 h 3208759"/>
                <a:gd name="connsiteX165" fmla="*/ 2856907 w 3755808"/>
                <a:gd name="connsiteY165" fmla="*/ 2790304 h 3208759"/>
                <a:gd name="connsiteX166" fmla="*/ 2794914 w 3755808"/>
                <a:gd name="connsiteY166" fmla="*/ 2836799 h 3208759"/>
                <a:gd name="connsiteX167" fmla="*/ 2701924 w 3755808"/>
                <a:gd name="connsiteY167" fmla="*/ 2867796 h 3208759"/>
                <a:gd name="connsiteX168" fmla="*/ 2655429 w 3755808"/>
                <a:gd name="connsiteY168" fmla="*/ 2883294 h 3208759"/>
                <a:gd name="connsiteX169" fmla="*/ 2608934 w 3755808"/>
                <a:gd name="connsiteY169" fmla="*/ 2898792 h 3208759"/>
                <a:gd name="connsiteX170" fmla="*/ 2484947 w 3755808"/>
                <a:gd name="connsiteY170" fmla="*/ 2929789 h 3208759"/>
                <a:gd name="connsiteX171" fmla="*/ 2422954 w 3755808"/>
                <a:gd name="connsiteY171" fmla="*/ 2945287 h 3208759"/>
                <a:gd name="connsiteX172" fmla="*/ 2329964 w 3755808"/>
                <a:gd name="connsiteY172" fmla="*/ 2976284 h 3208759"/>
                <a:gd name="connsiteX173" fmla="*/ 2283469 w 3755808"/>
                <a:gd name="connsiteY173" fmla="*/ 3007281 h 3208759"/>
                <a:gd name="connsiteX174" fmla="*/ 2128486 w 3755808"/>
                <a:gd name="connsiteY174" fmla="*/ 3053775 h 3208759"/>
                <a:gd name="connsiteX175" fmla="*/ 2066493 w 3755808"/>
                <a:gd name="connsiteY175" fmla="*/ 3084772 h 3208759"/>
                <a:gd name="connsiteX176" fmla="*/ 1927008 w 3755808"/>
                <a:gd name="connsiteY176" fmla="*/ 3131267 h 3208759"/>
                <a:gd name="connsiteX177" fmla="*/ 1880514 w 3755808"/>
                <a:gd name="connsiteY177" fmla="*/ 3146765 h 3208759"/>
                <a:gd name="connsiteX178" fmla="*/ 1834019 w 3755808"/>
                <a:gd name="connsiteY178" fmla="*/ 3162264 h 3208759"/>
                <a:gd name="connsiteX179" fmla="*/ 1741029 w 3755808"/>
                <a:gd name="connsiteY179" fmla="*/ 3177762 h 3208759"/>
                <a:gd name="connsiteX180" fmla="*/ 1694534 w 3755808"/>
                <a:gd name="connsiteY180" fmla="*/ 3193260 h 3208759"/>
                <a:gd name="connsiteX181" fmla="*/ 1632541 w 3755808"/>
                <a:gd name="connsiteY181" fmla="*/ 3208759 h 3208759"/>
                <a:gd name="connsiteX182" fmla="*/ 1353571 w 3755808"/>
                <a:gd name="connsiteY182" fmla="*/ 3193260 h 3208759"/>
                <a:gd name="connsiteX183" fmla="*/ 1276080 w 3755808"/>
                <a:gd name="connsiteY183" fmla="*/ 3115769 h 3208759"/>
                <a:gd name="connsiteX184" fmla="*/ 1229585 w 3755808"/>
                <a:gd name="connsiteY184" fmla="*/ 3069274 h 3208759"/>
                <a:gd name="connsiteX185" fmla="*/ 1152093 w 3755808"/>
                <a:gd name="connsiteY185" fmla="*/ 2945287 h 3208759"/>
                <a:gd name="connsiteX186" fmla="*/ 1136595 w 3755808"/>
                <a:gd name="connsiteY186" fmla="*/ 2898792 h 3208759"/>
                <a:gd name="connsiteX187" fmla="*/ 966114 w 3755808"/>
                <a:gd name="connsiteY187" fmla="*/ 2743809 h 3208759"/>
                <a:gd name="connsiteX188" fmla="*/ 857625 w 3755808"/>
                <a:gd name="connsiteY188" fmla="*/ 2650820 h 3208759"/>
                <a:gd name="connsiteX189" fmla="*/ 795632 w 3755808"/>
                <a:gd name="connsiteY189" fmla="*/ 2619823 h 3208759"/>
                <a:gd name="connsiteX190" fmla="*/ 733639 w 3755808"/>
                <a:gd name="connsiteY190" fmla="*/ 2573328 h 3208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3755808" h="3208759">
                  <a:moveTo>
                    <a:pt x="1291578" y="1612433"/>
                  </a:moveTo>
                  <a:cubicBezTo>
                    <a:pt x="1276080" y="1586603"/>
                    <a:pt x="1264687" y="1557813"/>
                    <a:pt x="1245083" y="1534942"/>
                  </a:cubicBezTo>
                  <a:cubicBezTo>
                    <a:pt x="1232961" y="1520800"/>
                    <a:pt x="1210854" y="1517963"/>
                    <a:pt x="1198588" y="1503945"/>
                  </a:cubicBezTo>
                  <a:cubicBezTo>
                    <a:pt x="1096186" y="1386913"/>
                    <a:pt x="1185683" y="1427317"/>
                    <a:pt x="1090100" y="1395457"/>
                  </a:cubicBezTo>
                  <a:lnTo>
                    <a:pt x="997110" y="1333464"/>
                  </a:lnTo>
                  <a:lnTo>
                    <a:pt x="950615" y="1302467"/>
                  </a:lnTo>
                  <a:cubicBezTo>
                    <a:pt x="867965" y="1178489"/>
                    <a:pt x="976440" y="1328289"/>
                    <a:pt x="873124" y="1224975"/>
                  </a:cubicBezTo>
                  <a:cubicBezTo>
                    <a:pt x="859953" y="1211804"/>
                    <a:pt x="854051" y="1192790"/>
                    <a:pt x="842127" y="1178481"/>
                  </a:cubicBezTo>
                  <a:cubicBezTo>
                    <a:pt x="828095" y="1161643"/>
                    <a:pt x="809088" y="1149287"/>
                    <a:pt x="795632" y="1131986"/>
                  </a:cubicBezTo>
                  <a:cubicBezTo>
                    <a:pt x="772761" y="1102580"/>
                    <a:pt x="759981" y="1065338"/>
                    <a:pt x="733639" y="1038996"/>
                  </a:cubicBezTo>
                  <a:cubicBezTo>
                    <a:pt x="718141" y="1023498"/>
                    <a:pt x="700600" y="1009802"/>
                    <a:pt x="687144" y="992501"/>
                  </a:cubicBezTo>
                  <a:cubicBezTo>
                    <a:pt x="617043" y="902371"/>
                    <a:pt x="628147" y="908501"/>
                    <a:pt x="594154" y="806521"/>
                  </a:cubicBezTo>
                  <a:lnTo>
                    <a:pt x="578656" y="760026"/>
                  </a:lnTo>
                  <a:cubicBezTo>
                    <a:pt x="583822" y="739362"/>
                    <a:pt x="582339" y="715756"/>
                    <a:pt x="594154" y="698033"/>
                  </a:cubicBezTo>
                  <a:cubicBezTo>
                    <a:pt x="629517" y="644988"/>
                    <a:pt x="685166" y="671763"/>
                    <a:pt x="733639" y="682535"/>
                  </a:cubicBezTo>
                  <a:cubicBezTo>
                    <a:pt x="749587" y="686079"/>
                    <a:pt x="764636" y="692867"/>
                    <a:pt x="780134" y="698033"/>
                  </a:cubicBezTo>
                  <a:cubicBezTo>
                    <a:pt x="795632" y="713531"/>
                    <a:pt x="809791" y="730496"/>
                    <a:pt x="826629" y="744528"/>
                  </a:cubicBezTo>
                  <a:cubicBezTo>
                    <a:pt x="840938" y="756453"/>
                    <a:pt x="859953" y="762354"/>
                    <a:pt x="873124" y="775525"/>
                  </a:cubicBezTo>
                  <a:cubicBezTo>
                    <a:pt x="976441" y="878844"/>
                    <a:pt x="826632" y="770363"/>
                    <a:pt x="950615" y="853016"/>
                  </a:cubicBezTo>
                  <a:cubicBezTo>
                    <a:pt x="960947" y="868514"/>
                    <a:pt x="967067" y="887875"/>
                    <a:pt x="981612" y="899511"/>
                  </a:cubicBezTo>
                  <a:cubicBezTo>
                    <a:pt x="994369" y="909716"/>
                    <a:pt x="1016555" y="903457"/>
                    <a:pt x="1028107" y="915009"/>
                  </a:cubicBezTo>
                  <a:cubicBezTo>
                    <a:pt x="1039659" y="926561"/>
                    <a:pt x="1032053" y="949952"/>
                    <a:pt x="1043605" y="961504"/>
                  </a:cubicBezTo>
                  <a:cubicBezTo>
                    <a:pt x="1055157" y="973056"/>
                    <a:pt x="1075488" y="969697"/>
                    <a:pt x="1090100" y="977003"/>
                  </a:cubicBezTo>
                  <a:cubicBezTo>
                    <a:pt x="1106760" y="985333"/>
                    <a:pt x="1119574" y="1000434"/>
                    <a:pt x="1136595" y="1007999"/>
                  </a:cubicBezTo>
                  <a:cubicBezTo>
                    <a:pt x="1166452" y="1021269"/>
                    <a:pt x="1202399" y="1020872"/>
                    <a:pt x="1229585" y="1038996"/>
                  </a:cubicBezTo>
                  <a:cubicBezTo>
                    <a:pt x="1245083" y="1049328"/>
                    <a:pt x="1259420" y="1061662"/>
                    <a:pt x="1276080" y="1069992"/>
                  </a:cubicBezTo>
                  <a:cubicBezTo>
                    <a:pt x="1298319" y="1081111"/>
                    <a:pt x="1364699" y="1096022"/>
                    <a:pt x="1384568" y="1100989"/>
                  </a:cubicBezTo>
                  <a:cubicBezTo>
                    <a:pt x="1462059" y="1095823"/>
                    <a:pt x="1539805" y="1093621"/>
                    <a:pt x="1617042" y="1085491"/>
                  </a:cubicBezTo>
                  <a:cubicBezTo>
                    <a:pt x="1638226" y="1083261"/>
                    <a:pt x="1658634" y="1076113"/>
                    <a:pt x="1679036" y="1069992"/>
                  </a:cubicBezTo>
                  <a:cubicBezTo>
                    <a:pt x="1710331" y="1060603"/>
                    <a:pt x="1772025" y="1038996"/>
                    <a:pt x="1772025" y="1038996"/>
                  </a:cubicBezTo>
                  <a:cubicBezTo>
                    <a:pt x="1787523" y="1028664"/>
                    <a:pt x="1801860" y="1016329"/>
                    <a:pt x="1818520" y="1007999"/>
                  </a:cubicBezTo>
                  <a:cubicBezTo>
                    <a:pt x="1833132" y="1000693"/>
                    <a:pt x="1850734" y="1000435"/>
                    <a:pt x="1865015" y="992501"/>
                  </a:cubicBezTo>
                  <a:cubicBezTo>
                    <a:pt x="1865025" y="992495"/>
                    <a:pt x="1981248" y="915013"/>
                    <a:pt x="2004500" y="899511"/>
                  </a:cubicBezTo>
                  <a:cubicBezTo>
                    <a:pt x="2019998" y="889179"/>
                    <a:pt x="2033324" y="874404"/>
                    <a:pt x="2050995" y="868514"/>
                  </a:cubicBezTo>
                  <a:lnTo>
                    <a:pt x="2097490" y="853016"/>
                  </a:lnTo>
                  <a:cubicBezTo>
                    <a:pt x="2107822" y="837518"/>
                    <a:pt x="2112691" y="816393"/>
                    <a:pt x="2128486" y="806521"/>
                  </a:cubicBezTo>
                  <a:cubicBezTo>
                    <a:pt x="2156193" y="789204"/>
                    <a:pt x="2221476" y="775525"/>
                    <a:pt x="2221476" y="775525"/>
                  </a:cubicBezTo>
                  <a:lnTo>
                    <a:pt x="2314466" y="713531"/>
                  </a:lnTo>
                  <a:cubicBezTo>
                    <a:pt x="2329964" y="703199"/>
                    <a:pt x="2343290" y="688425"/>
                    <a:pt x="2360961" y="682535"/>
                  </a:cubicBezTo>
                  <a:cubicBezTo>
                    <a:pt x="2376459" y="677369"/>
                    <a:pt x="2392844" y="674342"/>
                    <a:pt x="2407456" y="667036"/>
                  </a:cubicBezTo>
                  <a:cubicBezTo>
                    <a:pt x="2424116" y="658706"/>
                    <a:pt x="2436930" y="643605"/>
                    <a:pt x="2453951" y="636040"/>
                  </a:cubicBezTo>
                  <a:cubicBezTo>
                    <a:pt x="2483808" y="622770"/>
                    <a:pt x="2515944" y="615375"/>
                    <a:pt x="2546941" y="605043"/>
                  </a:cubicBezTo>
                  <a:lnTo>
                    <a:pt x="2593436" y="589545"/>
                  </a:lnTo>
                  <a:cubicBezTo>
                    <a:pt x="2603768" y="574047"/>
                    <a:pt x="2611261" y="556221"/>
                    <a:pt x="2624432" y="543050"/>
                  </a:cubicBezTo>
                  <a:cubicBezTo>
                    <a:pt x="2637603" y="529879"/>
                    <a:pt x="2659291" y="526598"/>
                    <a:pt x="2670927" y="512053"/>
                  </a:cubicBezTo>
                  <a:cubicBezTo>
                    <a:pt x="2681132" y="499296"/>
                    <a:pt x="2679119" y="480171"/>
                    <a:pt x="2686425" y="465559"/>
                  </a:cubicBezTo>
                  <a:cubicBezTo>
                    <a:pt x="2694755" y="448899"/>
                    <a:pt x="2707090" y="434562"/>
                    <a:pt x="2717422" y="419064"/>
                  </a:cubicBezTo>
                  <a:cubicBezTo>
                    <a:pt x="2754309" y="308403"/>
                    <a:pt x="2730295" y="353260"/>
                    <a:pt x="2779415" y="279579"/>
                  </a:cubicBezTo>
                  <a:cubicBezTo>
                    <a:pt x="2774249" y="217586"/>
                    <a:pt x="2772138" y="155262"/>
                    <a:pt x="2763917" y="93599"/>
                  </a:cubicBezTo>
                  <a:cubicBezTo>
                    <a:pt x="2761758" y="77406"/>
                    <a:pt x="2759971" y="58656"/>
                    <a:pt x="2748419" y="47104"/>
                  </a:cubicBezTo>
                  <a:cubicBezTo>
                    <a:pt x="2736867" y="35552"/>
                    <a:pt x="2717422" y="36772"/>
                    <a:pt x="2701924" y="31606"/>
                  </a:cubicBezTo>
                  <a:cubicBezTo>
                    <a:pt x="2686426" y="21274"/>
                    <a:pt x="2673942" y="2666"/>
                    <a:pt x="2655429" y="609"/>
                  </a:cubicBezTo>
                  <a:cubicBezTo>
                    <a:pt x="2614518" y="-3937"/>
                    <a:pt x="2556799" y="17988"/>
                    <a:pt x="2515944" y="31606"/>
                  </a:cubicBezTo>
                  <a:cubicBezTo>
                    <a:pt x="2438453" y="83267"/>
                    <a:pt x="2479782" y="47104"/>
                    <a:pt x="2407456" y="155592"/>
                  </a:cubicBezTo>
                  <a:lnTo>
                    <a:pt x="2376459" y="202087"/>
                  </a:lnTo>
                  <a:cubicBezTo>
                    <a:pt x="2341553" y="341717"/>
                    <a:pt x="2345880" y="298415"/>
                    <a:pt x="2376459" y="543050"/>
                  </a:cubicBezTo>
                  <a:cubicBezTo>
                    <a:pt x="2380512" y="575471"/>
                    <a:pt x="2389332" y="608854"/>
                    <a:pt x="2407456" y="636040"/>
                  </a:cubicBezTo>
                  <a:lnTo>
                    <a:pt x="2438453" y="682535"/>
                  </a:lnTo>
                  <a:cubicBezTo>
                    <a:pt x="2465731" y="764370"/>
                    <a:pt x="2444890" y="715440"/>
                    <a:pt x="2515944" y="822020"/>
                  </a:cubicBezTo>
                  <a:cubicBezTo>
                    <a:pt x="2546940" y="868513"/>
                    <a:pt x="2541777" y="873681"/>
                    <a:pt x="2593436" y="899511"/>
                  </a:cubicBezTo>
                  <a:cubicBezTo>
                    <a:pt x="2608048" y="906817"/>
                    <a:pt x="2624432" y="909843"/>
                    <a:pt x="2639930" y="915009"/>
                  </a:cubicBezTo>
                  <a:lnTo>
                    <a:pt x="2732920" y="977003"/>
                  </a:lnTo>
                  <a:cubicBezTo>
                    <a:pt x="2748418" y="987335"/>
                    <a:pt x="2761744" y="1002109"/>
                    <a:pt x="2779415" y="1007999"/>
                  </a:cubicBezTo>
                  <a:cubicBezTo>
                    <a:pt x="2810412" y="1018331"/>
                    <a:pt x="2840707" y="1031072"/>
                    <a:pt x="2872405" y="1038996"/>
                  </a:cubicBezTo>
                  <a:cubicBezTo>
                    <a:pt x="2893069" y="1044162"/>
                    <a:pt x="2913996" y="1048373"/>
                    <a:pt x="2934398" y="1054494"/>
                  </a:cubicBezTo>
                  <a:cubicBezTo>
                    <a:pt x="2965693" y="1063883"/>
                    <a:pt x="3000202" y="1067367"/>
                    <a:pt x="3027388" y="1085491"/>
                  </a:cubicBezTo>
                  <a:cubicBezTo>
                    <a:pt x="3042886" y="1095823"/>
                    <a:pt x="3056862" y="1108922"/>
                    <a:pt x="3073883" y="1116487"/>
                  </a:cubicBezTo>
                  <a:cubicBezTo>
                    <a:pt x="3103740" y="1129757"/>
                    <a:pt x="3166873" y="1147484"/>
                    <a:pt x="3166873" y="1147484"/>
                  </a:cubicBezTo>
                  <a:cubicBezTo>
                    <a:pt x="3182371" y="1157816"/>
                    <a:pt x="3196347" y="1170916"/>
                    <a:pt x="3213368" y="1178481"/>
                  </a:cubicBezTo>
                  <a:cubicBezTo>
                    <a:pt x="3243225" y="1191751"/>
                    <a:pt x="3306358" y="1209477"/>
                    <a:pt x="3306358" y="1209477"/>
                  </a:cubicBezTo>
                  <a:cubicBezTo>
                    <a:pt x="3374973" y="1255221"/>
                    <a:pt x="3444605" y="1292862"/>
                    <a:pt x="3492337" y="1364460"/>
                  </a:cubicBezTo>
                  <a:lnTo>
                    <a:pt x="3554330" y="1457450"/>
                  </a:lnTo>
                  <a:lnTo>
                    <a:pt x="3585327" y="1503945"/>
                  </a:lnTo>
                  <a:lnTo>
                    <a:pt x="3616324" y="1550440"/>
                  </a:lnTo>
                  <a:cubicBezTo>
                    <a:pt x="3653210" y="1661101"/>
                    <a:pt x="3629196" y="1616244"/>
                    <a:pt x="3678317" y="1689925"/>
                  </a:cubicBezTo>
                  <a:lnTo>
                    <a:pt x="3724812" y="1829409"/>
                  </a:lnTo>
                  <a:cubicBezTo>
                    <a:pt x="3729978" y="1844907"/>
                    <a:pt x="3737106" y="1859885"/>
                    <a:pt x="3740310" y="1875904"/>
                  </a:cubicBezTo>
                  <a:lnTo>
                    <a:pt x="3755808" y="1953396"/>
                  </a:lnTo>
                  <a:cubicBezTo>
                    <a:pt x="3750642" y="2041220"/>
                    <a:pt x="3751688" y="2129630"/>
                    <a:pt x="3740310" y="2216867"/>
                  </a:cubicBezTo>
                  <a:cubicBezTo>
                    <a:pt x="3736084" y="2249266"/>
                    <a:pt x="3719646" y="2278860"/>
                    <a:pt x="3709314" y="2309857"/>
                  </a:cubicBezTo>
                  <a:lnTo>
                    <a:pt x="3693815" y="2356352"/>
                  </a:lnTo>
                  <a:cubicBezTo>
                    <a:pt x="3677664" y="2404804"/>
                    <a:pt x="3662005" y="2465382"/>
                    <a:pt x="3616324" y="2495836"/>
                  </a:cubicBezTo>
                  <a:cubicBezTo>
                    <a:pt x="3600826" y="2506168"/>
                    <a:pt x="3584138" y="2514908"/>
                    <a:pt x="3569829" y="2526833"/>
                  </a:cubicBezTo>
                  <a:cubicBezTo>
                    <a:pt x="3552991" y="2540865"/>
                    <a:pt x="3537366" y="2556490"/>
                    <a:pt x="3523334" y="2573328"/>
                  </a:cubicBezTo>
                  <a:cubicBezTo>
                    <a:pt x="3511409" y="2587637"/>
                    <a:pt x="3508132" y="2609951"/>
                    <a:pt x="3492337" y="2619823"/>
                  </a:cubicBezTo>
                  <a:cubicBezTo>
                    <a:pt x="3464630" y="2637140"/>
                    <a:pt x="3430344" y="2640488"/>
                    <a:pt x="3399347" y="2650820"/>
                  </a:cubicBezTo>
                  <a:cubicBezTo>
                    <a:pt x="3203431" y="2716126"/>
                    <a:pt x="3516667" y="2607182"/>
                    <a:pt x="3306358" y="2697314"/>
                  </a:cubicBezTo>
                  <a:cubicBezTo>
                    <a:pt x="3286780" y="2705705"/>
                    <a:pt x="3265029" y="2707647"/>
                    <a:pt x="3244364" y="2712813"/>
                  </a:cubicBezTo>
                  <a:cubicBezTo>
                    <a:pt x="3161706" y="2707647"/>
                    <a:pt x="3078451" y="2708504"/>
                    <a:pt x="2996391" y="2697314"/>
                  </a:cubicBezTo>
                  <a:cubicBezTo>
                    <a:pt x="2964018" y="2692899"/>
                    <a:pt x="2934398" y="2676650"/>
                    <a:pt x="2903402" y="2666318"/>
                  </a:cubicBezTo>
                  <a:lnTo>
                    <a:pt x="2856907" y="2650820"/>
                  </a:lnTo>
                  <a:cubicBezTo>
                    <a:pt x="2841409" y="2640488"/>
                    <a:pt x="2827072" y="2628153"/>
                    <a:pt x="2810412" y="2619823"/>
                  </a:cubicBezTo>
                  <a:cubicBezTo>
                    <a:pt x="2795800" y="2612517"/>
                    <a:pt x="2778198" y="2612259"/>
                    <a:pt x="2763917" y="2604325"/>
                  </a:cubicBezTo>
                  <a:cubicBezTo>
                    <a:pt x="2731352" y="2586233"/>
                    <a:pt x="2701924" y="2562996"/>
                    <a:pt x="2670927" y="2542331"/>
                  </a:cubicBezTo>
                  <a:lnTo>
                    <a:pt x="2577937" y="2480338"/>
                  </a:lnTo>
                  <a:cubicBezTo>
                    <a:pt x="2562439" y="2470006"/>
                    <a:pt x="2544613" y="2462513"/>
                    <a:pt x="2531442" y="2449342"/>
                  </a:cubicBezTo>
                  <a:lnTo>
                    <a:pt x="2484947" y="2402847"/>
                  </a:lnTo>
                  <a:cubicBezTo>
                    <a:pt x="2468965" y="2354901"/>
                    <a:pt x="2453951" y="2317914"/>
                    <a:pt x="2453951" y="2263362"/>
                  </a:cubicBezTo>
                  <a:cubicBezTo>
                    <a:pt x="2453951" y="2237020"/>
                    <a:pt x="2463060" y="2211426"/>
                    <a:pt x="2469449" y="2185870"/>
                  </a:cubicBezTo>
                  <a:cubicBezTo>
                    <a:pt x="2473411" y="2170021"/>
                    <a:pt x="2477013" y="2153656"/>
                    <a:pt x="2484947" y="2139375"/>
                  </a:cubicBezTo>
                  <a:cubicBezTo>
                    <a:pt x="2503039" y="2106810"/>
                    <a:pt x="2515945" y="2067051"/>
                    <a:pt x="2546941" y="2046386"/>
                  </a:cubicBezTo>
                  <a:cubicBezTo>
                    <a:pt x="2562439" y="2036054"/>
                    <a:pt x="2579127" y="2027314"/>
                    <a:pt x="2593436" y="2015389"/>
                  </a:cubicBezTo>
                  <a:cubicBezTo>
                    <a:pt x="2610274" y="2001357"/>
                    <a:pt x="2625899" y="1985732"/>
                    <a:pt x="2639930" y="1968894"/>
                  </a:cubicBezTo>
                  <a:cubicBezTo>
                    <a:pt x="2651854" y="1954584"/>
                    <a:pt x="2656909" y="1934665"/>
                    <a:pt x="2670927" y="1922399"/>
                  </a:cubicBezTo>
                  <a:cubicBezTo>
                    <a:pt x="2698963" y="1897868"/>
                    <a:pt x="2763917" y="1860406"/>
                    <a:pt x="2763917" y="1860406"/>
                  </a:cubicBezTo>
                  <a:cubicBezTo>
                    <a:pt x="2769083" y="1844908"/>
                    <a:pt x="2771481" y="1828192"/>
                    <a:pt x="2779415" y="1813911"/>
                  </a:cubicBezTo>
                  <a:cubicBezTo>
                    <a:pt x="2868236" y="1654031"/>
                    <a:pt x="2821836" y="1779635"/>
                    <a:pt x="2856907" y="1674426"/>
                  </a:cubicBezTo>
                  <a:cubicBezTo>
                    <a:pt x="2855485" y="1651677"/>
                    <a:pt x="2864620" y="1457380"/>
                    <a:pt x="2825910" y="1379959"/>
                  </a:cubicBezTo>
                  <a:cubicBezTo>
                    <a:pt x="2817580" y="1363299"/>
                    <a:pt x="2809459" y="1345100"/>
                    <a:pt x="2794914" y="1333464"/>
                  </a:cubicBezTo>
                  <a:cubicBezTo>
                    <a:pt x="2782157" y="1323258"/>
                    <a:pt x="2763031" y="1325271"/>
                    <a:pt x="2748419" y="1317965"/>
                  </a:cubicBezTo>
                  <a:cubicBezTo>
                    <a:pt x="2731759" y="1309635"/>
                    <a:pt x="2718945" y="1294534"/>
                    <a:pt x="2701924" y="1286969"/>
                  </a:cubicBezTo>
                  <a:cubicBezTo>
                    <a:pt x="2672067" y="1273699"/>
                    <a:pt x="2608934" y="1255972"/>
                    <a:pt x="2608934" y="1255972"/>
                  </a:cubicBezTo>
                  <a:cubicBezTo>
                    <a:pt x="2531442" y="1261138"/>
                    <a:pt x="2453342" y="1260487"/>
                    <a:pt x="2376459" y="1271470"/>
                  </a:cubicBezTo>
                  <a:cubicBezTo>
                    <a:pt x="2344114" y="1276091"/>
                    <a:pt x="2315698" y="1297096"/>
                    <a:pt x="2283469" y="1302467"/>
                  </a:cubicBezTo>
                  <a:cubicBezTo>
                    <a:pt x="2253078" y="1307532"/>
                    <a:pt x="2147036" y="1324178"/>
                    <a:pt x="2112988" y="1333464"/>
                  </a:cubicBezTo>
                  <a:cubicBezTo>
                    <a:pt x="2112941" y="1333477"/>
                    <a:pt x="1996773" y="1372202"/>
                    <a:pt x="1973503" y="1379959"/>
                  </a:cubicBezTo>
                  <a:lnTo>
                    <a:pt x="1927008" y="1395457"/>
                  </a:lnTo>
                  <a:lnTo>
                    <a:pt x="1741029" y="1519443"/>
                  </a:lnTo>
                  <a:lnTo>
                    <a:pt x="1694534" y="1550440"/>
                  </a:lnTo>
                  <a:cubicBezTo>
                    <a:pt x="1679036" y="1560772"/>
                    <a:pt x="1661210" y="1568265"/>
                    <a:pt x="1648039" y="1581436"/>
                  </a:cubicBezTo>
                  <a:cubicBezTo>
                    <a:pt x="1632541" y="1596934"/>
                    <a:pt x="1620704" y="1617287"/>
                    <a:pt x="1601544" y="1627931"/>
                  </a:cubicBezTo>
                  <a:cubicBezTo>
                    <a:pt x="1572982" y="1643799"/>
                    <a:pt x="1539551" y="1648596"/>
                    <a:pt x="1508554" y="1658928"/>
                  </a:cubicBezTo>
                  <a:lnTo>
                    <a:pt x="1462059" y="1674426"/>
                  </a:lnTo>
                  <a:cubicBezTo>
                    <a:pt x="1328806" y="1763263"/>
                    <a:pt x="1497405" y="1656752"/>
                    <a:pt x="1369069" y="1720921"/>
                  </a:cubicBezTo>
                  <a:cubicBezTo>
                    <a:pt x="1352409" y="1729251"/>
                    <a:pt x="1339596" y="1744353"/>
                    <a:pt x="1322575" y="1751918"/>
                  </a:cubicBezTo>
                  <a:cubicBezTo>
                    <a:pt x="1292718" y="1765188"/>
                    <a:pt x="1260582" y="1772582"/>
                    <a:pt x="1229585" y="1782914"/>
                  </a:cubicBezTo>
                  <a:lnTo>
                    <a:pt x="1183090" y="1798413"/>
                  </a:lnTo>
                  <a:lnTo>
                    <a:pt x="1090100" y="1829409"/>
                  </a:lnTo>
                  <a:cubicBezTo>
                    <a:pt x="1074602" y="1834575"/>
                    <a:pt x="1057198" y="1835846"/>
                    <a:pt x="1043605" y="1844908"/>
                  </a:cubicBezTo>
                  <a:cubicBezTo>
                    <a:pt x="983517" y="1884966"/>
                    <a:pt x="1014781" y="1870014"/>
                    <a:pt x="950615" y="1891403"/>
                  </a:cubicBezTo>
                  <a:cubicBezTo>
                    <a:pt x="929951" y="1886237"/>
                    <a:pt x="904652" y="1889930"/>
                    <a:pt x="888622" y="1875904"/>
                  </a:cubicBezTo>
                  <a:cubicBezTo>
                    <a:pt x="860586" y="1851372"/>
                    <a:pt x="826629" y="1782914"/>
                    <a:pt x="826629" y="1782914"/>
                  </a:cubicBezTo>
                  <a:cubicBezTo>
                    <a:pt x="784726" y="1615311"/>
                    <a:pt x="828990" y="1808901"/>
                    <a:pt x="795632" y="1441952"/>
                  </a:cubicBezTo>
                  <a:cubicBezTo>
                    <a:pt x="795310" y="1438414"/>
                    <a:pt x="772191" y="1343178"/>
                    <a:pt x="764636" y="1333464"/>
                  </a:cubicBezTo>
                  <a:cubicBezTo>
                    <a:pt x="737723" y="1298862"/>
                    <a:pt x="708120" y="1264790"/>
                    <a:pt x="671646" y="1240474"/>
                  </a:cubicBezTo>
                  <a:cubicBezTo>
                    <a:pt x="611558" y="1200415"/>
                    <a:pt x="642822" y="1215367"/>
                    <a:pt x="578656" y="1193979"/>
                  </a:cubicBezTo>
                  <a:cubicBezTo>
                    <a:pt x="511497" y="1199145"/>
                    <a:pt x="444016" y="1201122"/>
                    <a:pt x="377178" y="1209477"/>
                  </a:cubicBezTo>
                  <a:cubicBezTo>
                    <a:pt x="319500" y="1216687"/>
                    <a:pt x="329341" y="1233842"/>
                    <a:pt x="284188" y="1271470"/>
                  </a:cubicBezTo>
                  <a:cubicBezTo>
                    <a:pt x="269879" y="1283395"/>
                    <a:pt x="250864" y="1289296"/>
                    <a:pt x="237693" y="1302467"/>
                  </a:cubicBezTo>
                  <a:cubicBezTo>
                    <a:pt x="93042" y="1447118"/>
                    <a:pt x="294520" y="1286968"/>
                    <a:pt x="129205" y="1410955"/>
                  </a:cubicBezTo>
                  <a:cubicBezTo>
                    <a:pt x="92355" y="1521509"/>
                    <a:pt x="144607" y="1387851"/>
                    <a:pt x="67212" y="1503945"/>
                  </a:cubicBezTo>
                  <a:cubicBezTo>
                    <a:pt x="58150" y="1517538"/>
                    <a:pt x="59020" y="1535828"/>
                    <a:pt x="51714" y="1550440"/>
                  </a:cubicBezTo>
                  <a:cubicBezTo>
                    <a:pt x="43384" y="1567100"/>
                    <a:pt x="31049" y="1581437"/>
                    <a:pt x="20717" y="1596935"/>
                  </a:cubicBezTo>
                  <a:cubicBezTo>
                    <a:pt x="-4410" y="1722574"/>
                    <a:pt x="-9294" y="1711335"/>
                    <a:pt x="20717" y="1891403"/>
                  </a:cubicBezTo>
                  <a:cubicBezTo>
                    <a:pt x="24515" y="1914192"/>
                    <a:pt x="35377" y="1937059"/>
                    <a:pt x="51714" y="1953396"/>
                  </a:cubicBezTo>
                  <a:cubicBezTo>
                    <a:pt x="63266" y="1964948"/>
                    <a:pt x="83193" y="1962459"/>
                    <a:pt x="98208" y="1968894"/>
                  </a:cubicBezTo>
                  <a:cubicBezTo>
                    <a:pt x="119444" y="1977995"/>
                    <a:pt x="140142" y="1988428"/>
                    <a:pt x="160202" y="1999891"/>
                  </a:cubicBezTo>
                  <a:cubicBezTo>
                    <a:pt x="176374" y="2009132"/>
                    <a:pt x="189192" y="2024522"/>
                    <a:pt x="206697" y="2030887"/>
                  </a:cubicBezTo>
                  <a:cubicBezTo>
                    <a:pt x="246733" y="2045445"/>
                    <a:pt x="289354" y="2051552"/>
                    <a:pt x="330683" y="2061884"/>
                  </a:cubicBezTo>
                  <a:cubicBezTo>
                    <a:pt x="438909" y="2088941"/>
                    <a:pt x="381562" y="2077781"/>
                    <a:pt x="547659" y="2092881"/>
                  </a:cubicBezTo>
                  <a:cubicBezTo>
                    <a:pt x="825722" y="2118160"/>
                    <a:pt x="638049" y="2096430"/>
                    <a:pt x="857625" y="2123877"/>
                  </a:cubicBezTo>
                  <a:lnTo>
                    <a:pt x="1555049" y="2108379"/>
                  </a:lnTo>
                  <a:cubicBezTo>
                    <a:pt x="1622367" y="2106058"/>
                    <a:pt x="1689329" y="2097515"/>
                    <a:pt x="1756527" y="2092881"/>
                  </a:cubicBezTo>
                  <a:lnTo>
                    <a:pt x="2004500" y="2077382"/>
                  </a:lnTo>
                  <a:lnTo>
                    <a:pt x="2717422" y="2092881"/>
                  </a:lnTo>
                  <a:cubicBezTo>
                    <a:pt x="2859325" y="2097860"/>
                    <a:pt x="2851132" y="2099187"/>
                    <a:pt x="2949897" y="2123877"/>
                  </a:cubicBezTo>
                  <a:cubicBezTo>
                    <a:pt x="2965395" y="2134209"/>
                    <a:pt x="2984125" y="2140856"/>
                    <a:pt x="2996391" y="2154874"/>
                  </a:cubicBezTo>
                  <a:cubicBezTo>
                    <a:pt x="3020923" y="2182910"/>
                    <a:pt x="3058385" y="2247864"/>
                    <a:pt x="3058385" y="2247864"/>
                  </a:cubicBezTo>
                  <a:cubicBezTo>
                    <a:pt x="3063551" y="2263362"/>
                    <a:pt x="3066577" y="2279747"/>
                    <a:pt x="3073883" y="2294359"/>
                  </a:cubicBezTo>
                  <a:cubicBezTo>
                    <a:pt x="3082213" y="2311019"/>
                    <a:pt x="3097315" y="2323832"/>
                    <a:pt x="3104880" y="2340853"/>
                  </a:cubicBezTo>
                  <a:cubicBezTo>
                    <a:pt x="3118150" y="2370710"/>
                    <a:pt x="3135876" y="2433843"/>
                    <a:pt x="3135876" y="2433843"/>
                  </a:cubicBezTo>
                  <a:cubicBezTo>
                    <a:pt x="3130710" y="2495836"/>
                    <a:pt x="3128599" y="2558160"/>
                    <a:pt x="3120378" y="2619823"/>
                  </a:cubicBezTo>
                  <a:cubicBezTo>
                    <a:pt x="3118219" y="2636016"/>
                    <a:pt x="3116432" y="2654766"/>
                    <a:pt x="3104880" y="2666318"/>
                  </a:cubicBezTo>
                  <a:cubicBezTo>
                    <a:pt x="3093328" y="2677870"/>
                    <a:pt x="3073883" y="2676650"/>
                    <a:pt x="3058385" y="2681816"/>
                  </a:cubicBezTo>
                  <a:cubicBezTo>
                    <a:pt x="3024110" y="2716091"/>
                    <a:pt x="3008549" y="2737731"/>
                    <a:pt x="2965395" y="2759308"/>
                  </a:cubicBezTo>
                  <a:cubicBezTo>
                    <a:pt x="2943162" y="2770424"/>
                    <a:pt x="2876768" y="2785339"/>
                    <a:pt x="2856907" y="2790304"/>
                  </a:cubicBezTo>
                  <a:cubicBezTo>
                    <a:pt x="2836243" y="2805802"/>
                    <a:pt x="2818017" y="2825247"/>
                    <a:pt x="2794914" y="2836799"/>
                  </a:cubicBezTo>
                  <a:cubicBezTo>
                    <a:pt x="2765690" y="2851411"/>
                    <a:pt x="2732921" y="2857464"/>
                    <a:pt x="2701924" y="2867796"/>
                  </a:cubicBezTo>
                  <a:lnTo>
                    <a:pt x="2655429" y="2883294"/>
                  </a:lnTo>
                  <a:cubicBezTo>
                    <a:pt x="2639931" y="2888460"/>
                    <a:pt x="2624783" y="2894830"/>
                    <a:pt x="2608934" y="2898792"/>
                  </a:cubicBezTo>
                  <a:lnTo>
                    <a:pt x="2484947" y="2929789"/>
                  </a:lnTo>
                  <a:cubicBezTo>
                    <a:pt x="2464283" y="2934955"/>
                    <a:pt x="2443161" y="2938551"/>
                    <a:pt x="2422954" y="2945287"/>
                  </a:cubicBezTo>
                  <a:lnTo>
                    <a:pt x="2329964" y="2976284"/>
                  </a:lnTo>
                  <a:cubicBezTo>
                    <a:pt x="2314466" y="2986616"/>
                    <a:pt x="2300590" y="2999944"/>
                    <a:pt x="2283469" y="3007281"/>
                  </a:cubicBezTo>
                  <a:cubicBezTo>
                    <a:pt x="2127755" y="3074016"/>
                    <a:pt x="2336823" y="2949605"/>
                    <a:pt x="2128486" y="3053775"/>
                  </a:cubicBezTo>
                  <a:cubicBezTo>
                    <a:pt x="2107822" y="3064107"/>
                    <a:pt x="2087944" y="3076191"/>
                    <a:pt x="2066493" y="3084772"/>
                  </a:cubicBezTo>
                  <a:cubicBezTo>
                    <a:pt x="2066473" y="3084780"/>
                    <a:pt x="1950266" y="3123514"/>
                    <a:pt x="1927008" y="3131267"/>
                  </a:cubicBezTo>
                  <a:lnTo>
                    <a:pt x="1880514" y="3146765"/>
                  </a:lnTo>
                  <a:cubicBezTo>
                    <a:pt x="1865016" y="3151931"/>
                    <a:pt x="1850133" y="3159578"/>
                    <a:pt x="1834019" y="3162264"/>
                  </a:cubicBezTo>
                  <a:cubicBezTo>
                    <a:pt x="1803022" y="3167430"/>
                    <a:pt x="1771705" y="3170945"/>
                    <a:pt x="1741029" y="3177762"/>
                  </a:cubicBezTo>
                  <a:cubicBezTo>
                    <a:pt x="1725081" y="3181306"/>
                    <a:pt x="1710242" y="3188772"/>
                    <a:pt x="1694534" y="3193260"/>
                  </a:cubicBezTo>
                  <a:cubicBezTo>
                    <a:pt x="1674053" y="3199112"/>
                    <a:pt x="1653205" y="3203593"/>
                    <a:pt x="1632541" y="3208759"/>
                  </a:cubicBezTo>
                  <a:cubicBezTo>
                    <a:pt x="1539551" y="3203593"/>
                    <a:pt x="1445768" y="3206431"/>
                    <a:pt x="1353571" y="3193260"/>
                  </a:cubicBezTo>
                  <a:cubicBezTo>
                    <a:pt x="1310565" y="3187116"/>
                    <a:pt x="1298421" y="3142578"/>
                    <a:pt x="1276080" y="3115769"/>
                  </a:cubicBezTo>
                  <a:cubicBezTo>
                    <a:pt x="1262049" y="3098931"/>
                    <a:pt x="1245083" y="3084772"/>
                    <a:pt x="1229585" y="3069274"/>
                  </a:cubicBezTo>
                  <a:cubicBezTo>
                    <a:pt x="1192698" y="2958613"/>
                    <a:pt x="1225774" y="2994408"/>
                    <a:pt x="1152093" y="2945287"/>
                  </a:cubicBezTo>
                  <a:cubicBezTo>
                    <a:pt x="1146927" y="2929789"/>
                    <a:pt x="1146625" y="2911687"/>
                    <a:pt x="1136595" y="2898792"/>
                  </a:cubicBezTo>
                  <a:cubicBezTo>
                    <a:pt x="1074145" y="2818500"/>
                    <a:pt x="1037137" y="2805955"/>
                    <a:pt x="966114" y="2743809"/>
                  </a:cubicBezTo>
                  <a:cubicBezTo>
                    <a:pt x="902713" y="2688333"/>
                    <a:pt x="935552" y="2699524"/>
                    <a:pt x="857625" y="2650820"/>
                  </a:cubicBezTo>
                  <a:cubicBezTo>
                    <a:pt x="838033" y="2638575"/>
                    <a:pt x="814432" y="2633252"/>
                    <a:pt x="795632" y="2619823"/>
                  </a:cubicBezTo>
                  <a:cubicBezTo>
                    <a:pt x="725425" y="2569675"/>
                    <a:pt x="775783" y="2573328"/>
                    <a:pt x="733639" y="2573328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>
              <a:extLst>
                <a:ext uri="{FF2B5EF4-FFF2-40B4-BE49-F238E27FC236}">
                  <a16:creationId xmlns:a16="http://schemas.microsoft.com/office/drawing/2014/main" id="{73FFFC68-3674-4064-BA59-71C19D043B85}"/>
                </a:ext>
              </a:extLst>
            </p:cNvPr>
            <p:cNvSpPr/>
            <p:nvPr/>
          </p:nvSpPr>
          <p:spPr>
            <a:xfrm>
              <a:off x="5688605" y="2161965"/>
              <a:ext cx="39389" cy="393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>
              <a:extLst>
                <a:ext uri="{FF2B5EF4-FFF2-40B4-BE49-F238E27FC236}">
                  <a16:creationId xmlns:a16="http://schemas.microsoft.com/office/drawing/2014/main" id="{5CCAFCA9-7649-4B2C-B945-2B5FE10426FA}"/>
                </a:ext>
              </a:extLst>
            </p:cNvPr>
            <p:cNvSpPr/>
            <p:nvPr/>
          </p:nvSpPr>
          <p:spPr>
            <a:xfrm>
              <a:off x="5737021" y="2210380"/>
              <a:ext cx="39389" cy="393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>
              <a:extLst>
                <a:ext uri="{FF2B5EF4-FFF2-40B4-BE49-F238E27FC236}">
                  <a16:creationId xmlns:a16="http://schemas.microsoft.com/office/drawing/2014/main" id="{EA508A4D-4CD2-479B-926F-E387F67F3A91}"/>
                </a:ext>
              </a:extLst>
            </p:cNvPr>
            <p:cNvSpPr/>
            <p:nvPr/>
          </p:nvSpPr>
          <p:spPr>
            <a:xfrm>
              <a:off x="5697632" y="2255707"/>
              <a:ext cx="39389" cy="393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>
              <a:extLst>
                <a:ext uri="{FF2B5EF4-FFF2-40B4-BE49-F238E27FC236}">
                  <a16:creationId xmlns:a16="http://schemas.microsoft.com/office/drawing/2014/main" id="{9CC7DA84-5647-4DCB-9725-796811628E67}"/>
                </a:ext>
              </a:extLst>
            </p:cNvPr>
            <p:cNvSpPr/>
            <p:nvPr/>
          </p:nvSpPr>
          <p:spPr>
            <a:xfrm>
              <a:off x="5701948" y="2362603"/>
              <a:ext cx="39389" cy="393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>
              <a:extLst>
                <a:ext uri="{FF2B5EF4-FFF2-40B4-BE49-F238E27FC236}">
                  <a16:creationId xmlns:a16="http://schemas.microsoft.com/office/drawing/2014/main" id="{A3AFB530-3D62-4B64-8209-A5231D9A04B9}"/>
                </a:ext>
              </a:extLst>
            </p:cNvPr>
            <p:cNvSpPr/>
            <p:nvPr/>
          </p:nvSpPr>
          <p:spPr>
            <a:xfrm>
              <a:off x="6154711" y="2401992"/>
              <a:ext cx="39389" cy="393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>
              <a:extLst>
                <a:ext uri="{FF2B5EF4-FFF2-40B4-BE49-F238E27FC236}">
                  <a16:creationId xmlns:a16="http://schemas.microsoft.com/office/drawing/2014/main" id="{D0315E00-1EED-4AE5-B744-650679B5C5F7}"/>
                </a:ext>
              </a:extLst>
            </p:cNvPr>
            <p:cNvSpPr/>
            <p:nvPr/>
          </p:nvSpPr>
          <p:spPr>
            <a:xfrm>
              <a:off x="6105581" y="2508277"/>
              <a:ext cx="39389" cy="393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>
              <a:extLst>
                <a:ext uri="{FF2B5EF4-FFF2-40B4-BE49-F238E27FC236}">
                  <a16:creationId xmlns:a16="http://schemas.microsoft.com/office/drawing/2014/main" id="{B9671C32-037E-47E6-8BC4-8A1044AB5808}"/>
                </a:ext>
              </a:extLst>
            </p:cNvPr>
            <p:cNvSpPr/>
            <p:nvPr/>
          </p:nvSpPr>
          <p:spPr>
            <a:xfrm>
              <a:off x="5340454" y="2285309"/>
              <a:ext cx="39389" cy="393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>
              <a:extLst>
                <a:ext uri="{FF2B5EF4-FFF2-40B4-BE49-F238E27FC236}">
                  <a16:creationId xmlns:a16="http://schemas.microsoft.com/office/drawing/2014/main" id="{D34CA4E0-9CB7-456C-A455-BD69D6CA536E}"/>
                </a:ext>
              </a:extLst>
            </p:cNvPr>
            <p:cNvSpPr/>
            <p:nvPr/>
          </p:nvSpPr>
          <p:spPr>
            <a:xfrm>
              <a:off x="5503579" y="2581976"/>
              <a:ext cx="39389" cy="393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>
              <a:extLst>
                <a:ext uri="{FF2B5EF4-FFF2-40B4-BE49-F238E27FC236}">
                  <a16:creationId xmlns:a16="http://schemas.microsoft.com/office/drawing/2014/main" id="{A5B977E5-2D2D-43DA-9008-B070B3F2252E}"/>
                </a:ext>
              </a:extLst>
            </p:cNvPr>
            <p:cNvSpPr/>
            <p:nvPr/>
          </p:nvSpPr>
          <p:spPr>
            <a:xfrm>
              <a:off x="6056451" y="2802233"/>
              <a:ext cx="39389" cy="393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>
              <a:extLst>
                <a:ext uri="{FF2B5EF4-FFF2-40B4-BE49-F238E27FC236}">
                  <a16:creationId xmlns:a16="http://schemas.microsoft.com/office/drawing/2014/main" id="{6F3998D8-5AE0-44CA-952E-A267025808D8}"/>
                </a:ext>
              </a:extLst>
            </p:cNvPr>
            <p:cNvSpPr/>
            <p:nvPr/>
          </p:nvSpPr>
          <p:spPr>
            <a:xfrm>
              <a:off x="5888014" y="3173164"/>
              <a:ext cx="39389" cy="393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>
              <a:extLst>
                <a:ext uri="{FF2B5EF4-FFF2-40B4-BE49-F238E27FC236}">
                  <a16:creationId xmlns:a16="http://schemas.microsoft.com/office/drawing/2014/main" id="{FF4C1EAF-A5E5-4DB3-B346-25258D11778D}"/>
                </a:ext>
              </a:extLst>
            </p:cNvPr>
            <p:cNvSpPr/>
            <p:nvPr/>
          </p:nvSpPr>
          <p:spPr>
            <a:xfrm>
              <a:off x="5165057" y="2769432"/>
              <a:ext cx="39389" cy="393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>
              <a:extLst>
                <a:ext uri="{FF2B5EF4-FFF2-40B4-BE49-F238E27FC236}">
                  <a16:creationId xmlns:a16="http://schemas.microsoft.com/office/drawing/2014/main" id="{8709CBF3-6BE8-4656-AF10-BCF53C401D7D}"/>
                </a:ext>
              </a:extLst>
            </p:cNvPr>
            <p:cNvSpPr/>
            <p:nvPr/>
          </p:nvSpPr>
          <p:spPr>
            <a:xfrm>
              <a:off x="6111842" y="2828508"/>
              <a:ext cx="39389" cy="393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>
              <a:extLst>
                <a:ext uri="{FF2B5EF4-FFF2-40B4-BE49-F238E27FC236}">
                  <a16:creationId xmlns:a16="http://schemas.microsoft.com/office/drawing/2014/main" id="{25ECBFB8-5609-455D-A135-8DE17C6A64DF}"/>
                </a:ext>
              </a:extLst>
            </p:cNvPr>
            <p:cNvSpPr/>
            <p:nvPr/>
          </p:nvSpPr>
          <p:spPr>
            <a:xfrm>
              <a:off x="5868319" y="3243844"/>
              <a:ext cx="39389" cy="393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椭圆 253">
              <a:extLst>
                <a:ext uri="{FF2B5EF4-FFF2-40B4-BE49-F238E27FC236}">
                  <a16:creationId xmlns:a16="http://schemas.microsoft.com/office/drawing/2014/main" id="{4965CB6C-C0F7-4935-B069-4BE9EF048F5E}"/>
                </a:ext>
              </a:extLst>
            </p:cNvPr>
            <p:cNvSpPr/>
            <p:nvPr/>
          </p:nvSpPr>
          <p:spPr>
            <a:xfrm>
              <a:off x="5226176" y="2745843"/>
              <a:ext cx="39389" cy="393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椭圆 254">
              <a:extLst>
                <a:ext uri="{FF2B5EF4-FFF2-40B4-BE49-F238E27FC236}">
                  <a16:creationId xmlns:a16="http://schemas.microsoft.com/office/drawing/2014/main" id="{B0DEB765-2DB9-4789-AB3A-D928B98AB258}"/>
                </a:ext>
              </a:extLst>
            </p:cNvPr>
            <p:cNvSpPr/>
            <p:nvPr/>
          </p:nvSpPr>
          <p:spPr>
            <a:xfrm>
              <a:off x="5360969" y="3094073"/>
              <a:ext cx="39389" cy="393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椭圆 255">
              <a:extLst>
                <a:ext uri="{FF2B5EF4-FFF2-40B4-BE49-F238E27FC236}">
                  <a16:creationId xmlns:a16="http://schemas.microsoft.com/office/drawing/2014/main" id="{9F80306E-D86C-4C79-864A-A6890E3D1488}"/>
                </a:ext>
              </a:extLst>
            </p:cNvPr>
            <p:cNvSpPr/>
            <p:nvPr/>
          </p:nvSpPr>
          <p:spPr>
            <a:xfrm>
              <a:off x="6302830" y="2710147"/>
              <a:ext cx="39389" cy="393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椭圆 256">
              <a:extLst>
                <a:ext uri="{FF2B5EF4-FFF2-40B4-BE49-F238E27FC236}">
                  <a16:creationId xmlns:a16="http://schemas.microsoft.com/office/drawing/2014/main" id="{4523AE01-4C7E-4786-BCED-21AD4CA76F52}"/>
                </a:ext>
              </a:extLst>
            </p:cNvPr>
            <p:cNvSpPr/>
            <p:nvPr/>
          </p:nvSpPr>
          <p:spPr>
            <a:xfrm>
              <a:off x="5115821" y="2562282"/>
              <a:ext cx="39389" cy="393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椭圆 257">
              <a:extLst>
                <a:ext uri="{FF2B5EF4-FFF2-40B4-BE49-F238E27FC236}">
                  <a16:creationId xmlns:a16="http://schemas.microsoft.com/office/drawing/2014/main" id="{C934897E-4651-4C6F-8B46-C3004275E0E6}"/>
                </a:ext>
              </a:extLst>
            </p:cNvPr>
            <p:cNvSpPr/>
            <p:nvPr/>
          </p:nvSpPr>
          <p:spPr>
            <a:xfrm>
              <a:off x="5125668" y="2975906"/>
              <a:ext cx="39389" cy="393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椭圆 258">
              <a:extLst>
                <a:ext uri="{FF2B5EF4-FFF2-40B4-BE49-F238E27FC236}">
                  <a16:creationId xmlns:a16="http://schemas.microsoft.com/office/drawing/2014/main" id="{B506EEDE-A1F4-49E7-BC36-C666C4411630}"/>
                </a:ext>
              </a:extLst>
            </p:cNvPr>
            <p:cNvSpPr/>
            <p:nvPr/>
          </p:nvSpPr>
          <p:spPr>
            <a:xfrm>
              <a:off x="5170801" y="3048842"/>
              <a:ext cx="39389" cy="393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椭圆 259">
              <a:extLst>
                <a:ext uri="{FF2B5EF4-FFF2-40B4-BE49-F238E27FC236}">
                  <a16:creationId xmlns:a16="http://schemas.microsoft.com/office/drawing/2014/main" id="{57496112-E8A9-4FEB-A202-48ACC0937910}"/>
                </a:ext>
              </a:extLst>
            </p:cNvPr>
            <p:cNvSpPr/>
            <p:nvPr/>
          </p:nvSpPr>
          <p:spPr>
            <a:xfrm>
              <a:off x="5647370" y="3333480"/>
              <a:ext cx="39389" cy="393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椭圆 260">
              <a:extLst>
                <a:ext uri="{FF2B5EF4-FFF2-40B4-BE49-F238E27FC236}">
                  <a16:creationId xmlns:a16="http://schemas.microsoft.com/office/drawing/2014/main" id="{30082819-F367-4E8A-9F10-92A37AFA1D0C}"/>
                </a:ext>
              </a:extLst>
            </p:cNvPr>
            <p:cNvSpPr/>
            <p:nvPr/>
          </p:nvSpPr>
          <p:spPr>
            <a:xfrm>
              <a:off x="5701948" y="3336779"/>
              <a:ext cx="39389" cy="393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椭圆 261">
              <a:extLst>
                <a:ext uri="{FF2B5EF4-FFF2-40B4-BE49-F238E27FC236}">
                  <a16:creationId xmlns:a16="http://schemas.microsoft.com/office/drawing/2014/main" id="{07AC1FA9-7998-4906-9B56-569FF9FCAA18}"/>
                </a:ext>
              </a:extLst>
            </p:cNvPr>
            <p:cNvSpPr/>
            <p:nvPr/>
          </p:nvSpPr>
          <p:spPr>
            <a:xfrm>
              <a:off x="6228361" y="3040620"/>
              <a:ext cx="39389" cy="393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3" name="组合 262">
            <a:extLst>
              <a:ext uri="{FF2B5EF4-FFF2-40B4-BE49-F238E27FC236}">
                <a16:creationId xmlns:a16="http://schemas.microsoft.com/office/drawing/2014/main" id="{A4E8249C-6F55-4787-BB29-9B5D589E9F9C}"/>
              </a:ext>
            </a:extLst>
          </p:cNvPr>
          <p:cNvGrpSpPr/>
          <p:nvPr/>
        </p:nvGrpSpPr>
        <p:grpSpPr>
          <a:xfrm>
            <a:off x="8628945" y="3970039"/>
            <a:ext cx="1089734" cy="1212813"/>
            <a:chOff x="4815120" y="2235285"/>
            <a:chExt cx="1089734" cy="1212813"/>
          </a:xfrm>
        </p:grpSpPr>
        <p:sp>
          <p:nvSpPr>
            <p:cNvPr id="264" name="任意多边形: 形状 263">
              <a:extLst>
                <a:ext uri="{FF2B5EF4-FFF2-40B4-BE49-F238E27FC236}">
                  <a16:creationId xmlns:a16="http://schemas.microsoft.com/office/drawing/2014/main" id="{4AF9D661-D7C8-4453-974A-C0E26C182298}"/>
                </a:ext>
              </a:extLst>
            </p:cNvPr>
            <p:cNvSpPr/>
            <p:nvPr/>
          </p:nvSpPr>
          <p:spPr>
            <a:xfrm>
              <a:off x="4954525" y="2235285"/>
              <a:ext cx="358146" cy="152586"/>
            </a:xfrm>
            <a:custGeom>
              <a:avLst/>
              <a:gdLst>
                <a:gd name="connsiteX0" fmla="*/ 1565328 w 1565328"/>
                <a:gd name="connsiteY0" fmla="*/ 496290 h 666897"/>
                <a:gd name="connsiteX1" fmla="*/ 1549830 w 1565328"/>
                <a:gd name="connsiteY1" fmla="*/ 418799 h 666897"/>
                <a:gd name="connsiteX2" fmla="*/ 1441342 w 1565328"/>
                <a:gd name="connsiteY2" fmla="*/ 279314 h 666897"/>
                <a:gd name="connsiteX3" fmla="*/ 1348352 w 1565328"/>
                <a:gd name="connsiteY3" fmla="*/ 217321 h 666897"/>
                <a:gd name="connsiteX4" fmla="*/ 1317356 w 1565328"/>
                <a:gd name="connsiteY4" fmla="*/ 170826 h 666897"/>
                <a:gd name="connsiteX5" fmla="*/ 1224366 w 1565328"/>
                <a:gd name="connsiteY5" fmla="*/ 139829 h 666897"/>
                <a:gd name="connsiteX6" fmla="*/ 1084881 w 1565328"/>
                <a:gd name="connsiteY6" fmla="*/ 77836 h 666897"/>
                <a:gd name="connsiteX7" fmla="*/ 1038386 w 1565328"/>
                <a:gd name="connsiteY7" fmla="*/ 62338 h 666897"/>
                <a:gd name="connsiteX8" fmla="*/ 123986 w 1565328"/>
                <a:gd name="connsiteY8" fmla="*/ 46840 h 666897"/>
                <a:gd name="connsiteX9" fmla="*/ 77491 w 1565328"/>
                <a:gd name="connsiteY9" fmla="*/ 31341 h 666897"/>
                <a:gd name="connsiteX10" fmla="*/ 30996 w 1565328"/>
                <a:gd name="connsiteY10" fmla="*/ 345 h 666897"/>
                <a:gd name="connsiteX11" fmla="*/ 0 w 1565328"/>
                <a:gd name="connsiteY11" fmla="*/ 46840 h 666897"/>
                <a:gd name="connsiteX12" fmla="*/ 108488 w 1565328"/>
                <a:gd name="connsiteY12" fmla="*/ 170826 h 666897"/>
                <a:gd name="connsiteX13" fmla="*/ 201478 w 1565328"/>
                <a:gd name="connsiteY13" fmla="*/ 201823 h 666897"/>
                <a:gd name="connsiteX14" fmla="*/ 247972 w 1565328"/>
                <a:gd name="connsiteY14" fmla="*/ 217321 h 666897"/>
                <a:gd name="connsiteX15" fmla="*/ 805911 w 1565328"/>
                <a:gd name="connsiteY15" fmla="*/ 201823 h 666897"/>
                <a:gd name="connsiteX16" fmla="*/ 991891 w 1565328"/>
                <a:gd name="connsiteY16" fmla="*/ 217321 h 666897"/>
                <a:gd name="connsiteX17" fmla="*/ 1084881 w 1565328"/>
                <a:gd name="connsiteY17" fmla="*/ 279314 h 666897"/>
                <a:gd name="connsiteX18" fmla="*/ 1162372 w 1565328"/>
                <a:gd name="connsiteY18" fmla="*/ 341307 h 666897"/>
                <a:gd name="connsiteX19" fmla="*/ 1239864 w 1565328"/>
                <a:gd name="connsiteY19" fmla="*/ 403301 h 666897"/>
                <a:gd name="connsiteX20" fmla="*/ 1270861 w 1565328"/>
                <a:gd name="connsiteY20" fmla="*/ 449795 h 666897"/>
                <a:gd name="connsiteX21" fmla="*/ 1317356 w 1565328"/>
                <a:gd name="connsiteY21" fmla="*/ 465294 h 666897"/>
                <a:gd name="connsiteX22" fmla="*/ 1379349 w 1565328"/>
                <a:gd name="connsiteY22" fmla="*/ 527287 h 666897"/>
                <a:gd name="connsiteX23" fmla="*/ 1425844 w 1565328"/>
                <a:gd name="connsiteY23" fmla="*/ 620277 h 666897"/>
                <a:gd name="connsiteX24" fmla="*/ 1456840 w 1565328"/>
                <a:gd name="connsiteY24" fmla="*/ 666772 h 666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65328" h="666897">
                  <a:moveTo>
                    <a:pt x="1565328" y="496290"/>
                  </a:moveTo>
                  <a:cubicBezTo>
                    <a:pt x="1560162" y="470460"/>
                    <a:pt x="1560730" y="442780"/>
                    <a:pt x="1549830" y="418799"/>
                  </a:cubicBezTo>
                  <a:cubicBezTo>
                    <a:pt x="1531519" y="378514"/>
                    <a:pt x="1481326" y="310412"/>
                    <a:pt x="1441342" y="279314"/>
                  </a:cubicBezTo>
                  <a:cubicBezTo>
                    <a:pt x="1411936" y="256443"/>
                    <a:pt x="1348352" y="217321"/>
                    <a:pt x="1348352" y="217321"/>
                  </a:cubicBezTo>
                  <a:cubicBezTo>
                    <a:pt x="1338020" y="201823"/>
                    <a:pt x="1333151" y="180698"/>
                    <a:pt x="1317356" y="170826"/>
                  </a:cubicBezTo>
                  <a:cubicBezTo>
                    <a:pt x="1289649" y="153509"/>
                    <a:pt x="1251552" y="157953"/>
                    <a:pt x="1224366" y="139829"/>
                  </a:cubicBezTo>
                  <a:cubicBezTo>
                    <a:pt x="1150686" y="90710"/>
                    <a:pt x="1195540" y="114722"/>
                    <a:pt x="1084881" y="77836"/>
                  </a:cubicBezTo>
                  <a:cubicBezTo>
                    <a:pt x="1069383" y="72670"/>
                    <a:pt x="1054720" y="62615"/>
                    <a:pt x="1038386" y="62338"/>
                  </a:cubicBezTo>
                  <a:lnTo>
                    <a:pt x="123986" y="46840"/>
                  </a:lnTo>
                  <a:cubicBezTo>
                    <a:pt x="108488" y="41674"/>
                    <a:pt x="92103" y="38647"/>
                    <a:pt x="77491" y="31341"/>
                  </a:cubicBezTo>
                  <a:cubicBezTo>
                    <a:pt x="60831" y="23011"/>
                    <a:pt x="49261" y="-3308"/>
                    <a:pt x="30996" y="345"/>
                  </a:cubicBezTo>
                  <a:cubicBezTo>
                    <a:pt x="12731" y="3998"/>
                    <a:pt x="10332" y="31342"/>
                    <a:pt x="0" y="46840"/>
                  </a:cubicBezTo>
                  <a:cubicBezTo>
                    <a:pt x="39697" y="106385"/>
                    <a:pt x="47311" y="143636"/>
                    <a:pt x="108488" y="170826"/>
                  </a:cubicBezTo>
                  <a:cubicBezTo>
                    <a:pt x="138345" y="184096"/>
                    <a:pt x="170481" y="191491"/>
                    <a:pt x="201478" y="201823"/>
                  </a:cubicBezTo>
                  <a:lnTo>
                    <a:pt x="247972" y="217321"/>
                  </a:lnTo>
                  <a:cubicBezTo>
                    <a:pt x="433952" y="212155"/>
                    <a:pt x="619860" y="201823"/>
                    <a:pt x="805911" y="201823"/>
                  </a:cubicBezTo>
                  <a:cubicBezTo>
                    <a:pt x="868119" y="201823"/>
                    <a:pt x="931952" y="200671"/>
                    <a:pt x="991891" y="217321"/>
                  </a:cubicBezTo>
                  <a:cubicBezTo>
                    <a:pt x="1027785" y="227292"/>
                    <a:pt x="1084881" y="279314"/>
                    <a:pt x="1084881" y="279314"/>
                  </a:cubicBezTo>
                  <a:cubicBezTo>
                    <a:pt x="1173715" y="412564"/>
                    <a:pt x="1055429" y="255752"/>
                    <a:pt x="1162372" y="341307"/>
                  </a:cubicBezTo>
                  <a:cubicBezTo>
                    <a:pt x="1262520" y="421425"/>
                    <a:pt x="1122997" y="364344"/>
                    <a:pt x="1239864" y="403301"/>
                  </a:cubicBezTo>
                  <a:cubicBezTo>
                    <a:pt x="1250196" y="418799"/>
                    <a:pt x="1256316" y="438159"/>
                    <a:pt x="1270861" y="449795"/>
                  </a:cubicBezTo>
                  <a:cubicBezTo>
                    <a:pt x="1283618" y="460000"/>
                    <a:pt x="1305804" y="453742"/>
                    <a:pt x="1317356" y="465294"/>
                  </a:cubicBezTo>
                  <a:cubicBezTo>
                    <a:pt x="1400011" y="547951"/>
                    <a:pt x="1255364" y="485960"/>
                    <a:pt x="1379349" y="527287"/>
                  </a:cubicBezTo>
                  <a:cubicBezTo>
                    <a:pt x="1418304" y="644153"/>
                    <a:pt x="1365756" y="500101"/>
                    <a:pt x="1425844" y="620277"/>
                  </a:cubicBezTo>
                  <a:cubicBezTo>
                    <a:pt x="1451542" y="671673"/>
                    <a:pt x="1422296" y="666772"/>
                    <a:pt x="1456840" y="666772"/>
                  </a:cubicBezTo>
                </a:path>
              </a:pathLst>
            </a:custGeom>
            <a:solidFill>
              <a:schemeClr val="accent3">
                <a:lumMod val="75000"/>
                <a:alpha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任意多边形: 形状 264">
              <a:extLst>
                <a:ext uri="{FF2B5EF4-FFF2-40B4-BE49-F238E27FC236}">
                  <a16:creationId xmlns:a16="http://schemas.microsoft.com/office/drawing/2014/main" id="{6BED7C69-0AFA-4F08-85C0-0FC5D239B168}"/>
                </a:ext>
              </a:extLst>
            </p:cNvPr>
            <p:cNvSpPr/>
            <p:nvPr/>
          </p:nvSpPr>
          <p:spPr>
            <a:xfrm>
              <a:off x="5514793" y="2334652"/>
              <a:ext cx="255312" cy="124500"/>
            </a:xfrm>
            <a:custGeom>
              <a:avLst/>
              <a:gdLst>
                <a:gd name="connsiteX0" fmla="*/ 30996 w 1115878"/>
                <a:gd name="connsiteY0" fmla="*/ 309966 h 544146"/>
                <a:gd name="connsiteX1" fmla="*/ 15498 w 1115878"/>
                <a:gd name="connsiteY1" fmla="*/ 232475 h 544146"/>
                <a:gd name="connsiteX2" fmla="*/ 61993 w 1115878"/>
                <a:gd name="connsiteY2" fmla="*/ 139485 h 544146"/>
                <a:gd name="connsiteX3" fmla="*/ 154983 w 1115878"/>
                <a:gd name="connsiteY3" fmla="*/ 77492 h 544146"/>
                <a:gd name="connsiteX4" fmla="*/ 247973 w 1115878"/>
                <a:gd name="connsiteY4" fmla="*/ 46495 h 544146"/>
                <a:gd name="connsiteX5" fmla="*/ 480447 w 1115878"/>
                <a:gd name="connsiteY5" fmla="*/ 61993 h 544146"/>
                <a:gd name="connsiteX6" fmla="*/ 573437 w 1115878"/>
                <a:gd name="connsiteY6" fmla="*/ 92990 h 544146"/>
                <a:gd name="connsiteX7" fmla="*/ 697424 w 1115878"/>
                <a:gd name="connsiteY7" fmla="*/ 123987 h 544146"/>
                <a:gd name="connsiteX8" fmla="*/ 929898 w 1115878"/>
                <a:gd name="connsiteY8" fmla="*/ 108488 h 544146"/>
                <a:gd name="connsiteX9" fmla="*/ 1022888 w 1115878"/>
                <a:gd name="connsiteY9" fmla="*/ 46495 h 544146"/>
                <a:gd name="connsiteX10" fmla="*/ 1115878 w 1115878"/>
                <a:gd name="connsiteY10" fmla="*/ 0 h 544146"/>
                <a:gd name="connsiteX11" fmla="*/ 1100379 w 1115878"/>
                <a:gd name="connsiteY11" fmla="*/ 123987 h 544146"/>
                <a:gd name="connsiteX12" fmla="*/ 914400 w 1115878"/>
                <a:gd name="connsiteY12" fmla="*/ 216976 h 544146"/>
                <a:gd name="connsiteX13" fmla="*/ 356461 w 1115878"/>
                <a:gd name="connsiteY13" fmla="*/ 232475 h 544146"/>
                <a:gd name="connsiteX14" fmla="*/ 309966 w 1115878"/>
                <a:gd name="connsiteY14" fmla="*/ 263471 h 544146"/>
                <a:gd name="connsiteX15" fmla="*/ 294468 w 1115878"/>
                <a:gd name="connsiteY15" fmla="*/ 309966 h 544146"/>
                <a:gd name="connsiteX16" fmla="*/ 247973 w 1115878"/>
                <a:gd name="connsiteY16" fmla="*/ 356461 h 544146"/>
                <a:gd name="connsiteX17" fmla="*/ 216976 w 1115878"/>
                <a:gd name="connsiteY17" fmla="*/ 402956 h 544146"/>
                <a:gd name="connsiteX18" fmla="*/ 123986 w 1115878"/>
                <a:gd name="connsiteY18" fmla="*/ 464949 h 544146"/>
                <a:gd name="connsiteX19" fmla="*/ 30996 w 1115878"/>
                <a:gd name="connsiteY19" fmla="*/ 542441 h 544146"/>
                <a:gd name="connsiteX20" fmla="*/ 0 w 1115878"/>
                <a:gd name="connsiteY20" fmla="*/ 542441 h 5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15878" h="544146">
                  <a:moveTo>
                    <a:pt x="30996" y="309966"/>
                  </a:moveTo>
                  <a:cubicBezTo>
                    <a:pt x="25830" y="284136"/>
                    <a:pt x="15498" y="258817"/>
                    <a:pt x="15498" y="232475"/>
                  </a:cubicBezTo>
                  <a:cubicBezTo>
                    <a:pt x="15498" y="208982"/>
                    <a:pt x="46320" y="153198"/>
                    <a:pt x="61993" y="139485"/>
                  </a:cubicBezTo>
                  <a:cubicBezTo>
                    <a:pt x="90029" y="114954"/>
                    <a:pt x="119641" y="89273"/>
                    <a:pt x="154983" y="77492"/>
                  </a:cubicBezTo>
                  <a:lnTo>
                    <a:pt x="247973" y="46495"/>
                  </a:lnTo>
                  <a:cubicBezTo>
                    <a:pt x="325464" y="51661"/>
                    <a:pt x="403564" y="51010"/>
                    <a:pt x="480447" y="61993"/>
                  </a:cubicBezTo>
                  <a:cubicBezTo>
                    <a:pt x="512792" y="66614"/>
                    <a:pt x="542440" y="82658"/>
                    <a:pt x="573437" y="92990"/>
                  </a:cubicBezTo>
                  <a:cubicBezTo>
                    <a:pt x="644919" y="116817"/>
                    <a:pt x="603919" y="105285"/>
                    <a:pt x="697424" y="123987"/>
                  </a:cubicBezTo>
                  <a:cubicBezTo>
                    <a:pt x="774915" y="118821"/>
                    <a:pt x="852710" y="117065"/>
                    <a:pt x="929898" y="108488"/>
                  </a:cubicBezTo>
                  <a:cubicBezTo>
                    <a:pt x="986467" y="102202"/>
                    <a:pt x="979222" y="82883"/>
                    <a:pt x="1022888" y="46495"/>
                  </a:cubicBezTo>
                  <a:cubicBezTo>
                    <a:pt x="1062947" y="13112"/>
                    <a:pt x="1069278" y="15533"/>
                    <a:pt x="1115878" y="0"/>
                  </a:cubicBezTo>
                  <a:cubicBezTo>
                    <a:pt x="1110712" y="41329"/>
                    <a:pt x="1121366" y="88010"/>
                    <a:pt x="1100379" y="123987"/>
                  </a:cubicBezTo>
                  <a:cubicBezTo>
                    <a:pt x="1081363" y="156586"/>
                    <a:pt x="954009" y="215876"/>
                    <a:pt x="914400" y="216976"/>
                  </a:cubicBezTo>
                  <a:lnTo>
                    <a:pt x="356461" y="232475"/>
                  </a:lnTo>
                  <a:cubicBezTo>
                    <a:pt x="340963" y="242807"/>
                    <a:pt x="321602" y="248926"/>
                    <a:pt x="309966" y="263471"/>
                  </a:cubicBezTo>
                  <a:cubicBezTo>
                    <a:pt x="299761" y="276228"/>
                    <a:pt x="303530" y="296373"/>
                    <a:pt x="294468" y="309966"/>
                  </a:cubicBezTo>
                  <a:cubicBezTo>
                    <a:pt x="282310" y="328203"/>
                    <a:pt x="262005" y="339623"/>
                    <a:pt x="247973" y="356461"/>
                  </a:cubicBezTo>
                  <a:cubicBezTo>
                    <a:pt x="236048" y="370770"/>
                    <a:pt x="230994" y="390690"/>
                    <a:pt x="216976" y="402956"/>
                  </a:cubicBezTo>
                  <a:cubicBezTo>
                    <a:pt x="188940" y="427487"/>
                    <a:pt x="150328" y="438607"/>
                    <a:pt x="123986" y="464949"/>
                  </a:cubicBezTo>
                  <a:cubicBezTo>
                    <a:pt x="98173" y="490762"/>
                    <a:pt x="66958" y="528056"/>
                    <a:pt x="30996" y="542441"/>
                  </a:cubicBezTo>
                  <a:cubicBezTo>
                    <a:pt x="21403" y="546278"/>
                    <a:pt x="10332" y="542441"/>
                    <a:pt x="0" y="542441"/>
                  </a:cubicBezTo>
                </a:path>
              </a:pathLst>
            </a:custGeom>
            <a:solidFill>
              <a:schemeClr val="accent3">
                <a:lumMod val="75000"/>
                <a:alpha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任意多边形: 形状 265">
              <a:extLst>
                <a:ext uri="{FF2B5EF4-FFF2-40B4-BE49-F238E27FC236}">
                  <a16:creationId xmlns:a16="http://schemas.microsoft.com/office/drawing/2014/main" id="{96105B74-4599-491E-9848-BD4195BE0842}"/>
                </a:ext>
              </a:extLst>
            </p:cNvPr>
            <p:cNvSpPr/>
            <p:nvPr/>
          </p:nvSpPr>
          <p:spPr>
            <a:xfrm rot="20802827">
              <a:off x="5475787" y="2809802"/>
              <a:ext cx="354600" cy="124125"/>
            </a:xfrm>
            <a:custGeom>
              <a:avLst/>
              <a:gdLst>
                <a:gd name="connsiteX0" fmla="*/ 139485 w 1549830"/>
                <a:gd name="connsiteY0" fmla="*/ 62058 h 542506"/>
                <a:gd name="connsiteX1" fmla="*/ 464949 w 1549830"/>
                <a:gd name="connsiteY1" fmla="*/ 15563 h 542506"/>
                <a:gd name="connsiteX2" fmla="*/ 557939 w 1549830"/>
                <a:gd name="connsiteY2" fmla="*/ 46560 h 542506"/>
                <a:gd name="connsiteX3" fmla="*/ 604434 w 1549830"/>
                <a:gd name="connsiteY3" fmla="*/ 62058 h 542506"/>
                <a:gd name="connsiteX4" fmla="*/ 635430 w 1549830"/>
                <a:gd name="connsiteY4" fmla="*/ 108553 h 542506"/>
                <a:gd name="connsiteX5" fmla="*/ 681925 w 1549830"/>
                <a:gd name="connsiteY5" fmla="*/ 124051 h 542506"/>
                <a:gd name="connsiteX6" fmla="*/ 743918 w 1549830"/>
                <a:gd name="connsiteY6" fmla="*/ 155048 h 542506"/>
                <a:gd name="connsiteX7" fmla="*/ 836908 w 1549830"/>
                <a:gd name="connsiteY7" fmla="*/ 217041 h 542506"/>
                <a:gd name="connsiteX8" fmla="*/ 883403 w 1549830"/>
                <a:gd name="connsiteY8" fmla="*/ 232540 h 542506"/>
                <a:gd name="connsiteX9" fmla="*/ 976393 w 1549830"/>
                <a:gd name="connsiteY9" fmla="*/ 310031 h 542506"/>
                <a:gd name="connsiteX10" fmla="*/ 1069383 w 1549830"/>
                <a:gd name="connsiteY10" fmla="*/ 372024 h 542506"/>
                <a:gd name="connsiteX11" fmla="*/ 1115878 w 1549830"/>
                <a:gd name="connsiteY11" fmla="*/ 403021 h 542506"/>
                <a:gd name="connsiteX12" fmla="*/ 1162373 w 1549830"/>
                <a:gd name="connsiteY12" fmla="*/ 434018 h 542506"/>
                <a:gd name="connsiteX13" fmla="*/ 1224366 w 1549830"/>
                <a:gd name="connsiteY13" fmla="*/ 449516 h 542506"/>
                <a:gd name="connsiteX14" fmla="*/ 1456841 w 1549830"/>
                <a:gd name="connsiteY14" fmla="*/ 434018 h 542506"/>
                <a:gd name="connsiteX15" fmla="*/ 1518834 w 1549830"/>
                <a:gd name="connsiteY15" fmla="*/ 418519 h 542506"/>
                <a:gd name="connsiteX16" fmla="*/ 1549830 w 1549830"/>
                <a:gd name="connsiteY16" fmla="*/ 465014 h 542506"/>
                <a:gd name="connsiteX17" fmla="*/ 1534332 w 1549830"/>
                <a:gd name="connsiteY17" fmla="*/ 511509 h 542506"/>
                <a:gd name="connsiteX18" fmla="*/ 1456841 w 1549830"/>
                <a:gd name="connsiteY18" fmla="*/ 527007 h 542506"/>
                <a:gd name="connsiteX19" fmla="*/ 1394847 w 1549830"/>
                <a:gd name="connsiteY19" fmla="*/ 542506 h 542506"/>
                <a:gd name="connsiteX20" fmla="*/ 976393 w 1549830"/>
                <a:gd name="connsiteY20" fmla="*/ 527007 h 542506"/>
                <a:gd name="connsiteX21" fmla="*/ 836908 w 1549830"/>
                <a:gd name="connsiteY21" fmla="*/ 496011 h 542506"/>
                <a:gd name="connsiteX22" fmla="*/ 681925 w 1549830"/>
                <a:gd name="connsiteY22" fmla="*/ 387523 h 542506"/>
                <a:gd name="connsiteX23" fmla="*/ 635430 w 1549830"/>
                <a:gd name="connsiteY23" fmla="*/ 341028 h 542506"/>
                <a:gd name="connsiteX24" fmla="*/ 588935 w 1549830"/>
                <a:gd name="connsiteY24" fmla="*/ 310031 h 542506"/>
                <a:gd name="connsiteX25" fmla="*/ 480447 w 1549830"/>
                <a:gd name="connsiteY25" fmla="*/ 217041 h 542506"/>
                <a:gd name="connsiteX26" fmla="*/ 433952 w 1549830"/>
                <a:gd name="connsiteY26" fmla="*/ 201543 h 542506"/>
                <a:gd name="connsiteX27" fmla="*/ 294468 w 1549830"/>
                <a:gd name="connsiteY27" fmla="*/ 217041 h 542506"/>
                <a:gd name="connsiteX28" fmla="*/ 201478 w 1549830"/>
                <a:gd name="connsiteY28" fmla="*/ 263536 h 542506"/>
                <a:gd name="connsiteX29" fmla="*/ 154983 w 1549830"/>
                <a:gd name="connsiteY29" fmla="*/ 279035 h 542506"/>
                <a:gd name="connsiteX30" fmla="*/ 123986 w 1549830"/>
                <a:gd name="connsiteY30" fmla="*/ 325529 h 542506"/>
                <a:gd name="connsiteX31" fmla="*/ 77491 w 1549830"/>
                <a:gd name="connsiteY31" fmla="*/ 341028 h 542506"/>
                <a:gd name="connsiteX32" fmla="*/ 30996 w 1549830"/>
                <a:gd name="connsiteY32" fmla="*/ 387523 h 542506"/>
                <a:gd name="connsiteX33" fmla="*/ 0 w 1549830"/>
                <a:gd name="connsiteY33" fmla="*/ 434018 h 54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549830" h="542506">
                  <a:moveTo>
                    <a:pt x="139485" y="62058"/>
                  </a:moveTo>
                  <a:cubicBezTo>
                    <a:pt x="327460" y="8351"/>
                    <a:pt x="313139" y="-19470"/>
                    <a:pt x="464949" y="15563"/>
                  </a:cubicBezTo>
                  <a:cubicBezTo>
                    <a:pt x="496786" y="22910"/>
                    <a:pt x="526942" y="36228"/>
                    <a:pt x="557939" y="46560"/>
                  </a:cubicBezTo>
                  <a:lnTo>
                    <a:pt x="604434" y="62058"/>
                  </a:lnTo>
                  <a:cubicBezTo>
                    <a:pt x="614766" y="77556"/>
                    <a:pt x="620885" y="96917"/>
                    <a:pt x="635430" y="108553"/>
                  </a:cubicBezTo>
                  <a:cubicBezTo>
                    <a:pt x="648187" y="118758"/>
                    <a:pt x="666909" y="117616"/>
                    <a:pt x="681925" y="124051"/>
                  </a:cubicBezTo>
                  <a:cubicBezTo>
                    <a:pt x="703160" y="133152"/>
                    <a:pt x="724107" y="143161"/>
                    <a:pt x="743918" y="155048"/>
                  </a:cubicBezTo>
                  <a:cubicBezTo>
                    <a:pt x="775862" y="174215"/>
                    <a:pt x="801567" y="205260"/>
                    <a:pt x="836908" y="217041"/>
                  </a:cubicBezTo>
                  <a:cubicBezTo>
                    <a:pt x="852406" y="222207"/>
                    <a:pt x="868791" y="225234"/>
                    <a:pt x="883403" y="232540"/>
                  </a:cubicBezTo>
                  <a:cubicBezTo>
                    <a:pt x="949864" y="265771"/>
                    <a:pt x="914692" y="262042"/>
                    <a:pt x="976393" y="310031"/>
                  </a:cubicBezTo>
                  <a:cubicBezTo>
                    <a:pt x="1005799" y="332902"/>
                    <a:pt x="1038386" y="351360"/>
                    <a:pt x="1069383" y="372024"/>
                  </a:cubicBezTo>
                  <a:lnTo>
                    <a:pt x="1115878" y="403021"/>
                  </a:lnTo>
                  <a:cubicBezTo>
                    <a:pt x="1131376" y="413353"/>
                    <a:pt x="1144302" y="429500"/>
                    <a:pt x="1162373" y="434018"/>
                  </a:cubicBezTo>
                  <a:lnTo>
                    <a:pt x="1224366" y="449516"/>
                  </a:lnTo>
                  <a:cubicBezTo>
                    <a:pt x="1301858" y="444350"/>
                    <a:pt x="1379604" y="442148"/>
                    <a:pt x="1456841" y="434018"/>
                  </a:cubicBezTo>
                  <a:cubicBezTo>
                    <a:pt x="1478024" y="431788"/>
                    <a:pt x="1498627" y="411783"/>
                    <a:pt x="1518834" y="418519"/>
                  </a:cubicBezTo>
                  <a:cubicBezTo>
                    <a:pt x="1536505" y="424409"/>
                    <a:pt x="1539498" y="449516"/>
                    <a:pt x="1549830" y="465014"/>
                  </a:cubicBezTo>
                  <a:cubicBezTo>
                    <a:pt x="1544664" y="480512"/>
                    <a:pt x="1547925" y="502447"/>
                    <a:pt x="1534332" y="511509"/>
                  </a:cubicBezTo>
                  <a:cubicBezTo>
                    <a:pt x="1512414" y="526121"/>
                    <a:pt x="1482556" y="521293"/>
                    <a:pt x="1456841" y="527007"/>
                  </a:cubicBezTo>
                  <a:cubicBezTo>
                    <a:pt x="1436048" y="531628"/>
                    <a:pt x="1415512" y="537340"/>
                    <a:pt x="1394847" y="542506"/>
                  </a:cubicBezTo>
                  <a:cubicBezTo>
                    <a:pt x="1255362" y="537340"/>
                    <a:pt x="1115701" y="535714"/>
                    <a:pt x="976393" y="527007"/>
                  </a:cubicBezTo>
                  <a:cubicBezTo>
                    <a:pt x="950160" y="525367"/>
                    <a:pt x="866119" y="503314"/>
                    <a:pt x="836908" y="496011"/>
                  </a:cubicBezTo>
                  <a:cubicBezTo>
                    <a:pt x="796892" y="469333"/>
                    <a:pt x="722088" y="421948"/>
                    <a:pt x="681925" y="387523"/>
                  </a:cubicBezTo>
                  <a:cubicBezTo>
                    <a:pt x="665284" y="373259"/>
                    <a:pt x="652268" y="355060"/>
                    <a:pt x="635430" y="341028"/>
                  </a:cubicBezTo>
                  <a:cubicBezTo>
                    <a:pt x="621121" y="329103"/>
                    <a:pt x="603077" y="322153"/>
                    <a:pt x="588935" y="310031"/>
                  </a:cubicBezTo>
                  <a:cubicBezTo>
                    <a:pt x="535553" y="264275"/>
                    <a:pt x="537374" y="245505"/>
                    <a:pt x="480447" y="217041"/>
                  </a:cubicBezTo>
                  <a:cubicBezTo>
                    <a:pt x="465835" y="209735"/>
                    <a:pt x="449450" y="206709"/>
                    <a:pt x="433952" y="201543"/>
                  </a:cubicBezTo>
                  <a:cubicBezTo>
                    <a:pt x="387457" y="206709"/>
                    <a:pt x="340612" y="209350"/>
                    <a:pt x="294468" y="217041"/>
                  </a:cubicBezTo>
                  <a:cubicBezTo>
                    <a:pt x="236039" y="226779"/>
                    <a:pt x="255025" y="236762"/>
                    <a:pt x="201478" y="263536"/>
                  </a:cubicBezTo>
                  <a:cubicBezTo>
                    <a:pt x="186866" y="270842"/>
                    <a:pt x="170481" y="273869"/>
                    <a:pt x="154983" y="279035"/>
                  </a:cubicBezTo>
                  <a:cubicBezTo>
                    <a:pt x="144651" y="294533"/>
                    <a:pt x="138531" y="313893"/>
                    <a:pt x="123986" y="325529"/>
                  </a:cubicBezTo>
                  <a:cubicBezTo>
                    <a:pt x="111229" y="335734"/>
                    <a:pt x="91084" y="331966"/>
                    <a:pt x="77491" y="341028"/>
                  </a:cubicBezTo>
                  <a:cubicBezTo>
                    <a:pt x="59254" y="353186"/>
                    <a:pt x="45027" y="370685"/>
                    <a:pt x="30996" y="387523"/>
                  </a:cubicBezTo>
                  <a:cubicBezTo>
                    <a:pt x="19072" y="401832"/>
                    <a:pt x="0" y="434018"/>
                    <a:pt x="0" y="434018"/>
                  </a:cubicBezTo>
                </a:path>
              </a:pathLst>
            </a:custGeom>
            <a:solidFill>
              <a:schemeClr val="accent3">
                <a:lumMod val="75000"/>
                <a:alpha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任意多边形: 形状 266">
              <a:extLst>
                <a:ext uri="{FF2B5EF4-FFF2-40B4-BE49-F238E27FC236}">
                  <a16:creationId xmlns:a16="http://schemas.microsoft.com/office/drawing/2014/main" id="{0B65A818-6E75-4EB9-AEE1-6AB95192B16E}"/>
                </a:ext>
              </a:extLst>
            </p:cNvPr>
            <p:cNvSpPr/>
            <p:nvPr/>
          </p:nvSpPr>
          <p:spPr>
            <a:xfrm>
              <a:off x="5436781" y="3284540"/>
              <a:ext cx="468073" cy="163558"/>
            </a:xfrm>
            <a:custGeom>
              <a:avLst/>
              <a:gdLst>
                <a:gd name="connsiteX0" fmla="*/ 232475 w 2045776"/>
                <a:gd name="connsiteY0" fmla="*/ 79422 h 714853"/>
                <a:gd name="connsiteX1" fmla="*/ 666427 w 2045776"/>
                <a:gd name="connsiteY1" fmla="*/ 17429 h 714853"/>
                <a:gd name="connsiteX2" fmla="*/ 759417 w 2045776"/>
                <a:gd name="connsiteY2" fmla="*/ 48426 h 714853"/>
                <a:gd name="connsiteX3" fmla="*/ 805912 w 2045776"/>
                <a:gd name="connsiteY3" fmla="*/ 63924 h 714853"/>
                <a:gd name="connsiteX4" fmla="*/ 852407 w 2045776"/>
                <a:gd name="connsiteY4" fmla="*/ 94921 h 714853"/>
                <a:gd name="connsiteX5" fmla="*/ 898902 w 2045776"/>
                <a:gd name="connsiteY5" fmla="*/ 110419 h 714853"/>
                <a:gd name="connsiteX6" fmla="*/ 991892 w 2045776"/>
                <a:gd name="connsiteY6" fmla="*/ 172412 h 714853"/>
                <a:gd name="connsiteX7" fmla="*/ 1084881 w 2045776"/>
                <a:gd name="connsiteY7" fmla="*/ 234405 h 714853"/>
                <a:gd name="connsiteX8" fmla="*/ 1224366 w 2045776"/>
                <a:gd name="connsiteY8" fmla="*/ 327395 h 714853"/>
                <a:gd name="connsiteX9" fmla="*/ 1270861 w 2045776"/>
                <a:gd name="connsiteY9" fmla="*/ 358392 h 714853"/>
                <a:gd name="connsiteX10" fmla="*/ 1317356 w 2045776"/>
                <a:gd name="connsiteY10" fmla="*/ 389389 h 714853"/>
                <a:gd name="connsiteX11" fmla="*/ 1363851 w 2045776"/>
                <a:gd name="connsiteY11" fmla="*/ 404887 h 714853"/>
                <a:gd name="connsiteX12" fmla="*/ 1394848 w 2045776"/>
                <a:gd name="connsiteY12" fmla="*/ 451382 h 714853"/>
                <a:gd name="connsiteX13" fmla="*/ 1441342 w 2045776"/>
                <a:gd name="connsiteY13" fmla="*/ 466880 h 714853"/>
                <a:gd name="connsiteX14" fmla="*/ 1487837 w 2045776"/>
                <a:gd name="connsiteY14" fmla="*/ 497877 h 714853"/>
                <a:gd name="connsiteX15" fmla="*/ 1580827 w 2045776"/>
                <a:gd name="connsiteY15" fmla="*/ 528873 h 714853"/>
                <a:gd name="connsiteX16" fmla="*/ 1673817 w 2045776"/>
                <a:gd name="connsiteY16" fmla="*/ 575368 h 714853"/>
                <a:gd name="connsiteX17" fmla="*/ 1782305 w 2045776"/>
                <a:gd name="connsiteY17" fmla="*/ 606365 h 714853"/>
                <a:gd name="connsiteX18" fmla="*/ 1828800 w 2045776"/>
                <a:gd name="connsiteY18" fmla="*/ 621863 h 714853"/>
                <a:gd name="connsiteX19" fmla="*/ 1968285 w 2045776"/>
                <a:gd name="connsiteY19" fmla="*/ 606365 h 714853"/>
                <a:gd name="connsiteX20" fmla="*/ 2014780 w 2045776"/>
                <a:gd name="connsiteY20" fmla="*/ 575368 h 714853"/>
                <a:gd name="connsiteX21" fmla="*/ 2045776 w 2045776"/>
                <a:gd name="connsiteY21" fmla="*/ 621863 h 714853"/>
                <a:gd name="connsiteX22" fmla="*/ 1952787 w 2045776"/>
                <a:gd name="connsiteY22" fmla="*/ 652860 h 714853"/>
                <a:gd name="connsiteX23" fmla="*/ 1859797 w 2045776"/>
                <a:gd name="connsiteY23" fmla="*/ 699355 h 714853"/>
                <a:gd name="connsiteX24" fmla="*/ 1735810 w 2045776"/>
                <a:gd name="connsiteY24" fmla="*/ 714853 h 714853"/>
                <a:gd name="connsiteX25" fmla="*/ 1518834 w 2045776"/>
                <a:gd name="connsiteY25" fmla="*/ 699355 h 714853"/>
                <a:gd name="connsiteX26" fmla="*/ 1425844 w 2045776"/>
                <a:gd name="connsiteY26" fmla="*/ 668358 h 714853"/>
                <a:gd name="connsiteX27" fmla="*/ 1239865 w 2045776"/>
                <a:gd name="connsiteY27" fmla="*/ 544372 h 714853"/>
                <a:gd name="connsiteX28" fmla="*/ 1193370 w 2045776"/>
                <a:gd name="connsiteY28" fmla="*/ 513375 h 714853"/>
                <a:gd name="connsiteX29" fmla="*/ 1100380 w 2045776"/>
                <a:gd name="connsiteY29" fmla="*/ 482378 h 714853"/>
                <a:gd name="connsiteX30" fmla="*/ 1007390 w 2045776"/>
                <a:gd name="connsiteY30" fmla="*/ 435883 h 714853"/>
                <a:gd name="connsiteX31" fmla="*/ 914400 w 2045776"/>
                <a:gd name="connsiteY31" fmla="*/ 389389 h 714853"/>
                <a:gd name="connsiteX32" fmla="*/ 790414 w 2045776"/>
                <a:gd name="connsiteY32" fmla="*/ 373890 h 714853"/>
                <a:gd name="connsiteX33" fmla="*/ 0 w 2045776"/>
                <a:gd name="connsiteY33" fmla="*/ 389389 h 71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45776" h="714853">
                  <a:moveTo>
                    <a:pt x="232475" y="79422"/>
                  </a:moveTo>
                  <a:cubicBezTo>
                    <a:pt x="473902" y="3976"/>
                    <a:pt x="441502" y="-20059"/>
                    <a:pt x="666427" y="17429"/>
                  </a:cubicBezTo>
                  <a:cubicBezTo>
                    <a:pt x="698656" y="22800"/>
                    <a:pt x="728420" y="38094"/>
                    <a:pt x="759417" y="48426"/>
                  </a:cubicBezTo>
                  <a:lnTo>
                    <a:pt x="805912" y="63924"/>
                  </a:lnTo>
                  <a:cubicBezTo>
                    <a:pt x="821410" y="74256"/>
                    <a:pt x="835747" y="86591"/>
                    <a:pt x="852407" y="94921"/>
                  </a:cubicBezTo>
                  <a:cubicBezTo>
                    <a:pt x="867019" y="102227"/>
                    <a:pt x="884621" y="102485"/>
                    <a:pt x="898902" y="110419"/>
                  </a:cubicBezTo>
                  <a:cubicBezTo>
                    <a:pt x="931467" y="128511"/>
                    <a:pt x="960895" y="151748"/>
                    <a:pt x="991892" y="172412"/>
                  </a:cubicBezTo>
                  <a:lnTo>
                    <a:pt x="1084881" y="234405"/>
                  </a:lnTo>
                  <a:lnTo>
                    <a:pt x="1224366" y="327395"/>
                  </a:lnTo>
                  <a:lnTo>
                    <a:pt x="1270861" y="358392"/>
                  </a:lnTo>
                  <a:cubicBezTo>
                    <a:pt x="1286359" y="368724"/>
                    <a:pt x="1299685" y="383499"/>
                    <a:pt x="1317356" y="389389"/>
                  </a:cubicBezTo>
                  <a:lnTo>
                    <a:pt x="1363851" y="404887"/>
                  </a:lnTo>
                  <a:cubicBezTo>
                    <a:pt x="1374183" y="420385"/>
                    <a:pt x="1380303" y="439746"/>
                    <a:pt x="1394848" y="451382"/>
                  </a:cubicBezTo>
                  <a:cubicBezTo>
                    <a:pt x="1407605" y="461587"/>
                    <a:pt x="1426730" y="459574"/>
                    <a:pt x="1441342" y="466880"/>
                  </a:cubicBezTo>
                  <a:cubicBezTo>
                    <a:pt x="1458002" y="475210"/>
                    <a:pt x="1470816" y="490312"/>
                    <a:pt x="1487837" y="497877"/>
                  </a:cubicBezTo>
                  <a:cubicBezTo>
                    <a:pt x="1517694" y="511147"/>
                    <a:pt x="1549830" y="518541"/>
                    <a:pt x="1580827" y="528873"/>
                  </a:cubicBezTo>
                  <a:cubicBezTo>
                    <a:pt x="1697691" y="567828"/>
                    <a:pt x="1553645" y="515283"/>
                    <a:pt x="1673817" y="575368"/>
                  </a:cubicBezTo>
                  <a:cubicBezTo>
                    <a:pt x="1698586" y="587752"/>
                    <a:pt x="1759137" y="599746"/>
                    <a:pt x="1782305" y="606365"/>
                  </a:cubicBezTo>
                  <a:cubicBezTo>
                    <a:pt x="1798013" y="610853"/>
                    <a:pt x="1813302" y="616697"/>
                    <a:pt x="1828800" y="621863"/>
                  </a:cubicBezTo>
                  <a:cubicBezTo>
                    <a:pt x="1875295" y="616697"/>
                    <a:pt x="1922901" y="617711"/>
                    <a:pt x="1968285" y="606365"/>
                  </a:cubicBezTo>
                  <a:cubicBezTo>
                    <a:pt x="1986356" y="601847"/>
                    <a:pt x="1996515" y="571715"/>
                    <a:pt x="2014780" y="575368"/>
                  </a:cubicBezTo>
                  <a:cubicBezTo>
                    <a:pt x="2033045" y="579021"/>
                    <a:pt x="2035444" y="606365"/>
                    <a:pt x="2045776" y="621863"/>
                  </a:cubicBezTo>
                  <a:cubicBezTo>
                    <a:pt x="2014780" y="632195"/>
                    <a:pt x="1979973" y="634737"/>
                    <a:pt x="1952787" y="652860"/>
                  </a:cubicBezTo>
                  <a:cubicBezTo>
                    <a:pt x="1915564" y="677675"/>
                    <a:pt x="1903909" y="691335"/>
                    <a:pt x="1859797" y="699355"/>
                  </a:cubicBezTo>
                  <a:cubicBezTo>
                    <a:pt x="1818818" y="706806"/>
                    <a:pt x="1777139" y="709687"/>
                    <a:pt x="1735810" y="714853"/>
                  </a:cubicBezTo>
                  <a:cubicBezTo>
                    <a:pt x="1663485" y="709687"/>
                    <a:pt x="1590541" y="710111"/>
                    <a:pt x="1518834" y="699355"/>
                  </a:cubicBezTo>
                  <a:cubicBezTo>
                    <a:pt x="1486522" y="694508"/>
                    <a:pt x="1425844" y="668358"/>
                    <a:pt x="1425844" y="668358"/>
                  </a:cubicBezTo>
                  <a:lnTo>
                    <a:pt x="1239865" y="544372"/>
                  </a:lnTo>
                  <a:cubicBezTo>
                    <a:pt x="1224367" y="534040"/>
                    <a:pt x="1211041" y="519265"/>
                    <a:pt x="1193370" y="513375"/>
                  </a:cubicBezTo>
                  <a:cubicBezTo>
                    <a:pt x="1162373" y="503043"/>
                    <a:pt x="1127566" y="500502"/>
                    <a:pt x="1100380" y="482378"/>
                  </a:cubicBezTo>
                  <a:cubicBezTo>
                    <a:pt x="967133" y="393548"/>
                    <a:pt x="1135721" y="500049"/>
                    <a:pt x="1007390" y="435883"/>
                  </a:cubicBezTo>
                  <a:cubicBezTo>
                    <a:pt x="950666" y="407521"/>
                    <a:pt x="975615" y="400519"/>
                    <a:pt x="914400" y="389389"/>
                  </a:cubicBezTo>
                  <a:cubicBezTo>
                    <a:pt x="873422" y="381938"/>
                    <a:pt x="831743" y="379056"/>
                    <a:pt x="790414" y="373890"/>
                  </a:cubicBezTo>
                  <a:cubicBezTo>
                    <a:pt x="144677" y="391343"/>
                    <a:pt x="408192" y="389389"/>
                    <a:pt x="0" y="389389"/>
                  </a:cubicBezTo>
                </a:path>
              </a:pathLst>
            </a:custGeom>
            <a:solidFill>
              <a:schemeClr val="accent3">
                <a:lumMod val="75000"/>
                <a:alpha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任意多边形: 形状 267">
              <a:extLst>
                <a:ext uri="{FF2B5EF4-FFF2-40B4-BE49-F238E27FC236}">
                  <a16:creationId xmlns:a16="http://schemas.microsoft.com/office/drawing/2014/main" id="{294B8594-C668-4985-A3D1-12A001ED9A12}"/>
                </a:ext>
              </a:extLst>
            </p:cNvPr>
            <p:cNvSpPr/>
            <p:nvPr/>
          </p:nvSpPr>
          <p:spPr>
            <a:xfrm>
              <a:off x="4830414" y="3263704"/>
              <a:ext cx="386543" cy="177567"/>
            </a:xfrm>
            <a:custGeom>
              <a:avLst/>
              <a:gdLst>
                <a:gd name="connsiteX0" fmla="*/ 1534332 w 1689440"/>
                <a:gd name="connsiteY0" fmla="*/ 123995 h 776079"/>
                <a:gd name="connsiteX1" fmla="*/ 1348352 w 1689440"/>
                <a:gd name="connsiteY1" fmla="*/ 15506 h 776079"/>
                <a:gd name="connsiteX2" fmla="*/ 960895 w 1689440"/>
                <a:gd name="connsiteY2" fmla="*/ 15506 h 776079"/>
                <a:gd name="connsiteX3" fmla="*/ 914400 w 1689440"/>
                <a:gd name="connsiteY3" fmla="*/ 46503 h 776079"/>
                <a:gd name="connsiteX4" fmla="*/ 898902 w 1689440"/>
                <a:gd name="connsiteY4" fmla="*/ 92998 h 776079"/>
                <a:gd name="connsiteX5" fmla="*/ 867905 w 1689440"/>
                <a:gd name="connsiteY5" fmla="*/ 139493 h 776079"/>
                <a:gd name="connsiteX6" fmla="*/ 852407 w 1689440"/>
                <a:gd name="connsiteY6" fmla="*/ 185988 h 776079"/>
                <a:gd name="connsiteX7" fmla="*/ 790413 w 1689440"/>
                <a:gd name="connsiteY7" fmla="*/ 278978 h 776079"/>
                <a:gd name="connsiteX8" fmla="*/ 728420 w 1689440"/>
                <a:gd name="connsiteY8" fmla="*/ 418462 h 776079"/>
                <a:gd name="connsiteX9" fmla="*/ 681925 w 1689440"/>
                <a:gd name="connsiteY9" fmla="*/ 449459 h 776079"/>
                <a:gd name="connsiteX10" fmla="*/ 619932 w 1689440"/>
                <a:gd name="connsiteY10" fmla="*/ 511452 h 776079"/>
                <a:gd name="connsiteX11" fmla="*/ 542441 w 1689440"/>
                <a:gd name="connsiteY11" fmla="*/ 573445 h 776079"/>
                <a:gd name="connsiteX12" fmla="*/ 402956 w 1689440"/>
                <a:gd name="connsiteY12" fmla="*/ 650937 h 776079"/>
                <a:gd name="connsiteX13" fmla="*/ 309966 w 1689440"/>
                <a:gd name="connsiteY13" fmla="*/ 681933 h 776079"/>
                <a:gd name="connsiteX14" fmla="*/ 263471 w 1689440"/>
                <a:gd name="connsiteY14" fmla="*/ 697432 h 776079"/>
                <a:gd name="connsiteX15" fmla="*/ 0 w 1689440"/>
                <a:gd name="connsiteY15" fmla="*/ 728428 h 776079"/>
                <a:gd name="connsiteX16" fmla="*/ 619932 w 1689440"/>
                <a:gd name="connsiteY16" fmla="*/ 743927 h 776079"/>
                <a:gd name="connsiteX17" fmla="*/ 774915 w 1689440"/>
                <a:gd name="connsiteY17" fmla="*/ 588944 h 776079"/>
                <a:gd name="connsiteX18" fmla="*/ 836908 w 1689440"/>
                <a:gd name="connsiteY18" fmla="*/ 495954 h 776079"/>
                <a:gd name="connsiteX19" fmla="*/ 883403 w 1689440"/>
                <a:gd name="connsiteY19" fmla="*/ 402964 h 776079"/>
                <a:gd name="connsiteX20" fmla="*/ 914400 w 1689440"/>
                <a:gd name="connsiteY20" fmla="*/ 309974 h 776079"/>
                <a:gd name="connsiteX21" fmla="*/ 960895 w 1689440"/>
                <a:gd name="connsiteY21" fmla="*/ 278978 h 776079"/>
                <a:gd name="connsiteX22" fmla="*/ 1053885 w 1689440"/>
                <a:gd name="connsiteY22" fmla="*/ 247981 h 776079"/>
                <a:gd name="connsiteX23" fmla="*/ 1487837 w 1689440"/>
                <a:gd name="connsiteY23" fmla="*/ 278978 h 776079"/>
                <a:gd name="connsiteX24" fmla="*/ 1534332 w 1689440"/>
                <a:gd name="connsiteY24" fmla="*/ 294476 h 776079"/>
                <a:gd name="connsiteX25" fmla="*/ 1689315 w 1689440"/>
                <a:gd name="connsiteY25" fmla="*/ 247981 h 776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89440" h="776079">
                  <a:moveTo>
                    <a:pt x="1534332" y="123995"/>
                  </a:moveTo>
                  <a:cubicBezTo>
                    <a:pt x="1472339" y="87832"/>
                    <a:pt x="1415420" y="41056"/>
                    <a:pt x="1348352" y="15506"/>
                  </a:cubicBezTo>
                  <a:cubicBezTo>
                    <a:pt x="1261521" y="-17573"/>
                    <a:pt x="1016621" y="12023"/>
                    <a:pt x="960895" y="15506"/>
                  </a:cubicBezTo>
                  <a:cubicBezTo>
                    <a:pt x="945397" y="25838"/>
                    <a:pt x="926036" y="31958"/>
                    <a:pt x="914400" y="46503"/>
                  </a:cubicBezTo>
                  <a:cubicBezTo>
                    <a:pt x="904195" y="59260"/>
                    <a:pt x="906208" y="78386"/>
                    <a:pt x="898902" y="92998"/>
                  </a:cubicBezTo>
                  <a:cubicBezTo>
                    <a:pt x="890572" y="109658"/>
                    <a:pt x="878237" y="123995"/>
                    <a:pt x="867905" y="139493"/>
                  </a:cubicBezTo>
                  <a:cubicBezTo>
                    <a:pt x="862739" y="154991"/>
                    <a:pt x="860341" y="171707"/>
                    <a:pt x="852407" y="185988"/>
                  </a:cubicBezTo>
                  <a:cubicBezTo>
                    <a:pt x="834315" y="218553"/>
                    <a:pt x="790413" y="278978"/>
                    <a:pt x="790413" y="278978"/>
                  </a:cubicBezTo>
                  <a:cubicBezTo>
                    <a:pt x="775066" y="325019"/>
                    <a:pt x="765261" y="381621"/>
                    <a:pt x="728420" y="418462"/>
                  </a:cubicBezTo>
                  <a:cubicBezTo>
                    <a:pt x="715249" y="431633"/>
                    <a:pt x="697423" y="439127"/>
                    <a:pt x="681925" y="449459"/>
                  </a:cubicBezTo>
                  <a:cubicBezTo>
                    <a:pt x="648111" y="550903"/>
                    <a:pt x="695075" y="451337"/>
                    <a:pt x="619932" y="511452"/>
                  </a:cubicBezTo>
                  <a:cubicBezTo>
                    <a:pt x="519786" y="591569"/>
                    <a:pt x="659308" y="534490"/>
                    <a:pt x="542441" y="573445"/>
                  </a:cubicBezTo>
                  <a:cubicBezTo>
                    <a:pt x="472843" y="643043"/>
                    <a:pt x="516739" y="613009"/>
                    <a:pt x="402956" y="650937"/>
                  </a:cubicBezTo>
                  <a:lnTo>
                    <a:pt x="309966" y="681933"/>
                  </a:lnTo>
                  <a:cubicBezTo>
                    <a:pt x="294468" y="687099"/>
                    <a:pt x="279741" y="695953"/>
                    <a:pt x="263471" y="697432"/>
                  </a:cubicBezTo>
                  <a:cubicBezTo>
                    <a:pt x="61695" y="715775"/>
                    <a:pt x="149275" y="703549"/>
                    <a:pt x="0" y="728428"/>
                  </a:cubicBezTo>
                  <a:cubicBezTo>
                    <a:pt x="259696" y="814994"/>
                    <a:pt x="60331" y="760386"/>
                    <a:pt x="619932" y="743927"/>
                  </a:cubicBezTo>
                  <a:cubicBezTo>
                    <a:pt x="743919" y="661268"/>
                    <a:pt x="692257" y="712930"/>
                    <a:pt x="774915" y="588944"/>
                  </a:cubicBezTo>
                  <a:lnTo>
                    <a:pt x="836908" y="495954"/>
                  </a:lnTo>
                  <a:cubicBezTo>
                    <a:pt x="893437" y="326376"/>
                    <a:pt x="803281" y="583240"/>
                    <a:pt x="883403" y="402964"/>
                  </a:cubicBezTo>
                  <a:cubicBezTo>
                    <a:pt x="896673" y="373107"/>
                    <a:pt x="887214" y="328098"/>
                    <a:pt x="914400" y="309974"/>
                  </a:cubicBezTo>
                  <a:cubicBezTo>
                    <a:pt x="929898" y="299642"/>
                    <a:pt x="943874" y="286543"/>
                    <a:pt x="960895" y="278978"/>
                  </a:cubicBezTo>
                  <a:cubicBezTo>
                    <a:pt x="990752" y="265708"/>
                    <a:pt x="1053885" y="247981"/>
                    <a:pt x="1053885" y="247981"/>
                  </a:cubicBezTo>
                  <a:cubicBezTo>
                    <a:pt x="1224510" y="255399"/>
                    <a:pt x="1340712" y="242196"/>
                    <a:pt x="1487837" y="278978"/>
                  </a:cubicBezTo>
                  <a:cubicBezTo>
                    <a:pt x="1503686" y="282940"/>
                    <a:pt x="1518834" y="289310"/>
                    <a:pt x="1534332" y="294476"/>
                  </a:cubicBezTo>
                  <a:cubicBezTo>
                    <a:pt x="1699596" y="277950"/>
                    <a:pt x="1689315" y="330897"/>
                    <a:pt x="1689315" y="247981"/>
                  </a:cubicBezTo>
                </a:path>
              </a:pathLst>
            </a:custGeom>
            <a:solidFill>
              <a:schemeClr val="accent3">
                <a:lumMod val="75000"/>
                <a:alpha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任意多边形: 形状 268">
              <a:extLst>
                <a:ext uri="{FF2B5EF4-FFF2-40B4-BE49-F238E27FC236}">
                  <a16:creationId xmlns:a16="http://schemas.microsoft.com/office/drawing/2014/main" id="{817E9EC2-A337-4679-8386-CB5096F56A88}"/>
                </a:ext>
              </a:extLst>
            </p:cNvPr>
            <p:cNvSpPr/>
            <p:nvPr/>
          </p:nvSpPr>
          <p:spPr>
            <a:xfrm>
              <a:off x="4815120" y="2678602"/>
              <a:ext cx="394717" cy="185590"/>
            </a:xfrm>
            <a:custGeom>
              <a:avLst/>
              <a:gdLst>
                <a:gd name="connsiteX0" fmla="*/ 1694168 w 1725165"/>
                <a:gd name="connsiteY0" fmla="*/ 449507 h 811146"/>
                <a:gd name="connsiteX1" fmla="*/ 1601178 w 1725165"/>
                <a:gd name="connsiteY1" fmla="*/ 356517 h 811146"/>
                <a:gd name="connsiteX2" fmla="*/ 1508188 w 1725165"/>
                <a:gd name="connsiteY2" fmla="*/ 294524 h 811146"/>
                <a:gd name="connsiteX3" fmla="*/ 1415198 w 1725165"/>
                <a:gd name="connsiteY3" fmla="*/ 248029 h 811146"/>
                <a:gd name="connsiteX4" fmla="*/ 1275714 w 1725165"/>
                <a:gd name="connsiteY4" fmla="*/ 170537 h 811146"/>
                <a:gd name="connsiteX5" fmla="*/ 1229219 w 1725165"/>
                <a:gd name="connsiteY5" fmla="*/ 139540 h 811146"/>
                <a:gd name="connsiteX6" fmla="*/ 1182724 w 1725165"/>
                <a:gd name="connsiteY6" fmla="*/ 124042 h 811146"/>
                <a:gd name="connsiteX7" fmla="*/ 1136229 w 1725165"/>
                <a:gd name="connsiteY7" fmla="*/ 77547 h 811146"/>
                <a:gd name="connsiteX8" fmla="*/ 1089734 w 1725165"/>
                <a:gd name="connsiteY8" fmla="*/ 62049 h 811146"/>
                <a:gd name="connsiteX9" fmla="*/ 919253 w 1725165"/>
                <a:gd name="connsiteY9" fmla="*/ 31052 h 811146"/>
                <a:gd name="connsiteX10" fmla="*/ 872758 w 1725165"/>
                <a:gd name="connsiteY10" fmla="*/ 15554 h 811146"/>
                <a:gd name="connsiteX11" fmla="*/ 345815 w 1725165"/>
                <a:gd name="connsiteY11" fmla="*/ 15554 h 811146"/>
                <a:gd name="connsiteX12" fmla="*/ 283822 w 1725165"/>
                <a:gd name="connsiteY12" fmla="*/ 108544 h 811146"/>
                <a:gd name="connsiteX13" fmla="*/ 252826 w 1725165"/>
                <a:gd name="connsiteY13" fmla="*/ 155039 h 811146"/>
                <a:gd name="connsiteX14" fmla="*/ 221829 w 1725165"/>
                <a:gd name="connsiteY14" fmla="*/ 248029 h 811146"/>
                <a:gd name="connsiteX15" fmla="*/ 190832 w 1725165"/>
                <a:gd name="connsiteY15" fmla="*/ 604490 h 811146"/>
                <a:gd name="connsiteX16" fmla="*/ 175334 w 1725165"/>
                <a:gd name="connsiteY16" fmla="*/ 650985 h 811146"/>
                <a:gd name="connsiteX17" fmla="*/ 128839 w 1725165"/>
                <a:gd name="connsiteY17" fmla="*/ 697479 h 811146"/>
                <a:gd name="connsiteX18" fmla="*/ 51348 w 1725165"/>
                <a:gd name="connsiteY18" fmla="*/ 759473 h 811146"/>
                <a:gd name="connsiteX19" fmla="*/ 4853 w 1725165"/>
                <a:gd name="connsiteY19" fmla="*/ 805968 h 811146"/>
                <a:gd name="connsiteX20" fmla="*/ 190832 w 1725165"/>
                <a:gd name="connsiteY20" fmla="*/ 774971 h 811146"/>
                <a:gd name="connsiteX21" fmla="*/ 299321 w 1725165"/>
                <a:gd name="connsiteY21" fmla="*/ 666483 h 811146"/>
                <a:gd name="connsiteX22" fmla="*/ 314819 w 1725165"/>
                <a:gd name="connsiteY22" fmla="*/ 604490 h 811146"/>
                <a:gd name="connsiteX23" fmla="*/ 376812 w 1725165"/>
                <a:gd name="connsiteY23" fmla="*/ 279025 h 811146"/>
                <a:gd name="connsiteX24" fmla="*/ 423307 w 1725165"/>
                <a:gd name="connsiteY24" fmla="*/ 248029 h 811146"/>
                <a:gd name="connsiteX25" fmla="*/ 469802 w 1725165"/>
                <a:gd name="connsiteY25" fmla="*/ 232530 h 811146"/>
                <a:gd name="connsiteX26" fmla="*/ 810765 w 1725165"/>
                <a:gd name="connsiteY26" fmla="*/ 248029 h 811146"/>
                <a:gd name="connsiteX27" fmla="*/ 903754 w 1725165"/>
                <a:gd name="connsiteY27" fmla="*/ 279025 h 811146"/>
                <a:gd name="connsiteX28" fmla="*/ 1012243 w 1725165"/>
                <a:gd name="connsiteY28" fmla="*/ 310022 h 811146"/>
                <a:gd name="connsiteX29" fmla="*/ 1182724 w 1725165"/>
                <a:gd name="connsiteY29" fmla="*/ 403012 h 811146"/>
                <a:gd name="connsiteX30" fmla="*/ 1244717 w 1725165"/>
                <a:gd name="connsiteY30" fmla="*/ 434008 h 811146"/>
                <a:gd name="connsiteX31" fmla="*/ 1384202 w 1725165"/>
                <a:gd name="connsiteY31" fmla="*/ 526998 h 811146"/>
                <a:gd name="connsiteX32" fmla="*/ 1430697 w 1725165"/>
                <a:gd name="connsiteY32" fmla="*/ 557995 h 811146"/>
                <a:gd name="connsiteX33" fmla="*/ 1461693 w 1725165"/>
                <a:gd name="connsiteY33" fmla="*/ 604490 h 811146"/>
                <a:gd name="connsiteX34" fmla="*/ 1508188 w 1725165"/>
                <a:gd name="connsiteY34" fmla="*/ 635486 h 811146"/>
                <a:gd name="connsiteX35" fmla="*/ 1725165 w 1725165"/>
                <a:gd name="connsiteY35" fmla="*/ 666483 h 811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25165" h="811146">
                  <a:moveTo>
                    <a:pt x="1694168" y="449507"/>
                  </a:moveTo>
                  <a:cubicBezTo>
                    <a:pt x="1663171" y="418510"/>
                    <a:pt x="1634854" y="384580"/>
                    <a:pt x="1601178" y="356517"/>
                  </a:cubicBezTo>
                  <a:cubicBezTo>
                    <a:pt x="1572559" y="332668"/>
                    <a:pt x="1539185" y="315188"/>
                    <a:pt x="1508188" y="294524"/>
                  </a:cubicBezTo>
                  <a:cubicBezTo>
                    <a:pt x="1448099" y="254465"/>
                    <a:pt x="1479365" y="269418"/>
                    <a:pt x="1415198" y="248029"/>
                  </a:cubicBezTo>
                  <a:cubicBezTo>
                    <a:pt x="1308616" y="176973"/>
                    <a:pt x="1357551" y="197815"/>
                    <a:pt x="1275714" y="170537"/>
                  </a:cubicBezTo>
                  <a:cubicBezTo>
                    <a:pt x="1260216" y="160205"/>
                    <a:pt x="1245879" y="147870"/>
                    <a:pt x="1229219" y="139540"/>
                  </a:cubicBezTo>
                  <a:cubicBezTo>
                    <a:pt x="1214607" y="132234"/>
                    <a:pt x="1196317" y="133104"/>
                    <a:pt x="1182724" y="124042"/>
                  </a:cubicBezTo>
                  <a:cubicBezTo>
                    <a:pt x="1164487" y="111884"/>
                    <a:pt x="1154466" y="89705"/>
                    <a:pt x="1136229" y="77547"/>
                  </a:cubicBezTo>
                  <a:cubicBezTo>
                    <a:pt x="1122636" y="68485"/>
                    <a:pt x="1105442" y="66537"/>
                    <a:pt x="1089734" y="62049"/>
                  </a:cubicBezTo>
                  <a:cubicBezTo>
                    <a:pt x="1016661" y="41171"/>
                    <a:pt x="1007051" y="43595"/>
                    <a:pt x="919253" y="31052"/>
                  </a:cubicBezTo>
                  <a:cubicBezTo>
                    <a:pt x="903755" y="25886"/>
                    <a:pt x="888968" y="17580"/>
                    <a:pt x="872758" y="15554"/>
                  </a:cubicBezTo>
                  <a:cubicBezTo>
                    <a:pt x="649264" y="-12382"/>
                    <a:pt x="599447" y="3477"/>
                    <a:pt x="345815" y="15554"/>
                  </a:cubicBezTo>
                  <a:cubicBezTo>
                    <a:pt x="257680" y="103691"/>
                    <a:pt x="328680" y="18828"/>
                    <a:pt x="283822" y="108544"/>
                  </a:cubicBezTo>
                  <a:cubicBezTo>
                    <a:pt x="275492" y="125204"/>
                    <a:pt x="260391" y="138018"/>
                    <a:pt x="252826" y="155039"/>
                  </a:cubicBezTo>
                  <a:cubicBezTo>
                    <a:pt x="239556" y="184896"/>
                    <a:pt x="221829" y="248029"/>
                    <a:pt x="221829" y="248029"/>
                  </a:cubicBezTo>
                  <a:cubicBezTo>
                    <a:pt x="216659" y="320410"/>
                    <a:pt x="205525" y="516333"/>
                    <a:pt x="190832" y="604490"/>
                  </a:cubicBezTo>
                  <a:cubicBezTo>
                    <a:pt x="188146" y="620604"/>
                    <a:pt x="184396" y="637392"/>
                    <a:pt x="175334" y="650985"/>
                  </a:cubicBezTo>
                  <a:cubicBezTo>
                    <a:pt x="163176" y="669222"/>
                    <a:pt x="142870" y="680641"/>
                    <a:pt x="128839" y="697479"/>
                  </a:cubicBezTo>
                  <a:cubicBezTo>
                    <a:pt x="74913" y="762190"/>
                    <a:pt x="127677" y="734029"/>
                    <a:pt x="51348" y="759473"/>
                  </a:cubicBezTo>
                  <a:cubicBezTo>
                    <a:pt x="35850" y="774971"/>
                    <a:pt x="-15940" y="799037"/>
                    <a:pt x="4853" y="805968"/>
                  </a:cubicBezTo>
                  <a:cubicBezTo>
                    <a:pt x="56758" y="823269"/>
                    <a:pt x="136211" y="793178"/>
                    <a:pt x="190832" y="774971"/>
                  </a:cubicBezTo>
                  <a:cubicBezTo>
                    <a:pt x="286435" y="711236"/>
                    <a:pt x="276856" y="745109"/>
                    <a:pt x="299321" y="666483"/>
                  </a:cubicBezTo>
                  <a:cubicBezTo>
                    <a:pt x="305173" y="646002"/>
                    <a:pt x="309653" y="625154"/>
                    <a:pt x="314819" y="604490"/>
                  </a:cubicBezTo>
                  <a:cubicBezTo>
                    <a:pt x="321848" y="541223"/>
                    <a:pt x="299096" y="356740"/>
                    <a:pt x="376812" y="279025"/>
                  </a:cubicBezTo>
                  <a:cubicBezTo>
                    <a:pt x="389983" y="265854"/>
                    <a:pt x="406647" y="256359"/>
                    <a:pt x="423307" y="248029"/>
                  </a:cubicBezTo>
                  <a:cubicBezTo>
                    <a:pt x="437919" y="240723"/>
                    <a:pt x="454304" y="237696"/>
                    <a:pt x="469802" y="232530"/>
                  </a:cubicBezTo>
                  <a:cubicBezTo>
                    <a:pt x="583456" y="237696"/>
                    <a:pt x="697641" y="235909"/>
                    <a:pt x="810765" y="248029"/>
                  </a:cubicBezTo>
                  <a:cubicBezTo>
                    <a:pt x="843252" y="251510"/>
                    <a:pt x="872758" y="268693"/>
                    <a:pt x="903754" y="279025"/>
                  </a:cubicBezTo>
                  <a:cubicBezTo>
                    <a:pt x="970466" y="301262"/>
                    <a:pt x="934388" y="290559"/>
                    <a:pt x="1012243" y="310022"/>
                  </a:cubicBezTo>
                  <a:cubicBezTo>
                    <a:pt x="1097182" y="366648"/>
                    <a:pt x="1042081" y="332690"/>
                    <a:pt x="1182724" y="403012"/>
                  </a:cubicBezTo>
                  <a:cubicBezTo>
                    <a:pt x="1203388" y="413344"/>
                    <a:pt x="1225494" y="421193"/>
                    <a:pt x="1244717" y="434008"/>
                  </a:cubicBezTo>
                  <a:lnTo>
                    <a:pt x="1384202" y="526998"/>
                  </a:lnTo>
                  <a:lnTo>
                    <a:pt x="1430697" y="557995"/>
                  </a:lnTo>
                  <a:cubicBezTo>
                    <a:pt x="1441029" y="573493"/>
                    <a:pt x="1448522" y="591319"/>
                    <a:pt x="1461693" y="604490"/>
                  </a:cubicBezTo>
                  <a:cubicBezTo>
                    <a:pt x="1474864" y="617661"/>
                    <a:pt x="1490683" y="629121"/>
                    <a:pt x="1508188" y="635486"/>
                  </a:cubicBezTo>
                  <a:cubicBezTo>
                    <a:pt x="1614105" y="674001"/>
                    <a:pt x="1624602" y="666483"/>
                    <a:pt x="1725165" y="666483"/>
                  </a:cubicBezTo>
                </a:path>
              </a:pathLst>
            </a:custGeom>
            <a:solidFill>
              <a:schemeClr val="accent3">
                <a:lumMod val="75000"/>
                <a:alpha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任意多边形: 形状 269">
              <a:extLst>
                <a:ext uri="{FF2B5EF4-FFF2-40B4-BE49-F238E27FC236}">
                  <a16:creationId xmlns:a16="http://schemas.microsoft.com/office/drawing/2014/main" id="{E0E1DFB1-14EF-4574-9958-836509096C9A}"/>
                </a:ext>
              </a:extLst>
            </p:cNvPr>
            <p:cNvSpPr/>
            <p:nvPr/>
          </p:nvSpPr>
          <p:spPr>
            <a:xfrm rot="21304865">
              <a:off x="5095432" y="2317204"/>
              <a:ext cx="468593" cy="1128178"/>
            </a:xfrm>
            <a:custGeom>
              <a:avLst/>
              <a:gdLst>
                <a:gd name="connsiteX0" fmla="*/ 1007390 w 2386940"/>
                <a:gd name="connsiteY0" fmla="*/ 604433 h 4587498"/>
                <a:gd name="connsiteX1" fmla="*/ 991891 w 2386940"/>
                <a:gd name="connsiteY1" fmla="*/ 681925 h 4587498"/>
                <a:gd name="connsiteX2" fmla="*/ 976393 w 2386940"/>
                <a:gd name="connsiteY2" fmla="*/ 743918 h 4587498"/>
                <a:gd name="connsiteX3" fmla="*/ 960895 w 2386940"/>
                <a:gd name="connsiteY3" fmla="*/ 867905 h 4587498"/>
                <a:gd name="connsiteX4" fmla="*/ 945396 w 2386940"/>
                <a:gd name="connsiteY4" fmla="*/ 929898 h 4587498"/>
                <a:gd name="connsiteX5" fmla="*/ 929898 w 2386940"/>
                <a:gd name="connsiteY5" fmla="*/ 1007389 h 4587498"/>
                <a:gd name="connsiteX6" fmla="*/ 867905 w 2386940"/>
                <a:gd name="connsiteY6" fmla="*/ 1115878 h 4587498"/>
                <a:gd name="connsiteX7" fmla="*/ 821410 w 2386940"/>
                <a:gd name="connsiteY7" fmla="*/ 1224366 h 4587498"/>
                <a:gd name="connsiteX8" fmla="*/ 790413 w 2386940"/>
                <a:gd name="connsiteY8" fmla="*/ 1270861 h 4587498"/>
                <a:gd name="connsiteX9" fmla="*/ 774915 w 2386940"/>
                <a:gd name="connsiteY9" fmla="*/ 1317356 h 4587498"/>
                <a:gd name="connsiteX10" fmla="*/ 728420 w 2386940"/>
                <a:gd name="connsiteY10" fmla="*/ 1472339 h 4587498"/>
                <a:gd name="connsiteX11" fmla="*/ 697424 w 2386940"/>
                <a:gd name="connsiteY11" fmla="*/ 1534332 h 4587498"/>
                <a:gd name="connsiteX12" fmla="*/ 666427 w 2386940"/>
                <a:gd name="connsiteY12" fmla="*/ 1580827 h 4587498"/>
                <a:gd name="connsiteX13" fmla="*/ 635430 w 2386940"/>
                <a:gd name="connsiteY13" fmla="*/ 1658318 h 4587498"/>
                <a:gd name="connsiteX14" fmla="*/ 619932 w 2386940"/>
                <a:gd name="connsiteY14" fmla="*/ 1720311 h 4587498"/>
                <a:gd name="connsiteX15" fmla="*/ 588935 w 2386940"/>
                <a:gd name="connsiteY15" fmla="*/ 1766806 h 4587498"/>
                <a:gd name="connsiteX16" fmla="*/ 480447 w 2386940"/>
                <a:gd name="connsiteY16" fmla="*/ 1921789 h 4587498"/>
                <a:gd name="connsiteX17" fmla="*/ 433952 w 2386940"/>
                <a:gd name="connsiteY17" fmla="*/ 1968284 h 4587498"/>
                <a:gd name="connsiteX18" fmla="*/ 387457 w 2386940"/>
                <a:gd name="connsiteY18" fmla="*/ 2076772 h 4587498"/>
                <a:gd name="connsiteX19" fmla="*/ 371959 w 2386940"/>
                <a:gd name="connsiteY19" fmla="*/ 2123267 h 4587498"/>
                <a:gd name="connsiteX20" fmla="*/ 309966 w 2386940"/>
                <a:gd name="connsiteY20" fmla="*/ 2216257 h 4587498"/>
                <a:gd name="connsiteX21" fmla="*/ 278969 w 2386940"/>
                <a:gd name="connsiteY21" fmla="*/ 2262752 h 4587498"/>
                <a:gd name="connsiteX22" fmla="*/ 263471 w 2386940"/>
                <a:gd name="connsiteY22" fmla="*/ 2309247 h 4587498"/>
                <a:gd name="connsiteX23" fmla="*/ 185979 w 2386940"/>
                <a:gd name="connsiteY23" fmla="*/ 2402237 h 4587498"/>
                <a:gd name="connsiteX24" fmla="*/ 123986 w 2386940"/>
                <a:gd name="connsiteY24" fmla="*/ 2541722 h 4587498"/>
                <a:gd name="connsiteX25" fmla="*/ 77491 w 2386940"/>
                <a:gd name="connsiteY25" fmla="*/ 2634711 h 4587498"/>
                <a:gd name="connsiteX26" fmla="*/ 61993 w 2386940"/>
                <a:gd name="connsiteY26" fmla="*/ 2681206 h 4587498"/>
                <a:gd name="connsiteX27" fmla="*/ 30996 w 2386940"/>
                <a:gd name="connsiteY27" fmla="*/ 2805193 h 4587498"/>
                <a:gd name="connsiteX28" fmla="*/ 0 w 2386940"/>
                <a:gd name="connsiteY28" fmla="*/ 2960176 h 4587498"/>
                <a:gd name="connsiteX29" fmla="*/ 15498 w 2386940"/>
                <a:gd name="connsiteY29" fmla="*/ 3533613 h 4587498"/>
                <a:gd name="connsiteX30" fmla="*/ 30996 w 2386940"/>
                <a:gd name="connsiteY30" fmla="*/ 3595606 h 4587498"/>
                <a:gd name="connsiteX31" fmla="*/ 61993 w 2386940"/>
                <a:gd name="connsiteY31" fmla="*/ 3642101 h 4587498"/>
                <a:gd name="connsiteX32" fmla="*/ 77491 w 2386940"/>
                <a:gd name="connsiteY32" fmla="*/ 3688596 h 4587498"/>
                <a:gd name="connsiteX33" fmla="*/ 154983 w 2386940"/>
                <a:gd name="connsiteY33" fmla="*/ 3781586 h 4587498"/>
                <a:gd name="connsiteX34" fmla="*/ 201478 w 2386940"/>
                <a:gd name="connsiteY34" fmla="*/ 3874576 h 4587498"/>
                <a:gd name="connsiteX35" fmla="*/ 247973 w 2386940"/>
                <a:gd name="connsiteY35" fmla="*/ 3921071 h 4587498"/>
                <a:gd name="connsiteX36" fmla="*/ 340962 w 2386940"/>
                <a:gd name="connsiteY36" fmla="*/ 4014061 h 4587498"/>
                <a:gd name="connsiteX37" fmla="*/ 449451 w 2386940"/>
                <a:gd name="connsiteY37" fmla="*/ 4122549 h 4587498"/>
                <a:gd name="connsiteX38" fmla="*/ 573437 w 2386940"/>
                <a:gd name="connsiteY38" fmla="*/ 4262033 h 4587498"/>
                <a:gd name="connsiteX39" fmla="*/ 635430 w 2386940"/>
                <a:gd name="connsiteY39" fmla="*/ 4308528 h 4587498"/>
                <a:gd name="connsiteX40" fmla="*/ 821410 w 2386940"/>
                <a:gd name="connsiteY40" fmla="*/ 4463511 h 4587498"/>
                <a:gd name="connsiteX41" fmla="*/ 867905 w 2386940"/>
                <a:gd name="connsiteY41" fmla="*/ 4494508 h 4587498"/>
                <a:gd name="connsiteX42" fmla="*/ 976393 w 2386940"/>
                <a:gd name="connsiteY42" fmla="*/ 4525505 h 4587498"/>
                <a:gd name="connsiteX43" fmla="*/ 1022888 w 2386940"/>
                <a:gd name="connsiteY43" fmla="*/ 4541003 h 4587498"/>
                <a:gd name="connsiteX44" fmla="*/ 1193369 w 2386940"/>
                <a:gd name="connsiteY44" fmla="*/ 4587498 h 4587498"/>
                <a:gd name="connsiteX45" fmla="*/ 1472339 w 2386940"/>
                <a:gd name="connsiteY45" fmla="*/ 4572000 h 4587498"/>
                <a:gd name="connsiteX46" fmla="*/ 1503335 w 2386940"/>
                <a:gd name="connsiteY46" fmla="*/ 4525505 h 4587498"/>
                <a:gd name="connsiteX47" fmla="*/ 1596325 w 2386940"/>
                <a:gd name="connsiteY47" fmla="*/ 4432515 h 4587498"/>
                <a:gd name="connsiteX48" fmla="*/ 1673817 w 2386940"/>
                <a:gd name="connsiteY48" fmla="*/ 4339525 h 4587498"/>
                <a:gd name="connsiteX49" fmla="*/ 1720312 w 2386940"/>
                <a:gd name="connsiteY49" fmla="*/ 4246535 h 4587498"/>
                <a:gd name="connsiteX50" fmla="*/ 1766807 w 2386940"/>
                <a:gd name="connsiteY50" fmla="*/ 4200040 h 4587498"/>
                <a:gd name="connsiteX51" fmla="*/ 1828800 w 2386940"/>
                <a:gd name="connsiteY51" fmla="*/ 4107050 h 4587498"/>
                <a:gd name="connsiteX52" fmla="*/ 1859796 w 2386940"/>
                <a:gd name="connsiteY52" fmla="*/ 4060556 h 4587498"/>
                <a:gd name="connsiteX53" fmla="*/ 1890793 w 2386940"/>
                <a:gd name="connsiteY53" fmla="*/ 4014061 h 4587498"/>
                <a:gd name="connsiteX54" fmla="*/ 1906291 w 2386940"/>
                <a:gd name="connsiteY54" fmla="*/ 3967566 h 4587498"/>
                <a:gd name="connsiteX55" fmla="*/ 1937288 w 2386940"/>
                <a:gd name="connsiteY55" fmla="*/ 3921071 h 4587498"/>
                <a:gd name="connsiteX56" fmla="*/ 1968285 w 2386940"/>
                <a:gd name="connsiteY56" fmla="*/ 3828081 h 4587498"/>
                <a:gd name="connsiteX57" fmla="*/ 1983783 w 2386940"/>
                <a:gd name="connsiteY57" fmla="*/ 3781586 h 4587498"/>
                <a:gd name="connsiteX58" fmla="*/ 1983783 w 2386940"/>
                <a:gd name="connsiteY58" fmla="*/ 2820691 h 4587498"/>
                <a:gd name="connsiteX59" fmla="*/ 1999281 w 2386940"/>
                <a:gd name="connsiteY59" fmla="*/ 2541722 h 4587498"/>
                <a:gd name="connsiteX60" fmla="*/ 2030278 w 2386940"/>
                <a:gd name="connsiteY60" fmla="*/ 2448732 h 4587498"/>
                <a:gd name="connsiteX61" fmla="*/ 2076773 w 2386940"/>
                <a:gd name="connsiteY61" fmla="*/ 2185261 h 4587498"/>
                <a:gd name="connsiteX62" fmla="*/ 2092271 w 2386940"/>
                <a:gd name="connsiteY62" fmla="*/ 2061274 h 4587498"/>
                <a:gd name="connsiteX63" fmla="*/ 2107769 w 2386940"/>
                <a:gd name="connsiteY63" fmla="*/ 2014779 h 4587498"/>
                <a:gd name="connsiteX64" fmla="*/ 2123268 w 2386940"/>
                <a:gd name="connsiteY64" fmla="*/ 1890793 h 4587498"/>
                <a:gd name="connsiteX65" fmla="*/ 2154264 w 2386940"/>
                <a:gd name="connsiteY65" fmla="*/ 1782305 h 4587498"/>
                <a:gd name="connsiteX66" fmla="*/ 2169762 w 2386940"/>
                <a:gd name="connsiteY66" fmla="*/ 1720311 h 4587498"/>
                <a:gd name="connsiteX67" fmla="*/ 2200759 w 2386940"/>
                <a:gd name="connsiteY67" fmla="*/ 1658318 h 4587498"/>
                <a:gd name="connsiteX68" fmla="*/ 2231756 w 2386940"/>
                <a:gd name="connsiteY68" fmla="*/ 1565328 h 4587498"/>
                <a:gd name="connsiteX69" fmla="*/ 2247254 w 2386940"/>
                <a:gd name="connsiteY69" fmla="*/ 1518833 h 4587498"/>
                <a:gd name="connsiteX70" fmla="*/ 2262752 w 2386940"/>
                <a:gd name="connsiteY70" fmla="*/ 1472339 h 4587498"/>
                <a:gd name="connsiteX71" fmla="*/ 2278251 w 2386940"/>
                <a:gd name="connsiteY71" fmla="*/ 1394847 h 4587498"/>
                <a:gd name="connsiteX72" fmla="*/ 2293749 w 2386940"/>
                <a:gd name="connsiteY72" fmla="*/ 1348352 h 4587498"/>
                <a:gd name="connsiteX73" fmla="*/ 2324746 w 2386940"/>
                <a:gd name="connsiteY73" fmla="*/ 1177871 h 4587498"/>
                <a:gd name="connsiteX74" fmla="*/ 2340244 w 2386940"/>
                <a:gd name="connsiteY74" fmla="*/ 1131376 h 4587498"/>
                <a:gd name="connsiteX75" fmla="*/ 2371240 w 2386940"/>
                <a:gd name="connsiteY75" fmla="*/ 976393 h 4587498"/>
                <a:gd name="connsiteX76" fmla="*/ 2371240 w 2386940"/>
                <a:gd name="connsiteY76" fmla="*/ 480447 h 4587498"/>
                <a:gd name="connsiteX77" fmla="*/ 2340244 w 2386940"/>
                <a:gd name="connsiteY77" fmla="*/ 371959 h 4587498"/>
                <a:gd name="connsiteX78" fmla="*/ 2293749 w 2386940"/>
                <a:gd name="connsiteY78" fmla="*/ 216976 h 4587498"/>
                <a:gd name="connsiteX79" fmla="*/ 2231756 w 2386940"/>
                <a:gd name="connsiteY79" fmla="*/ 123986 h 4587498"/>
                <a:gd name="connsiteX80" fmla="*/ 2154264 w 2386940"/>
                <a:gd name="connsiteY80" fmla="*/ 46495 h 4587498"/>
                <a:gd name="connsiteX81" fmla="*/ 2061274 w 2386940"/>
                <a:gd name="connsiteY81" fmla="*/ 15498 h 4587498"/>
                <a:gd name="connsiteX82" fmla="*/ 2014779 w 2386940"/>
                <a:gd name="connsiteY82" fmla="*/ 0 h 4587498"/>
                <a:gd name="connsiteX83" fmla="*/ 1565329 w 2386940"/>
                <a:gd name="connsiteY83" fmla="*/ 15498 h 4587498"/>
                <a:gd name="connsiteX84" fmla="*/ 1472339 w 2386940"/>
                <a:gd name="connsiteY84" fmla="*/ 46495 h 4587498"/>
                <a:gd name="connsiteX85" fmla="*/ 1425844 w 2386940"/>
                <a:gd name="connsiteY85" fmla="*/ 61993 h 4587498"/>
                <a:gd name="connsiteX86" fmla="*/ 1286359 w 2386940"/>
                <a:gd name="connsiteY86" fmla="*/ 170481 h 4587498"/>
                <a:gd name="connsiteX87" fmla="*/ 1239864 w 2386940"/>
                <a:gd name="connsiteY87" fmla="*/ 201478 h 4587498"/>
                <a:gd name="connsiteX88" fmla="*/ 1177871 w 2386940"/>
                <a:gd name="connsiteY88" fmla="*/ 294467 h 4587498"/>
                <a:gd name="connsiteX89" fmla="*/ 1100379 w 2386940"/>
                <a:gd name="connsiteY89" fmla="*/ 387457 h 4587498"/>
                <a:gd name="connsiteX90" fmla="*/ 1069383 w 2386940"/>
                <a:gd name="connsiteY90" fmla="*/ 449450 h 4587498"/>
                <a:gd name="connsiteX91" fmla="*/ 1053885 w 2386940"/>
                <a:gd name="connsiteY91" fmla="*/ 495945 h 4587498"/>
                <a:gd name="connsiteX92" fmla="*/ 1022888 w 2386940"/>
                <a:gd name="connsiteY92" fmla="*/ 542440 h 4587498"/>
                <a:gd name="connsiteX93" fmla="*/ 1007390 w 2386940"/>
                <a:gd name="connsiteY93" fmla="*/ 604433 h 4587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386940" h="4587498">
                  <a:moveTo>
                    <a:pt x="1007390" y="604433"/>
                  </a:moveTo>
                  <a:cubicBezTo>
                    <a:pt x="1002224" y="627680"/>
                    <a:pt x="997605" y="656210"/>
                    <a:pt x="991891" y="681925"/>
                  </a:cubicBezTo>
                  <a:cubicBezTo>
                    <a:pt x="987270" y="702718"/>
                    <a:pt x="979895" y="722908"/>
                    <a:pt x="976393" y="743918"/>
                  </a:cubicBezTo>
                  <a:cubicBezTo>
                    <a:pt x="969546" y="785002"/>
                    <a:pt x="967742" y="826821"/>
                    <a:pt x="960895" y="867905"/>
                  </a:cubicBezTo>
                  <a:cubicBezTo>
                    <a:pt x="957393" y="888916"/>
                    <a:pt x="950017" y="909105"/>
                    <a:pt x="945396" y="929898"/>
                  </a:cubicBezTo>
                  <a:cubicBezTo>
                    <a:pt x="939682" y="955613"/>
                    <a:pt x="938228" y="982399"/>
                    <a:pt x="929898" y="1007389"/>
                  </a:cubicBezTo>
                  <a:cubicBezTo>
                    <a:pt x="911165" y="1063587"/>
                    <a:pt x="895113" y="1068264"/>
                    <a:pt x="867905" y="1115878"/>
                  </a:cubicBezTo>
                  <a:cubicBezTo>
                    <a:pt x="738892" y="1341652"/>
                    <a:pt x="908356" y="1050475"/>
                    <a:pt x="821410" y="1224366"/>
                  </a:cubicBezTo>
                  <a:cubicBezTo>
                    <a:pt x="813080" y="1241026"/>
                    <a:pt x="800745" y="1255363"/>
                    <a:pt x="790413" y="1270861"/>
                  </a:cubicBezTo>
                  <a:cubicBezTo>
                    <a:pt x="785247" y="1286359"/>
                    <a:pt x="779403" y="1301648"/>
                    <a:pt x="774915" y="1317356"/>
                  </a:cubicBezTo>
                  <a:cubicBezTo>
                    <a:pt x="760083" y="1369269"/>
                    <a:pt x="752976" y="1423227"/>
                    <a:pt x="728420" y="1472339"/>
                  </a:cubicBezTo>
                  <a:cubicBezTo>
                    <a:pt x="718088" y="1493003"/>
                    <a:pt x="708886" y="1514273"/>
                    <a:pt x="697424" y="1534332"/>
                  </a:cubicBezTo>
                  <a:cubicBezTo>
                    <a:pt x="688183" y="1550505"/>
                    <a:pt x="674757" y="1564167"/>
                    <a:pt x="666427" y="1580827"/>
                  </a:cubicBezTo>
                  <a:cubicBezTo>
                    <a:pt x="653985" y="1605710"/>
                    <a:pt x="644228" y="1631925"/>
                    <a:pt x="635430" y="1658318"/>
                  </a:cubicBezTo>
                  <a:cubicBezTo>
                    <a:pt x="628694" y="1678525"/>
                    <a:pt x="628323" y="1700733"/>
                    <a:pt x="619932" y="1720311"/>
                  </a:cubicBezTo>
                  <a:cubicBezTo>
                    <a:pt x="612595" y="1737432"/>
                    <a:pt x="599267" y="1751308"/>
                    <a:pt x="588935" y="1766806"/>
                  </a:cubicBezTo>
                  <a:cubicBezTo>
                    <a:pt x="562806" y="1871327"/>
                    <a:pt x="588499" y="1813738"/>
                    <a:pt x="480447" y="1921789"/>
                  </a:cubicBezTo>
                  <a:lnTo>
                    <a:pt x="433952" y="1968284"/>
                  </a:lnTo>
                  <a:cubicBezTo>
                    <a:pt x="401697" y="2097308"/>
                    <a:pt x="440973" y="1969742"/>
                    <a:pt x="387457" y="2076772"/>
                  </a:cubicBezTo>
                  <a:cubicBezTo>
                    <a:pt x="380151" y="2091384"/>
                    <a:pt x="379893" y="2108986"/>
                    <a:pt x="371959" y="2123267"/>
                  </a:cubicBezTo>
                  <a:cubicBezTo>
                    <a:pt x="353867" y="2155832"/>
                    <a:pt x="330630" y="2185260"/>
                    <a:pt x="309966" y="2216257"/>
                  </a:cubicBezTo>
                  <a:lnTo>
                    <a:pt x="278969" y="2262752"/>
                  </a:lnTo>
                  <a:cubicBezTo>
                    <a:pt x="273803" y="2278250"/>
                    <a:pt x="270777" y="2294635"/>
                    <a:pt x="263471" y="2309247"/>
                  </a:cubicBezTo>
                  <a:cubicBezTo>
                    <a:pt x="241894" y="2352401"/>
                    <a:pt x="220254" y="2367962"/>
                    <a:pt x="185979" y="2402237"/>
                  </a:cubicBezTo>
                  <a:cubicBezTo>
                    <a:pt x="149093" y="2512898"/>
                    <a:pt x="173107" y="2468041"/>
                    <a:pt x="123986" y="2541722"/>
                  </a:cubicBezTo>
                  <a:cubicBezTo>
                    <a:pt x="85031" y="2658589"/>
                    <a:pt x="137579" y="2514536"/>
                    <a:pt x="77491" y="2634711"/>
                  </a:cubicBezTo>
                  <a:cubicBezTo>
                    <a:pt x="70185" y="2649323"/>
                    <a:pt x="66291" y="2665445"/>
                    <a:pt x="61993" y="2681206"/>
                  </a:cubicBezTo>
                  <a:cubicBezTo>
                    <a:pt x="50784" y="2722306"/>
                    <a:pt x="41328" y="2763864"/>
                    <a:pt x="30996" y="2805193"/>
                  </a:cubicBezTo>
                  <a:cubicBezTo>
                    <a:pt x="7877" y="2897668"/>
                    <a:pt x="18999" y="2846182"/>
                    <a:pt x="0" y="2960176"/>
                  </a:cubicBezTo>
                  <a:cubicBezTo>
                    <a:pt x="5166" y="3151322"/>
                    <a:pt x="6182" y="3342625"/>
                    <a:pt x="15498" y="3533613"/>
                  </a:cubicBezTo>
                  <a:cubicBezTo>
                    <a:pt x="16536" y="3554888"/>
                    <a:pt x="22605" y="3576028"/>
                    <a:pt x="30996" y="3595606"/>
                  </a:cubicBezTo>
                  <a:cubicBezTo>
                    <a:pt x="38333" y="3612727"/>
                    <a:pt x="51661" y="3626603"/>
                    <a:pt x="61993" y="3642101"/>
                  </a:cubicBezTo>
                  <a:cubicBezTo>
                    <a:pt x="67159" y="3657599"/>
                    <a:pt x="70185" y="3673984"/>
                    <a:pt x="77491" y="3688596"/>
                  </a:cubicBezTo>
                  <a:cubicBezTo>
                    <a:pt x="99068" y="3731750"/>
                    <a:pt x="120708" y="3747311"/>
                    <a:pt x="154983" y="3781586"/>
                  </a:cubicBezTo>
                  <a:cubicBezTo>
                    <a:pt x="170516" y="3828186"/>
                    <a:pt x="168095" y="3834517"/>
                    <a:pt x="201478" y="3874576"/>
                  </a:cubicBezTo>
                  <a:cubicBezTo>
                    <a:pt x="215510" y="3891414"/>
                    <a:pt x="233709" y="3904430"/>
                    <a:pt x="247973" y="3921071"/>
                  </a:cubicBezTo>
                  <a:cubicBezTo>
                    <a:pt x="324868" y="4010782"/>
                    <a:pt x="259113" y="3959493"/>
                    <a:pt x="340962" y="4014061"/>
                  </a:cubicBezTo>
                  <a:cubicBezTo>
                    <a:pt x="412018" y="4120643"/>
                    <a:pt x="367615" y="4095269"/>
                    <a:pt x="449451" y="4122549"/>
                  </a:cubicBezTo>
                  <a:cubicBezTo>
                    <a:pt x="489727" y="4182965"/>
                    <a:pt x="502660" y="4208950"/>
                    <a:pt x="573437" y="4262033"/>
                  </a:cubicBezTo>
                  <a:cubicBezTo>
                    <a:pt x="594101" y="4277531"/>
                    <a:pt x="616230" y="4291248"/>
                    <a:pt x="635430" y="4308528"/>
                  </a:cubicBezTo>
                  <a:cubicBezTo>
                    <a:pt x="805905" y="4461956"/>
                    <a:pt x="648483" y="4348226"/>
                    <a:pt x="821410" y="4463511"/>
                  </a:cubicBezTo>
                  <a:cubicBezTo>
                    <a:pt x="836908" y="4473843"/>
                    <a:pt x="850234" y="4488618"/>
                    <a:pt x="867905" y="4494508"/>
                  </a:cubicBezTo>
                  <a:cubicBezTo>
                    <a:pt x="979384" y="4531667"/>
                    <a:pt x="840169" y="4486583"/>
                    <a:pt x="976393" y="4525505"/>
                  </a:cubicBezTo>
                  <a:cubicBezTo>
                    <a:pt x="992101" y="4529993"/>
                    <a:pt x="1007127" y="4536705"/>
                    <a:pt x="1022888" y="4541003"/>
                  </a:cubicBezTo>
                  <a:cubicBezTo>
                    <a:pt x="1215161" y="4593441"/>
                    <a:pt x="1086350" y="4551826"/>
                    <a:pt x="1193369" y="4587498"/>
                  </a:cubicBezTo>
                  <a:cubicBezTo>
                    <a:pt x="1286359" y="4582332"/>
                    <a:pt x="1381014" y="4590265"/>
                    <a:pt x="1472339" y="4572000"/>
                  </a:cubicBezTo>
                  <a:cubicBezTo>
                    <a:pt x="1490604" y="4568347"/>
                    <a:pt x="1490960" y="4539427"/>
                    <a:pt x="1503335" y="4525505"/>
                  </a:cubicBezTo>
                  <a:cubicBezTo>
                    <a:pt x="1532458" y="4492742"/>
                    <a:pt x="1572009" y="4468989"/>
                    <a:pt x="1596325" y="4432515"/>
                  </a:cubicBezTo>
                  <a:cubicBezTo>
                    <a:pt x="1639480" y="4367783"/>
                    <a:pt x="1614151" y="4399191"/>
                    <a:pt x="1673817" y="4339525"/>
                  </a:cubicBezTo>
                  <a:cubicBezTo>
                    <a:pt x="1689350" y="4292925"/>
                    <a:pt x="1686929" y="4286594"/>
                    <a:pt x="1720312" y="4246535"/>
                  </a:cubicBezTo>
                  <a:cubicBezTo>
                    <a:pt x="1734344" y="4229697"/>
                    <a:pt x="1753351" y="4217341"/>
                    <a:pt x="1766807" y="4200040"/>
                  </a:cubicBezTo>
                  <a:cubicBezTo>
                    <a:pt x="1789678" y="4170634"/>
                    <a:pt x="1808136" y="4138047"/>
                    <a:pt x="1828800" y="4107050"/>
                  </a:cubicBezTo>
                  <a:lnTo>
                    <a:pt x="1859796" y="4060556"/>
                  </a:lnTo>
                  <a:lnTo>
                    <a:pt x="1890793" y="4014061"/>
                  </a:lnTo>
                  <a:cubicBezTo>
                    <a:pt x="1895959" y="3998563"/>
                    <a:pt x="1898985" y="3982178"/>
                    <a:pt x="1906291" y="3967566"/>
                  </a:cubicBezTo>
                  <a:cubicBezTo>
                    <a:pt x="1914621" y="3950906"/>
                    <a:pt x="1929723" y="3938092"/>
                    <a:pt x="1937288" y="3921071"/>
                  </a:cubicBezTo>
                  <a:cubicBezTo>
                    <a:pt x="1950558" y="3891214"/>
                    <a:pt x="1957953" y="3859078"/>
                    <a:pt x="1968285" y="3828081"/>
                  </a:cubicBezTo>
                  <a:lnTo>
                    <a:pt x="1983783" y="3781586"/>
                  </a:lnTo>
                  <a:cubicBezTo>
                    <a:pt x="1966112" y="3198435"/>
                    <a:pt x="1960326" y="3371931"/>
                    <a:pt x="1983783" y="2820691"/>
                  </a:cubicBezTo>
                  <a:cubicBezTo>
                    <a:pt x="1987742" y="2727642"/>
                    <a:pt x="1987729" y="2634136"/>
                    <a:pt x="1999281" y="2541722"/>
                  </a:cubicBezTo>
                  <a:cubicBezTo>
                    <a:pt x="2003334" y="2509301"/>
                    <a:pt x="2030278" y="2448732"/>
                    <a:pt x="2030278" y="2448732"/>
                  </a:cubicBezTo>
                  <a:cubicBezTo>
                    <a:pt x="2063584" y="2215583"/>
                    <a:pt x="2038170" y="2301066"/>
                    <a:pt x="2076773" y="2185261"/>
                  </a:cubicBezTo>
                  <a:cubicBezTo>
                    <a:pt x="2081939" y="2143932"/>
                    <a:pt x="2084820" y="2102253"/>
                    <a:pt x="2092271" y="2061274"/>
                  </a:cubicBezTo>
                  <a:cubicBezTo>
                    <a:pt x="2095193" y="2045201"/>
                    <a:pt x="2104847" y="2030852"/>
                    <a:pt x="2107769" y="2014779"/>
                  </a:cubicBezTo>
                  <a:cubicBezTo>
                    <a:pt x="2115220" y="1973801"/>
                    <a:pt x="2116421" y="1931877"/>
                    <a:pt x="2123268" y="1890793"/>
                  </a:cubicBezTo>
                  <a:cubicBezTo>
                    <a:pt x="2132959" y="1832650"/>
                    <a:pt x="2139523" y="1833899"/>
                    <a:pt x="2154264" y="1782305"/>
                  </a:cubicBezTo>
                  <a:cubicBezTo>
                    <a:pt x="2160116" y="1761824"/>
                    <a:pt x="2162283" y="1740255"/>
                    <a:pt x="2169762" y="1720311"/>
                  </a:cubicBezTo>
                  <a:cubicBezTo>
                    <a:pt x="2177874" y="1698679"/>
                    <a:pt x="2192178" y="1679769"/>
                    <a:pt x="2200759" y="1658318"/>
                  </a:cubicBezTo>
                  <a:cubicBezTo>
                    <a:pt x="2212894" y="1627982"/>
                    <a:pt x="2221424" y="1596325"/>
                    <a:pt x="2231756" y="1565328"/>
                  </a:cubicBezTo>
                  <a:lnTo>
                    <a:pt x="2247254" y="1518833"/>
                  </a:lnTo>
                  <a:cubicBezTo>
                    <a:pt x="2252420" y="1503335"/>
                    <a:pt x="2259548" y="1488358"/>
                    <a:pt x="2262752" y="1472339"/>
                  </a:cubicBezTo>
                  <a:cubicBezTo>
                    <a:pt x="2267918" y="1446508"/>
                    <a:pt x="2271862" y="1420403"/>
                    <a:pt x="2278251" y="1394847"/>
                  </a:cubicBezTo>
                  <a:cubicBezTo>
                    <a:pt x="2282213" y="1378998"/>
                    <a:pt x="2289787" y="1364201"/>
                    <a:pt x="2293749" y="1348352"/>
                  </a:cubicBezTo>
                  <a:cubicBezTo>
                    <a:pt x="2321951" y="1235544"/>
                    <a:pt x="2297113" y="1302216"/>
                    <a:pt x="2324746" y="1177871"/>
                  </a:cubicBezTo>
                  <a:cubicBezTo>
                    <a:pt x="2328290" y="1161923"/>
                    <a:pt x="2335756" y="1147084"/>
                    <a:pt x="2340244" y="1131376"/>
                  </a:cubicBezTo>
                  <a:cubicBezTo>
                    <a:pt x="2358740" y="1066640"/>
                    <a:pt x="2359062" y="1049464"/>
                    <a:pt x="2371240" y="976393"/>
                  </a:cubicBezTo>
                  <a:cubicBezTo>
                    <a:pt x="2387137" y="722057"/>
                    <a:pt x="2396674" y="734783"/>
                    <a:pt x="2371240" y="480447"/>
                  </a:cubicBezTo>
                  <a:cubicBezTo>
                    <a:pt x="2367513" y="443178"/>
                    <a:pt x="2350411" y="407543"/>
                    <a:pt x="2340244" y="371959"/>
                  </a:cubicBezTo>
                  <a:cubicBezTo>
                    <a:pt x="2329414" y="334054"/>
                    <a:pt x="2312166" y="244601"/>
                    <a:pt x="2293749" y="216976"/>
                  </a:cubicBezTo>
                  <a:lnTo>
                    <a:pt x="2231756" y="123986"/>
                  </a:lnTo>
                  <a:cubicBezTo>
                    <a:pt x="2203478" y="81569"/>
                    <a:pt x="2203206" y="68247"/>
                    <a:pt x="2154264" y="46495"/>
                  </a:cubicBezTo>
                  <a:cubicBezTo>
                    <a:pt x="2124407" y="33225"/>
                    <a:pt x="2092271" y="25830"/>
                    <a:pt x="2061274" y="15498"/>
                  </a:cubicBezTo>
                  <a:lnTo>
                    <a:pt x="2014779" y="0"/>
                  </a:lnTo>
                  <a:cubicBezTo>
                    <a:pt x="1864962" y="5166"/>
                    <a:pt x="1714687" y="2696"/>
                    <a:pt x="1565329" y="15498"/>
                  </a:cubicBezTo>
                  <a:cubicBezTo>
                    <a:pt x="1532775" y="18288"/>
                    <a:pt x="1503336" y="36163"/>
                    <a:pt x="1472339" y="46495"/>
                  </a:cubicBezTo>
                  <a:lnTo>
                    <a:pt x="1425844" y="61993"/>
                  </a:lnTo>
                  <a:cubicBezTo>
                    <a:pt x="1353006" y="134831"/>
                    <a:pt x="1397587" y="96329"/>
                    <a:pt x="1286359" y="170481"/>
                  </a:cubicBezTo>
                  <a:lnTo>
                    <a:pt x="1239864" y="201478"/>
                  </a:lnTo>
                  <a:cubicBezTo>
                    <a:pt x="1219200" y="232474"/>
                    <a:pt x="1204213" y="268125"/>
                    <a:pt x="1177871" y="294467"/>
                  </a:cubicBezTo>
                  <a:cubicBezTo>
                    <a:pt x="1135133" y="337205"/>
                    <a:pt x="1129148" y="337111"/>
                    <a:pt x="1100379" y="387457"/>
                  </a:cubicBezTo>
                  <a:cubicBezTo>
                    <a:pt x="1088917" y="407516"/>
                    <a:pt x="1078484" y="428215"/>
                    <a:pt x="1069383" y="449450"/>
                  </a:cubicBezTo>
                  <a:cubicBezTo>
                    <a:pt x="1062948" y="464466"/>
                    <a:pt x="1061191" y="481333"/>
                    <a:pt x="1053885" y="495945"/>
                  </a:cubicBezTo>
                  <a:cubicBezTo>
                    <a:pt x="1045555" y="512605"/>
                    <a:pt x="1033220" y="526942"/>
                    <a:pt x="1022888" y="542440"/>
                  </a:cubicBezTo>
                  <a:cubicBezTo>
                    <a:pt x="1004123" y="598737"/>
                    <a:pt x="1012556" y="581186"/>
                    <a:pt x="1007390" y="604433"/>
                  </a:cubicBezTo>
                  <a:close/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任意多边形: 形状 270">
              <a:extLst>
                <a:ext uri="{FF2B5EF4-FFF2-40B4-BE49-F238E27FC236}">
                  <a16:creationId xmlns:a16="http://schemas.microsoft.com/office/drawing/2014/main" id="{9A8014F2-0410-4100-AE0A-51AC1E49E5FE}"/>
                </a:ext>
              </a:extLst>
            </p:cNvPr>
            <p:cNvSpPr/>
            <p:nvPr/>
          </p:nvSpPr>
          <p:spPr>
            <a:xfrm>
              <a:off x="5297816" y="2476025"/>
              <a:ext cx="114143" cy="149399"/>
            </a:xfrm>
            <a:custGeom>
              <a:avLst/>
              <a:gdLst>
                <a:gd name="connsiteX0" fmla="*/ 328396 w 498877"/>
                <a:gd name="connsiteY0" fmla="*/ 2041 h 652970"/>
                <a:gd name="connsiteX1" fmla="*/ 250904 w 498877"/>
                <a:gd name="connsiteY1" fmla="*/ 17540 h 652970"/>
                <a:gd name="connsiteX2" fmla="*/ 157914 w 498877"/>
                <a:gd name="connsiteY2" fmla="*/ 48536 h 652970"/>
                <a:gd name="connsiteX3" fmla="*/ 95921 w 498877"/>
                <a:gd name="connsiteY3" fmla="*/ 126028 h 652970"/>
                <a:gd name="connsiteX4" fmla="*/ 33928 w 498877"/>
                <a:gd name="connsiteY4" fmla="*/ 219018 h 652970"/>
                <a:gd name="connsiteX5" fmla="*/ 2931 w 498877"/>
                <a:gd name="connsiteY5" fmla="*/ 312007 h 652970"/>
                <a:gd name="connsiteX6" fmla="*/ 49426 w 498877"/>
                <a:gd name="connsiteY6" fmla="*/ 606475 h 652970"/>
                <a:gd name="connsiteX7" fmla="*/ 95921 w 498877"/>
                <a:gd name="connsiteY7" fmla="*/ 637472 h 652970"/>
                <a:gd name="connsiteX8" fmla="*/ 142416 w 498877"/>
                <a:gd name="connsiteY8" fmla="*/ 652970 h 652970"/>
                <a:gd name="connsiteX9" fmla="*/ 343894 w 498877"/>
                <a:gd name="connsiteY9" fmla="*/ 606475 h 652970"/>
                <a:gd name="connsiteX10" fmla="*/ 405887 w 498877"/>
                <a:gd name="connsiteY10" fmla="*/ 513485 h 652970"/>
                <a:gd name="connsiteX11" fmla="*/ 467880 w 498877"/>
                <a:gd name="connsiteY11" fmla="*/ 420496 h 652970"/>
                <a:gd name="connsiteX12" fmla="*/ 498877 w 498877"/>
                <a:gd name="connsiteY12" fmla="*/ 374001 h 652970"/>
                <a:gd name="connsiteX13" fmla="*/ 452382 w 498877"/>
                <a:gd name="connsiteY13" fmla="*/ 110529 h 652970"/>
                <a:gd name="connsiteX14" fmla="*/ 421385 w 498877"/>
                <a:gd name="connsiteY14" fmla="*/ 64035 h 652970"/>
                <a:gd name="connsiteX15" fmla="*/ 328396 w 498877"/>
                <a:gd name="connsiteY15" fmla="*/ 2041 h 652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8877" h="652970">
                  <a:moveTo>
                    <a:pt x="328396" y="2041"/>
                  </a:moveTo>
                  <a:cubicBezTo>
                    <a:pt x="299983" y="-5708"/>
                    <a:pt x="276318" y="10609"/>
                    <a:pt x="250904" y="17540"/>
                  </a:cubicBezTo>
                  <a:cubicBezTo>
                    <a:pt x="219382" y="26137"/>
                    <a:pt x="157914" y="48536"/>
                    <a:pt x="157914" y="48536"/>
                  </a:cubicBezTo>
                  <a:cubicBezTo>
                    <a:pt x="72004" y="105810"/>
                    <a:pt x="139956" y="46764"/>
                    <a:pt x="95921" y="126028"/>
                  </a:cubicBezTo>
                  <a:cubicBezTo>
                    <a:pt x="77829" y="158593"/>
                    <a:pt x="45709" y="183676"/>
                    <a:pt x="33928" y="219018"/>
                  </a:cubicBezTo>
                  <a:lnTo>
                    <a:pt x="2931" y="312007"/>
                  </a:lnTo>
                  <a:cubicBezTo>
                    <a:pt x="8188" y="396123"/>
                    <a:pt x="-24944" y="532104"/>
                    <a:pt x="49426" y="606475"/>
                  </a:cubicBezTo>
                  <a:cubicBezTo>
                    <a:pt x="62597" y="619646"/>
                    <a:pt x="79261" y="629142"/>
                    <a:pt x="95921" y="637472"/>
                  </a:cubicBezTo>
                  <a:cubicBezTo>
                    <a:pt x="110533" y="644778"/>
                    <a:pt x="126918" y="647804"/>
                    <a:pt x="142416" y="652970"/>
                  </a:cubicBezTo>
                  <a:cubicBezTo>
                    <a:pt x="201777" y="647034"/>
                    <a:pt x="295156" y="662176"/>
                    <a:pt x="343894" y="606475"/>
                  </a:cubicBezTo>
                  <a:cubicBezTo>
                    <a:pt x="368425" y="578439"/>
                    <a:pt x="385223" y="544482"/>
                    <a:pt x="405887" y="513485"/>
                  </a:cubicBezTo>
                  <a:lnTo>
                    <a:pt x="467880" y="420496"/>
                  </a:lnTo>
                  <a:lnTo>
                    <a:pt x="498877" y="374001"/>
                  </a:lnTo>
                  <a:cubicBezTo>
                    <a:pt x="493944" y="319736"/>
                    <a:pt x="493680" y="172475"/>
                    <a:pt x="452382" y="110529"/>
                  </a:cubicBezTo>
                  <a:cubicBezTo>
                    <a:pt x="442050" y="95031"/>
                    <a:pt x="435403" y="76301"/>
                    <a:pt x="421385" y="64035"/>
                  </a:cubicBezTo>
                  <a:cubicBezTo>
                    <a:pt x="393349" y="39504"/>
                    <a:pt x="356809" y="9790"/>
                    <a:pt x="328396" y="204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任意多边形: 形状 271">
              <a:extLst>
                <a:ext uri="{FF2B5EF4-FFF2-40B4-BE49-F238E27FC236}">
                  <a16:creationId xmlns:a16="http://schemas.microsoft.com/office/drawing/2014/main" id="{502A5982-F250-427D-91BC-7D85280D172F}"/>
                </a:ext>
              </a:extLst>
            </p:cNvPr>
            <p:cNvSpPr/>
            <p:nvPr/>
          </p:nvSpPr>
          <p:spPr>
            <a:xfrm>
              <a:off x="5270119" y="2806192"/>
              <a:ext cx="42552" cy="120644"/>
            </a:xfrm>
            <a:custGeom>
              <a:avLst/>
              <a:gdLst>
                <a:gd name="connsiteX0" fmla="*/ 77491 w 185979"/>
                <a:gd name="connsiteY0" fmla="*/ 347 h 527289"/>
                <a:gd name="connsiteX1" fmla="*/ 46495 w 185979"/>
                <a:gd name="connsiteY1" fmla="*/ 124333 h 527289"/>
                <a:gd name="connsiteX2" fmla="*/ 15498 w 185979"/>
                <a:gd name="connsiteY2" fmla="*/ 170828 h 527289"/>
                <a:gd name="connsiteX3" fmla="*/ 0 w 185979"/>
                <a:gd name="connsiteY3" fmla="*/ 232821 h 527289"/>
                <a:gd name="connsiteX4" fmla="*/ 15498 w 185979"/>
                <a:gd name="connsiteY4" fmla="*/ 465296 h 527289"/>
                <a:gd name="connsiteX5" fmla="*/ 30996 w 185979"/>
                <a:gd name="connsiteY5" fmla="*/ 511791 h 527289"/>
                <a:gd name="connsiteX6" fmla="*/ 77491 w 185979"/>
                <a:gd name="connsiteY6" fmla="*/ 527289 h 527289"/>
                <a:gd name="connsiteX7" fmla="*/ 154983 w 185979"/>
                <a:gd name="connsiteY7" fmla="*/ 465296 h 527289"/>
                <a:gd name="connsiteX8" fmla="*/ 185979 w 185979"/>
                <a:gd name="connsiteY8" fmla="*/ 372306 h 527289"/>
                <a:gd name="connsiteX9" fmla="*/ 170481 w 185979"/>
                <a:gd name="connsiteY9" fmla="*/ 155330 h 527289"/>
                <a:gd name="connsiteX10" fmla="*/ 154983 w 185979"/>
                <a:gd name="connsiteY10" fmla="*/ 93337 h 527289"/>
                <a:gd name="connsiteX11" fmla="*/ 77491 w 185979"/>
                <a:gd name="connsiteY11" fmla="*/ 347 h 52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979" h="527289">
                  <a:moveTo>
                    <a:pt x="77491" y="347"/>
                  </a:moveTo>
                  <a:cubicBezTo>
                    <a:pt x="59410" y="5513"/>
                    <a:pt x="61053" y="84297"/>
                    <a:pt x="46495" y="124333"/>
                  </a:cubicBezTo>
                  <a:cubicBezTo>
                    <a:pt x="40129" y="141838"/>
                    <a:pt x="22835" y="153707"/>
                    <a:pt x="15498" y="170828"/>
                  </a:cubicBezTo>
                  <a:cubicBezTo>
                    <a:pt x="7107" y="190406"/>
                    <a:pt x="5166" y="212157"/>
                    <a:pt x="0" y="232821"/>
                  </a:cubicBezTo>
                  <a:cubicBezTo>
                    <a:pt x="5166" y="310313"/>
                    <a:pt x="6922" y="388107"/>
                    <a:pt x="15498" y="465296"/>
                  </a:cubicBezTo>
                  <a:cubicBezTo>
                    <a:pt x="17302" y="481533"/>
                    <a:pt x="19444" y="500239"/>
                    <a:pt x="30996" y="511791"/>
                  </a:cubicBezTo>
                  <a:cubicBezTo>
                    <a:pt x="42548" y="523343"/>
                    <a:pt x="61993" y="522123"/>
                    <a:pt x="77491" y="527289"/>
                  </a:cubicBezTo>
                  <a:cubicBezTo>
                    <a:pt x="127908" y="510484"/>
                    <a:pt x="130600" y="520159"/>
                    <a:pt x="154983" y="465296"/>
                  </a:cubicBezTo>
                  <a:cubicBezTo>
                    <a:pt x="168253" y="435439"/>
                    <a:pt x="185979" y="372306"/>
                    <a:pt x="185979" y="372306"/>
                  </a:cubicBezTo>
                  <a:cubicBezTo>
                    <a:pt x="180813" y="299981"/>
                    <a:pt x="178488" y="227396"/>
                    <a:pt x="170481" y="155330"/>
                  </a:cubicBezTo>
                  <a:cubicBezTo>
                    <a:pt x="168129" y="134160"/>
                    <a:pt x="160835" y="113818"/>
                    <a:pt x="154983" y="93337"/>
                  </a:cubicBezTo>
                  <a:cubicBezTo>
                    <a:pt x="142215" y="48649"/>
                    <a:pt x="95572" y="-4819"/>
                    <a:pt x="77491" y="34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任意多边形: 形状 272">
              <a:extLst>
                <a:ext uri="{FF2B5EF4-FFF2-40B4-BE49-F238E27FC236}">
                  <a16:creationId xmlns:a16="http://schemas.microsoft.com/office/drawing/2014/main" id="{998442E9-31EA-4E51-A4BB-CAE177E5338A}"/>
                </a:ext>
              </a:extLst>
            </p:cNvPr>
            <p:cNvSpPr/>
            <p:nvPr/>
          </p:nvSpPr>
          <p:spPr>
            <a:xfrm>
              <a:off x="5394229" y="2958749"/>
              <a:ext cx="39052" cy="166662"/>
            </a:xfrm>
            <a:custGeom>
              <a:avLst/>
              <a:gdLst>
                <a:gd name="connsiteX0" fmla="*/ 108489 w 170680"/>
                <a:gd name="connsiteY0" fmla="*/ 0 h 728420"/>
                <a:gd name="connsiteX1" fmla="*/ 154983 w 170680"/>
                <a:gd name="connsiteY1" fmla="*/ 666427 h 728420"/>
                <a:gd name="connsiteX2" fmla="*/ 139485 w 170680"/>
                <a:gd name="connsiteY2" fmla="*/ 712922 h 728420"/>
                <a:gd name="connsiteX3" fmla="*/ 92990 w 170680"/>
                <a:gd name="connsiteY3" fmla="*/ 728420 h 728420"/>
                <a:gd name="connsiteX4" fmla="*/ 46495 w 170680"/>
                <a:gd name="connsiteY4" fmla="*/ 681925 h 728420"/>
                <a:gd name="connsiteX5" fmla="*/ 0 w 170680"/>
                <a:gd name="connsiteY5" fmla="*/ 511444 h 728420"/>
                <a:gd name="connsiteX6" fmla="*/ 15499 w 170680"/>
                <a:gd name="connsiteY6" fmla="*/ 61993 h 728420"/>
                <a:gd name="connsiteX7" fmla="*/ 92990 w 170680"/>
                <a:gd name="connsiteY7" fmla="*/ 61993 h 72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680" h="728420">
                  <a:moveTo>
                    <a:pt x="108489" y="0"/>
                  </a:moveTo>
                  <a:cubicBezTo>
                    <a:pt x="163674" y="386294"/>
                    <a:pt x="189658" y="354351"/>
                    <a:pt x="154983" y="666427"/>
                  </a:cubicBezTo>
                  <a:cubicBezTo>
                    <a:pt x="153179" y="682664"/>
                    <a:pt x="151037" y="701370"/>
                    <a:pt x="139485" y="712922"/>
                  </a:cubicBezTo>
                  <a:cubicBezTo>
                    <a:pt x="127933" y="724474"/>
                    <a:pt x="108488" y="723254"/>
                    <a:pt x="92990" y="728420"/>
                  </a:cubicBezTo>
                  <a:cubicBezTo>
                    <a:pt x="77492" y="712922"/>
                    <a:pt x="57139" y="701085"/>
                    <a:pt x="46495" y="681925"/>
                  </a:cubicBezTo>
                  <a:cubicBezTo>
                    <a:pt x="21918" y="637686"/>
                    <a:pt x="10016" y="561522"/>
                    <a:pt x="0" y="511444"/>
                  </a:cubicBezTo>
                  <a:cubicBezTo>
                    <a:pt x="5166" y="361627"/>
                    <a:pt x="-4313" y="210584"/>
                    <a:pt x="15499" y="61993"/>
                  </a:cubicBezTo>
                  <a:cubicBezTo>
                    <a:pt x="21484" y="17108"/>
                    <a:pt x="83775" y="57386"/>
                    <a:pt x="92990" y="61993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任意多边形: 形状 273">
              <a:extLst>
                <a:ext uri="{FF2B5EF4-FFF2-40B4-BE49-F238E27FC236}">
                  <a16:creationId xmlns:a16="http://schemas.microsoft.com/office/drawing/2014/main" id="{572A72F4-B967-4DB1-AC21-262DC2DB6287}"/>
                </a:ext>
              </a:extLst>
            </p:cNvPr>
            <p:cNvSpPr/>
            <p:nvPr/>
          </p:nvSpPr>
          <p:spPr>
            <a:xfrm>
              <a:off x="5284110" y="3224700"/>
              <a:ext cx="131742" cy="120564"/>
            </a:xfrm>
            <a:custGeom>
              <a:avLst/>
              <a:gdLst>
                <a:gd name="connsiteX0" fmla="*/ 248818 w 575796"/>
                <a:gd name="connsiteY0" fmla="*/ 46495 h 526942"/>
                <a:gd name="connsiteX1" fmla="*/ 124831 w 575796"/>
                <a:gd name="connsiteY1" fmla="*/ 61993 h 526942"/>
                <a:gd name="connsiteX2" fmla="*/ 78337 w 575796"/>
                <a:gd name="connsiteY2" fmla="*/ 108488 h 526942"/>
                <a:gd name="connsiteX3" fmla="*/ 31842 w 575796"/>
                <a:gd name="connsiteY3" fmla="*/ 139484 h 526942"/>
                <a:gd name="connsiteX4" fmla="*/ 845 w 575796"/>
                <a:gd name="connsiteY4" fmla="*/ 185979 h 526942"/>
                <a:gd name="connsiteX5" fmla="*/ 16343 w 575796"/>
                <a:gd name="connsiteY5" fmla="*/ 356461 h 526942"/>
                <a:gd name="connsiteX6" fmla="*/ 31842 w 575796"/>
                <a:gd name="connsiteY6" fmla="*/ 402956 h 526942"/>
                <a:gd name="connsiteX7" fmla="*/ 62838 w 575796"/>
                <a:gd name="connsiteY7" fmla="*/ 449451 h 526942"/>
                <a:gd name="connsiteX8" fmla="*/ 233320 w 575796"/>
                <a:gd name="connsiteY8" fmla="*/ 511444 h 526942"/>
                <a:gd name="connsiteX9" fmla="*/ 295313 w 575796"/>
                <a:gd name="connsiteY9" fmla="*/ 526942 h 526942"/>
                <a:gd name="connsiteX10" fmla="*/ 357306 w 575796"/>
                <a:gd name="connsiteY10" fmla="*/ 511444 h 526942"/>
                <a:gd name="connsiteX11" fmla="*/ 450296 w 575796"/>
                <a:gd name="connsiteY11" fmla="*/ 480447 h 526942"/>
                <a:gd name="connsiteX12" fmla="*/ 512289 w 575796"/>
                <a:gd name="connsiteY12" fmla="*/ 387457 h 526942"/>
                <a:gd name="connsiteX13" fmla="*/ 543286 w 575796"/>
                <a:gd name="connsiteY13" fmla="*/ 340962 h 526942"/>
                <a:gd name="connsiteX14" fmla="*/ 558784 w 575796"/>
                <a:gd name="connsiteY14" fmla="*/ 123986 h 526942"/>
                <a:gd name="connsiteX15" fmla="*/ 543286 w 575796"/>
                <a:gd name="connsiteY15" fmla="*/ 77491 h 526942"/>
                <a:gd name="connsiteX16" fmla="*/ 403801 w 575796"/>
                <a:gd name="connsiteY16" fmla="*/ 0 h 526942"/>
                <a:gd name="connsiteX17" fmla="*/ 248818 w 575796"/>
                <a:gd name="connsiteY17" fmla="*/ 46495 h 526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5796" h="526942">
                  <a:moveTo>
                    <a:pt x="248818" y="46495"/>
                  </a:moveTo>
                  <a:cubicBezTo>
                    <a:pt x="202323" y="56827"/>
                    <a:pt x="163974" y="47759"/>
                    <a:pt x="124831" y="61993"/>
                  </a:cubicBezTo>
                  <a:cubicBezTo>
                    <a:pt x="104233" y="69483"/>
                    <a:pt x="95175" y="94457"/>
                    <a:pt x="78337" y="108488"/>
                  </a:cubicBezTo>
                  <a:cubicBezTo>
                    <a:pt x="64028" y="120412"/>
                    <a:pt x="47340" y="129152"/>
                    <a:pt x="31842" y="139484"/>
                  </a:cubicBezTo>
                  <a:cubicBezTo>
                    <a:pt x="21510" y="154982"/>
                    <a:pt x="2172" y="167400"/>
                    <a:pt x="845" y="185979"/>
                  </a:cubicBezTo>
                  <a:cubicBezTo>
                    <a:pt x="-3221" y="242896"/>
                    <a:pt x="8273" y="299973"/>
                    <a:pt x="16343" y="356461"/>
                  </a:cubicBezTo>
                  <a:cubicBezTo>
                    <a:pt x="18653" y="372634"/>
                    <a:pt x="24536" y="388344"/>
                    <a:pt x="31842" y="402956"/>
                  </a:cubicBezTo>
                  <a:cubicBezTo>
                    <a:pt x="40172" y="419616"/>
                    <a:pt x="49667" y="436280"/>
                    <a:pt x="62838" y="449451"/>
                  </a:cubicBezTo>
                  <a:cubicBezTo>
                    <a:pt x="107976" y="494589"/>
                    <a:pt x="175328" y="498557"/>
                    <a:pt x="233320" y="511444"/>
                  </a:cubicBezTo>
                  <a:cubicBezTo>
                    <a:pt x="254113" y="516065"/>
                    <a:pt x="274649" y="521776"/>
                    <a:pt x="295313" y="526942"/>
                  </a:cubicBezTo>
                  <a:cubicBezTo>
                    <a:pt x="315977" y="521776"/>
                    <a:pt x="336904" y="517565"/>
                    <a:pt x="357306" y="511444"/>
                  </a:cubicBezTo>
                  <a:cubicBezTo>
                    <a:pt x="388601" y="502055"/>
                    <a:pt x="450296" y="480447"/>
                    <a:pt x="450296" y="480447"/>
                  </a:cubicBezTo>
                  <a:lnTo>
                    <a:pt x="512289" y="387457"/>
                  </a:lnTo>
                  <a:lnTo>
                    <a:pt x="543286" y="340962"/>
                  </a:lnTo>
                  <a:cubicBezTo>
                    <a:pt x="582942" y="221992"/>
                    <a:pt x="584085" y="263143"/>
                    <a:pt x="558784" y="123986"/>
                  </a:cubicBezTo>
                  <a:cubicBezTo>
                    <a:pt x="555862" y="107913"/>
                    <a:pt x="554838" y="89043"/>
                    <a:pt x="543286" y="77491"/>
                  </a:cubicBezTo>
                  <a:cubicBezTo>
                    <a:pt x="489995" y="24200"/>
                    <a:pt x="462268" y="19489"/>
                    <a:pt x="403801" y="0"/>
                  </a:cubicBezTo>
                  <a:cubicBezTo>
                    <a:pt x="238537" y="16526"/>
                    <a:pt x="295313" y="36163"/>
                    <a:pt x="248818" y="4649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任意多边形: 形状 274">
              <a:extLst>
                <a:ext uri="{FF2B5EF4-FFF2-40B4-BE49-F238E27FC236}">
                  <a16:creationId xmlns:a16="http://schemas.microsoft.com/office/drawing/2014/main" id="{C8816EA1-3379-4EB1-8341-56EC728D88E8}"/>
                </a:ext>
              </a:extLst>
            </p:cNvPr>
            <p:cNvSpPr/>
            <p:nvPr/>
          </p:nvSpPr>
          <p:spPr>
            <a:xfrm>
              <a:off x="5170097" y="3114773"/>
              <a:ext cx="43253" cy="56736"/>
            </a:xfrm>
            <a:custGeom>
              <a:avLst/>
              <a:gdLst>
                <a:gd name="connsiteX0" fmla="*/ 18705 w 189042"/>
                <a:gd name="connsiteY0" fmla="*/ 0 h 247973"/>
                <a:gd name="connsiteX1" fmla="*/ 18705 w 189042"/>
                <a:gd name="connsiteY1" fmla="*/ 201478 h 247973"/>
                <a:gd name="connsiteX2" fmla="*/ 80698 w 189042"/>
                <a:gd name="connsiteY2" fmla="*/ 247973 h 247973"/>
                <a:gd name="connsiteX3" fmla="*/ 173688 w 189042"/>
                <a:gd name="connsiteY3" fmla="*/ 201478 h 247973"/>
                <a:gd name="connsiteX4" fmla="*/ 111694 w 189042"/>
                <a:gd name="connsiteY4" fmla="*/ 15499 h 247973"/>
                <a:gd name="connsiteX5" fmla="*/ 18705 w 189042"/>
                <a:gd name="connsiteY5" fmla="*/ 0 h 2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042" h="247973">
                  <a:moveTo>
                    <a:pt x="18705" y="0"/>
                  </a:moveTo>
                  <a:cubicBezTo>
                    <a:pt x="4598" y="70531"/>
                    <a:pt x="-15178" y="126935"/>
                    <a:pt x="18705" y="201478"/>
                  </a:cubicBezTo>
                  <a:cubicBezTo>
                    <a:pt x="29394" y="224993"/>
                    <a:pt x="60034" y="232475"/>
                    <a:pt x="80698" y="247973"/>
                  </a:cubicBezTo>
                  <a:cubicBezTo>
                    <a:pt x="95012" y="243202"/>
                    <a:pt x="170440" y="222591"/>
                    <a:pt x="173688" y="201478"/>
                  </a:cubicBezTo>
                  <a:cubicBezTo>
                    <a:pt x="200189" y="29220"/>
                    <a:pt x="199874" y="44892"/>
                    <a:pt x="111694" y="15499"/>
                  </a:cubicBezTo>
                  <a:lnTo>
                    <a:pt x="18705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0968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>
            <a:extLst>
              <a:ext uri="{FF2B5EF4-FFF2-40B4-BE49-F238E27FC236}">
                <a16:creationId xmlns:a16="http://schemas.microsoft.com/office/drawing/2014/main" id="{53AE5B8E-8AFF-415E-8FDA-0667AB02564B}"/>
              </a:ext>
            </a:extLst>
          </p:cNvPr>
          <p:cNvGrpSpPr/>
          <p:nvPr/>
        </p:nvGrpSpPr>
        <p:grpSpPr>
          <a:xfrm>
            <a:off x="4976252" y="1821049"/>
            <a:ext cx="1564033" cy="1222288"/>
            <a:chOff x="4976252" y="1821049"/>
            <a:chExt cx="1564033" cy="122228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2CCAC99B-5494-4D4D-988B-D3E20336407A}"/>
                </a:ext>
              </a:extLst>
            </p:cNvPr>
            <p:cNvSpPr/>
            <p:nvPr/>
          </p:nvSpPr>
          <p:spPr>
            <a:xfrm>
              <a:off x="5694412" y="2368251"/>
              <a:ext cx="230189" cy="230188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0">
                <a:schemeClr val="accent3">
                  <a:lumMod val="75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A759547-E7F8-48EE-8D10-86064A2A9E2F}"/>
                </a:ext>
              </a:extLst>
            </p:cNvPr>
            <p:cNvSpPr/>
            <p:nvPr/>
          </p:nvSpPr>
          <p:spPr>
            <a:xfrm>
              <a:off x="5752969" y="2426807"/>
              <a:ext cx="56538" cy="565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47C1F1C-A485-47CF-8F51-97DD0C87151A}"/>
                </a:ext>
              </a:extLst>
            </p:cNvPr>
            <p:cNvSpPr/>
            <p:nvPr/>
          </p:nvSpPr>
          <p:spPr>
            <a:xfrm>
              <a:off x="5409870" y="2511614"/>
              <a:ext cx="230189" cy="230188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0">
                <a:schemeClr val="accent3">
                  <a:lumMod val="75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EFDE4D9-CC7E-48A3-AF82-ADF7905E9061}"/>
                </a:ext>
              </a:extLst>
            </p:cNvPr>
            <p:cNvSpPr/>
            <p:nvPr/>
          </p:nvSpPr>
          <p:spPr>
            <a:xfrm>
              <a:off x="5468427" y="2570170"/>
              <a:ext cx="56538" cy="565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E8EAA4C-654B-4B29-AC69-2C631FD39EFA}"/>
                </a:ext>
              </a:extLst>
            </p:cNvPr>
            <p:cNvSpPr/>
            <p:nvPr/>
          </p:nvSpPr>
          <p:spPr>
            <a:xfrm>
              <a:off x="5933014" y="2033065"/>
              <a:ext cx="230189" cy="230188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0">
                <a:schemeClr val="accent3">
                  <a:lumMod val="75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EECA751-FD7E-4EF5-8CD6-C3F1E4F6FEB6}"/>
                </a:ext>
              </a:extLst>
            </p:cNvPr>
            <p:cNvSpPr/>
            <p:nvPr/>
          </p:nvSpPr>
          <p:spPr>
            <a:xfrm>
              <a:off x="5991571" y="2091621"/>
              <a:ext cx="56538" cy="565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594F335-85E9-433A-82E1-B73C2839CBED}"/>
                </a:ext>
              </a:extLst>
            </p:cNvPr>
            <p:cNvSpPr/>
            <p:nvPr/>
          </p:nvSpPr>
          <p:spPr>
            <a:xfrm>
              <a:off x="5876476" y="2281426"/>
              <a:ext cx="230189" cy="230188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0">
                <a:schemeClr val="accent3">
                  <a:lumMod val="75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36E59A4-C113-4F22-9AE0-5EC053D4D225}"/>
                </a:ext>
              </a:extLst>
            </p:cNvPr>
            <p:cNvSpPr/>
            <p:nvPr/>
          </p:nvSpPr>
          <p:spPr>
            <a:xfrm>
              <a:off x="5935033" y="2339982"/>
              <a:ext cx="56538" cy="565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AECD1B6-7205-42E6-9119-A991FF9ACE60}"/>
                </a:ext>
              </a:extLst>
            </p:cNvPr>
            <p:cNvSpPr/>
            <p:nvPr/>
          </p:nvSpPr>
          <p:spPr>
            <a:xfrm>
              <a:off x="5505616" y="2305656"/>
              <a:ext cx="230189" cy="230188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0">
                <a:schemeClr val="accent3">
                  <a:lumMod val="75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39AD67B6-8293-4367-AA79-65326425C639}"/>
                </a:ext>
              </a:extLst>
            </p:cNvPr>
            <p:cNvSpPr/>
            <p:nvPr/>
          </p:nvSpPr>
          <p:spPr>
            <a:xfrm>
              <a:off x="5564173" y="2364212"/>
              <a:ext cx="56538" cy="565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6259DA9-25F9-4410-9E19-9DBFDB42E61F}"/>
                </a:ext>
              </a:extLst>
            </p:cNvPr>
            <p:cNvSpPr/>
            <p:nvPr/>
          </p:nvSpPr>
          <p:spPr>
            <a:xfrm>
              <a:off x="5691045" y="2091622"/>
              <a:ext cx="230189" cy="230188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0">
                <a:schemeClr val="accent3">
                  <a:lumMod val="75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2BCBAFB-A99B-4D81-A808-B0D4437C50AE}"/>
                </a:ext>
              </a:extLst>
            </p:cNvPr>
            <p:cNvSpPr/>
            <p:nvPr/>
          </p:nvSpPr>
          <p:spPr>
            <a:xfrm>
              <a:off x="5749602" y="2150178"/>
              <a:ext cx="56538" cy="565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5D01FF83-23E0-47C3-9515-AC93CAC1722C}"/>
                </a:ext>
              </a:extLst>
            </p:cNvPr>
            <p:cNvSpPr/>
            <p:nvPr/>
          </p:nvSpPr>
          <p:spPr>
            <a:xfrm>
              <a:off x="6058540" y="2299598"/>
              <a:ext cx="230189" cy="230188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0">
                <a:schemeClr val="accent3">
                  <a:lumMod val="75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17EFB7B-AA6A-4576-B4F2-BA4B2E4F63DF}"/>
                </a:ext>
              </a:extLst>
            </p:cNvPr>
            <p:cNvSpPr/>
            <p:nvPr/>
          </p:nvSpPr>
          <p:spPr>
            <a:xfrm>
              <a:off x="6117097" y="2358154"/>
              <a:ext cx="56538" cy="565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CD322D5-6C99-40FF-B236-595150ADE5CD}"/>
                </a:ext>
              </a:extLst>
            </p:cNvPr>
            <p:cNvSpPr/>
            <p:nvPr/>
          </p:nvSpPr>
          <p:spPr>
            <a:xfrm>
              <a:off x="5886908" y="2551996"/>
              <a:ext cx="230189" cy="230188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0">
                <a:schemeClr val="accent3">
                  <a:lumMod val="75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4970D277-4099-4036-934C-E28956467F2A}"/>
                </a:ext>
              </a:extLst>
            </p:cNvPr>
            <p:cNvSpPr/>
            <p:nvPr/>
          </p:nvSpPr>
          <p:spPr>
            <a:xfrm>
              <a:off x="5945465" y="2610552"/>
              <a:ext cx="56538" cy="565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14EC74C-FD3D-48AD-81EB-E411B64DB535}"/>
                </a:ext>
              </a:extLst>
            </p:cNvPr>
            <p:cNvSpPr/>
            <p:nvPr/>
          </p:nvSpPr>
          <p:spPr>
            <a:xfrm>
              <a:off x="5633499" y="2655649"/>
              <a:ext cx="230189" cy="230188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0">
                <a:schemeClr val="accent3">
                  <a:lumMod val="75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68F8821C-E904-4B18-A06D-01FFCFF209EC}"/>
                </a:ext>
              </a:extLst>
            </p:cNvPr>
            <p:cNvSpPr/>
            <p:nvPr/>
          </p:nvSpPr>
          <p:spPr>
            <a:xfrm>
              <a:off x="5692056" y="2714205"/>
              <a:ext cx="56538" cy="565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03336CCC-8D9B-4684-9AA8-575A74828F67}"/>
                </a:ext>
              </a:extLst>
            </p:cNvPr>
            <p:cNvSpPr/>
            <p:nvPr/>
          </p:nvSpPr>
          <p:spPr>
            <a:xfrm>
              <a:off x="5472637" y="2041142"/>
              <a:ext cx="230189" cy="230188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0">
                <a:schemeClr val="accent3">
                  <a:lumMod val="75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2B1418AA-9232-49FC-9A0B-614D7DBC396D}"/>
                </a:ext>
              </a:extLst>
            </p:cNvPr>
            <p:cNvSpPr/>
            <p:nvPr/>
          </p:nvSpPr>
          <p:spPr>
            <a:xfrm>
              <a:off x="5531194" y="2099698"/>
              <a:ext cx="56538" cy="565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8F004774-E389-4D9E-84DA-4275706622B2}"/>
                </a:ext>
              </a:extLst>
            </p:cNvPr>
            <p:cNvSpPr/>
            <p:nvPr/>
          </p:nvSpPr>
          <p:spPr>
            <a:xfrm>
              <a:off x="6248852" y="2523727"/>
              <a:ext cx="230189" cy="230188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0">
                <a:schemeClr val="accent3">
                  <a:lumMod val="75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FA43EDB-D10A-4FB5-9DE1-24ABBDBD1D0E}"/>
                </a:ext>
              </a:extLst>
            </p:cNvPr>
            <p:cNvSpPr/>
            <p:nvPr/>
          </p:nvSpPr>
          <p:spPr>
            <a:xfrm>
              <a:off x="6307409" y="2582283"/>
              <a:ext cx="56538" cy="565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F6872035-CBF5-40D2-A778-2A5F89BFF8B7}"/>
                </a:ext>
              </a:extLst>
            </p:cNvPr>
            <p:cNvGrpSpPr/>
            <p:nvPr/>
          </p:nvGrpSpPr>
          <p:grpSpPr>
            <a:xfrm>
              <a:off x="6211159" y="2753915"/>
              <a:ext cx="230189" cy="230188"/>
              <a:chOff x="6211159" y="2753915"/>
              <a:chExt cx="230189" cy="230188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EFF1090A-BD43-4F33-A802-4A76519968AF}"/>
                  </a:ext>
                </a:extLst>
              </p:cNvPr>
              <p:cNvSpPr/>
              <p:nvPr/>
            </p:nvSpPr>
            <p:spPr>
              <a:xfrm>
                <a:off x="6211159" y="2753915"/>
                <a:ext cx="230189" cy="230188"/>
              </a:xfrm>
              <a:prstGeom prst="ellipse">
                <a:avLst/>
              </a:prstGeom>
              <a:noFill/>
              <a:ln w="28575">
                <a:solidFill>
                  <a:schemeClr val="accent3">
                    <a:lumMod val="50000"/>
                    <a:alpha val="60000"/>
                  </a:schemeClr>
                </a:solidFill>
              </a:ln>
              <a:effectLst>
                <a:glow rad="127000">
                  <a:schemeClr val="accent3">
                    <a:lumMod val="75000"/>
                    <a:alpha val="5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2F4598C6-7B4D-4808-9208-434B54FB89DA}"/>
                  </a:ext>
                </a:extLst>
              </p:cNvPr>
              <p:cNvSpPr/>
              <p:nvPr/>
            </p:nvSpPr>
            <p:spPr>
              <a:xfrm>
                <a:off x="6269716" y="2812471"/>
                <a:ext cx="56538" cy="56538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accent3">
                    <a:lumMod val="50000"/>
                    <a:alpha val="60000"/>
                  </a:schemeClr>
                </a:solidFill>
              </a:ln>
              <a:effectLst>
                <a:glow>
                  <a:schemeClr val="accent3">
                    <a:lumMod val="75000"/>
                    <a:alpha val="5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ADAF3864-8F77-44B3-A1A5-DEF178D87CCC}"/>
                </a:ext>
              </a:extLst>
            </p:cNvPr>
            <p:cNvSpPr/>
            <p:nvPr/>
          </p:nvSpPr>
          <p:spPr>
            <a:xfrm>
              <a:off x="5185911" y="2091622"/>
              <a:ext cx="88845" cy="8884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E81DC941-A0D6-47FD-AB56-0A58B8CC34D6}"/>
                </a:ext>
              </a:extLst>
            </p:cNvPr>
            <p:cNvSpPr/>
            <p:nvPr/>
          </p:nvSpPr>
          <p:spPr>
            <a:xfrm>
              <a:off x="5073679" y="2092967"/>
              <a:ext cx="88845" cy="8884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FD346E9E-A599-4EAB-8A4D-65DC3CBC1F81}"/>
                </a:ext>
              </a:extLst>
            </p:cNvPr>
            <p:cNvSpPr/>
            <p:nvPr/>
          </p:nvSpPr>
          <p:spPr>
            <a:xfrm>
              <a:off x="5118101" y="2175755"/>
              <a:ext cx="88845" cy="8884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00268665-58C1-4AE6-A902-2CB557AA4359}"/>
                </a:ext>
              </a:extLst>
            </p:cNvPr>
            <p:cNvSpPr/>
            <p:nvPr/>
          </p:nvSpPr>
          <p:spPr>
            <a:xfrm>
              <a:off x="5061564" y="2277388"/>
              <a:ext cx="88845" cy="8884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F8BC5E11-7AE1-45C7-BFB5-946E6714E503}"/>
                </a:ext>
              </a:extLst>
            </p:cNvPr>
            <p:cNvSpPr/>
            <p:nvPr/>
          </p:nvSpPr>
          <p:spPr>
            <a:xfrm>
              <a:off x="6451440" y="1821049"/>
              <a:ext cx="88845" cy="8884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03233FCB-3CC4-408C-9AD8-45CCCF6A0340}"/>
                </a:ext>
              </a:extLst>
            </p:cNvPr>
            <p:cNvSpPr/>
            <p:nvPr/>
          </p:nvSpPr>
          <p:spPr>
            <a:xfrm>
              <a:off x="6339208" y="1822395"/>
              <a:ext cx="88845" cy="8884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3F2255C7-1DE9-4475-A0BA-1B5CD366A4CA}"/>
                </a:ext>
              </a:extLst>
            </p:cNvPr>
            <p:cNvSpPr/>
            <p:nvPr/>
          </p:nvSpPr>
          <p:spPr>
            <a:xfrm>
              <a:off x="6449756" y="1934123"/>
              <a:ext cx="88845" cy="8884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EA8B1814-41C9-4B39-A42C-31F1662BEA19}"/>
                </a:ext>
              </a:extLst>
            </p:cNvPr>
            <p:cNvSpPr/>
            <p:nvPr/>
          </p:nvSpPr>
          <p:spPr>
            <a:xfrm>
              <a:off x="6327093" y="2006815"/>
              <a:ext cx="88845" cy="8884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F8C62227-30B4-463A-B4EB-30FC2E715C1B}"/>
                </a:ext>
              </a:extLst>
            </p:cNvPr>
            <p:cNvSpPr/>
            <p:nvPr/>
          </p:nvSpPr>
          <p:spPr>
            <a:xfrm>
              <a:off x="5225622" y="2393828"/>
              <a:ext cx="88845" cy="8884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DA2E2D6B-6E94-4FAC-929F-869E1338609D}"/>
                </a:ext>
              </a:extLst>
            </p:cNvPr>
            <p:cNvSpPr/>
            <p:nvPr/>
          </p:nvSpPr>
          <p:spPr>
            <a:xfrm>
              <a:off x="5113390" y="2395174"/>
              <a:ext cx="88845" cy="8884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BFE5420D-C9C2-487B-AE9E-BA07886C550B}"/>
                </a:ext>
              </a:extLst>
            </p:cNvPr>
            <p:cNvSpPr/>
            <p:nvPr/>
          </p:nvSpPr>
          <p:spPr>
            <a:xfrm>
              <a:off x="5012092" y="2554017"/>
              <a:ext cx="88845" cy="8884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9E485C46-6F59-4F18-9EAE-43E281F39322}"/>
                </a:ext>
              </a:extLst>
            </p:cNvPr>
            <p:cNvSpPr/>
            <p:nvPr/>
          </p:nvSpPr>
          <p:spPr>
            <a:xfrm>
              <a:off x="4976252" y="2393828"/>
              <a:ext cx="88845" cy="8884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6ED9D78D-E9B0-4604-BF1C-42A41EE66B9C}"/>
                </a:ext>
              </a:extLst>
            </p:cNvPr>
            <p:cNvSpPr/>
            <p:nvPr/>
          </p:nvSpPr>
          <p:spPr>
            <a:xfrm>
              <a:off x="5415427" y="2870359"/>
              <a:ext cx="88845" cy="8884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D7E8F33C-C647-4D20-B7C1-D7B53D2FF2A0}"/>
                </a:ext>
              </a:extLst>
            </p:cNvPr>
            <p:cNvSpPr/>
            <p:nvPr/>
          </p:nvSpPr>
          <p:spPr>
            <a:xfrm>
              <a:off x="5303195" y="2871705"/>
              <a:ext cx="88845" cy="8884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1E130AD6-B52D-484C-9392-76B339A8D011}"/>
                </a:ext>
              </a:extLst>
            </p:cNvPr>
            <p:cNvSpPr/>
            <p:nvPr/>
          </p:nvSpPr>
          <p:spPr>
            <a:xfrm>
              <a:off x="5347617" y="2954492"/>
              <a:ext cx="88845" cy="8884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B84AC035-F614-4FF9-95DD-894EC471ADE5}"/>
                </a:ext>
              </a:extLst>
            </p:cNvPr>
            <p:cNvSpPr/>
            <p:nvPr/>
          </p:nvSpPr>
          <p:spPr>
            <a:xfrm>
              <a:off x="5476673" y="2954492"/>
              <a:ext cx="88845" cy="8884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6439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395B9-9F64-408C-92AF-F6E1AA3A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Spirochaetes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F1976-3A45-4131-B377-137362BF7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541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7278C42-C941-44BF-879B-F24071501E3E}"/>
              </a:ext>
            </a:extLst>
          </p:cNvPr>
          <p:cNvGrpSpPr/>
          <p:nvPr/>
        </p:nvGrpSpPr>
        <p:grpSpPr>
          <a:xfrm>
            <a:off x="4788977" y="2597708"/>
            <a:ext cx="1580826" cy="718930"/>
            <a:chOff x="4788977" y="2597707"/>
            <a:chExt cx="2282698" cy="1028895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EA1C238F-9C6B-46D4-BBC1-6FE2683E5C99}"/>
                </a:ext>
              </a:extLst>
            </p:cNvPr>
            <p:cNvSpPr/>
            <p:nvPr/>
          </p:nvSpPr>
          <p:spPr>
            <a:xfrm rot="21085159">
              <a:off x="4788977" y="2597707"/>
              <a:ext cx="2282698" cy="857087"/>
            </a:xfrm>
            <a:custGeom>
              <a:avLst/>
              <a:gdLst>
                <a:gd name="connsiteX0" fmla="*/ 0 w 8214118"/>
                <a:gd name="connsiteY0" fmla="*/ 2944678 h 3084163"/>
                <a:gd name="connsiteX1" fmla="*/ 61993 w 8214118"/>
                <a:gd name="connsiteY1" fmla="*/ 2867186 h 3084163"/>
                <a:gd name="connsiteX2" fmla="*/ 247973 w 8214118"/>
                <a:gd name="connsiteY2" fmla="*/ 2774197 h 3084163"/>
                <a:gd name="connsiteX3" fmla="*/ 309966 w 8214118"/>
                <a:gd name="connsiteY3" fmla="*/ 2758698 h 3084163"/>
                <a:gd name="connsiteX4" fmla="*/ 402956 w 8214118"/>
                <a:gd name="connsiteY4" fmla="*/ 2743200 h 3084163"/>
                <a:gd name="connsiteX5" fmla="*/ 604434 w 8214118"/>
                <a:gd name="connsiteY5" fmla="*/ 2712203 h 3084163"/>
                <a:gd name="connsiteX6" fmla="*/ 976393 w 8214118"/>
                <a:gd name="connsiteY6" fmla="*/ 2727702 h 3084163"/>
                <a:gd name="connsiteX7" fmla="*/ 1069383 w 8214118"/>
                <a:gd name="connsiteY7" fmla="*/ 2743200 h 3084163"/>
                <a:gd name="connsiteX8" fmla="*/ 1193369 w 8214118"/>
                <a:gd name="connsiteY8" fmla="*/ 2758698 h 3084163"/>
                <a:gd name="connsiteX9" fmla="*/ 1255363 w 8214118"/>
                <a:gd name="connsiteY9" fmla="*/ 2774197 h 3084163"/>
                <a:gd name="connsiteX10" fmla="*/ 1410346 w 8214118"/>
                <a:gd name="connsiteY10" fmla="*/ 2805193 h 3084163"/>
                <a:gd name="connsiteX11" fmla="*/ 1596325 w 8214118"/>
                <a:gd name="connsiteY11" fmla="*/ 2851688 h 3084163"/>
                <a:gd name="connsiteX12" fmla="*/ 1720312 w 8214118"/>
                <a:gd name="connsiteY12" fmla="*/ 2882685 h 3084163"/>
                <a:gd name="connsiteX13" fmla="*/ 1766807 w 8214118"/>
                <a:gd name="connsiteY13" fmla="*/ 2898183 h 3084163"/>
                <a:gd name="connsiteX14" fmla="*/ 1844298 w 8214118"/>
                <a:gd name="connsiteY14" fmla="*/ 2913681 h 3084163"/>
                <a:gd name="connsiteX15" fmla="*/ 2107769 w 8214118"/>
                <a:gd name="connsiteY15" fmla="*/ 2898183 h 3084163"/>
                <a:gd name="connsiteX16" fmla="*/ 2154264 w 8214118"/>
                <a:gd name="connsiteY16" fmla="*/ 2882685 h 3084163"/>
                <a:gd name="connsiteX17" fmla="*/ 2200759 w 8214118"/>
                <a:gd name="connsiteY17" fmla="*/ 2836190 h 3084163"/>
                <a:gd name="connsiteX18" fmla="*/ 2262752 w 8214118"/>
                <a:gd name="connsiteY18" fmla="*/ 2805193 h 3084163"/>
                <a:gd name="connsiteX19" fmla="*/ 2355742 w 8214118"/>
                <a:gd name="connsiteY19" fmla="*/ 2743200 h 3084163"/>
                <a:gd name="connsiteX20" fmla="*/ 2417735 w 8214118"/>
                <a:gd name="connsiteY20" fmla="*/ 2650210 h 3084163"/>
                <a:gd name="connsiteX21" fmla="*/ 2510725 w 8214118"/>
                <a:gd name="connsiteY21" fmla="*/ 2572719 h 3084163"/>
                <a:gd name="connsiteX22" fmla="*/ 2572718 w 8214118"/>
                <a:gd name="connsiteY22" fmla="*/ 2479729 h 3084163"/>
                <a:gd name="connsiteX23" fmla="*/ 2603715 w 8214118"/>
                <a:gd name="connsiteY23" fmla="*/ 2433234 h 3084163"/>
                <a:gd name="connsiteX24" fmla="*/ 2665708 w 8214118"/>
                <a:gd name="connsiteY24" fmla="*/ 2371241 h 3084163"/>
                <a:gd name="connsiteX25" fmla="*/ 2727702 w 8214118"/>
                <a:gd name="connsiteY25" fmla="*/ 2262752 h 3084163"/>
                <a:gd name="connsiteX26" fmla="*/ 2743200 w 8214118"/>
                <a:gd name="connsiteY26" fmla="*/ 2216258 h 3084163"/>
                <a:gd name="connsiteX27" fmla="*/ 2805193 w 8214118"/>
                <a:gd name="connsiteY27" fmla="*/ 2154264 h 3084163"/>
                <a:gd name="connsiteX28" fmla="*/ 2836190 w 8214118"/>
                <a:gd name="connsiteY28" fmla="*/ 2107769 h 3084163"/>
                <a:gd name="connsiteX29" fmla="*/ 2882685 w 8214118"/>
                <a:gd name="connsiteY29" fmla="*/ 2061275 h 3084163"/>
                <a:gd name="connsiteX30" fmla="*/ 2944678 w 8214118"/>
                <a:gd name="connsiteY30" fmla="*/ 1968285 h 3084163"/>
                <a:gd name="connsiteX31" fmla="*/ 2975674 w 8214118"/>
                <a:gd name="connsiteY31" fmla="*/ 1921790 h 3084163"/>
                <a:gd name="connsiteX32" fmla="*/ 3006671 w 8214118"/>
                <a:gd name="connsiteY32" fmla="*/ 1859797 h 3084163"/>
                <a:gd name="connsiteX33" fmla="*/ 3053166 w 8214118"/>
                <a:gd name="connsiteY33" fmla="*/ 1797803 h 3084163"/>
                <a:gd name="connsiteX34" fmla="*/ 3115159 w 8214118"/>
                <a:gd name="connsiteY34" fmla="*/ 1720312 h 3084163"/>
                <a:gd name="connsiteX35" fmla="*/ 3146156 w 8214118"/>
                <a:gd name="connsiteY35" fmla="*/ 1627322 h 3084163"/>
                <a:gd name="connsiteX36" fmla="*/ 3177152 w 8214118"/>
                <a:gd name="connsiteY36" fmla="*/ 1580827 h 3084163"/>
                <a:gd name="connsiteX37" fmla="*/ 3254644 w 8214118"/>
                <a:gd name="connsiteY37" fmla="*/ 1487837 h 3084163"/>
                <a:gd name="connsiteX38" fmla="*/ 3301139 w 8214118"/>
                <a:gd name="connsiteY38" fmla="*/ 1394847 h 3084163"/>
                <a:gd name="connsiteX39" fmla="*/ 3347634 w 8214118"/>
                <a:gd name="connsiteY39" fmla="*/ 1363851 h 3084163"/>
                <a:gd name="connsiteX40" fmla="*/ 3471620 w 8214118"/>
                <a:gd name="connsiteY40" fmla="*/ 1177871 h 3084163"/>
                <a:gd name="connsiteX41" fmla="*/ 3502617 w 8214118"/>
                <a:gd name="connsiteY41" fmla="*/ 1131376 h 3084163"/>
                <a:gd name="connsiteX42" fmla="*/ 3533613 w 8214118"/>
                <a:gd name="connsiteY42" fmla="*/ 1084881 h 3084163"/>
                <a:gd name="connsiteX43" fmla="*/ 3688596 w 8214118"/>
                <a:gd name="connsiteY43" fmla="*/ 1007390 h 3084163"/>
                <a:gd name="connsiteX44" fmla="*/ 3750590 w 8214118"/>
                <a:gd name="connsiteY44" fmla="*/ 976393 h 3084163"/>
                <a:gd name="connsiteX45" fmla="*/ 3812583 w 8214118"/>
                <a:gd name="connsiteY45" fmla="*/ 960895 h 3084163"/>
                <a:gd name="connsiteX46" fmla="*/ 3952068 w 8214118"/>
                <a:gd name="connsiteY46" fmla="*/ 929898 h 3084163"/>
                <a:gd name="connsiteX47" fmla="*/ 4649491 w 8214118"/>
                <a:gd name="connsiteY47" fmla="*/ 960895 h 3084163"/>
                <a:gd name="connsiteX48" fmla="*/ 4695986 w 8214118"/>
                <a:gd name="connsiteY48" fmla="*/ 976393 h 3084163"/>
                <a:gd name="connsiteX49" fmla="*/ 4773478 w 8214118"/>
                <a:gd name="connsiteY49" fmla="*/ 991891 h 3084163"/>
                <a:gd name="connsiteX50" fmla="*/ 4819973 w 8214118"/>
                <a:gd name="connsiteY50" fmla="*/ 1007390 h 3084163"/>
                <a:gd name="connsiteX51" fmla="*/ 4928461 w 8214118"/>
                <a:gd name="connsiteY51" fmla="*/ 1038386 h 3084163"/>
                <a:gd name="connsiteX52" fmla="*/ 5052447 w 8214118"/>
                <a:gd name="connsiteY52" fmla="*/ 1100380 h 3084163"/>
                <a:gd name="connsiteX53" fmla="*/ 5145437 w 8214118"/>
                <a:gd name="connsiteY53" fmla="*/ 1131376 h 3084163"/>
                <a:gd name="connsiteX54" fmla="*/ 5207430 w 8214118"/>
                <a:gd name="connsiteY54" fmla="*/ 1177871 h 3084163"/>
                <a:gd name="connsiteX55" fmla="*/ 5253925 w 8214118"/>
                <a:gd name="connsiteY55" fmla="*/ 1193369 h 3084163"/>
                <a:gd name="connsiteX56" fmla="*/ 5315918 w 8214118"/>
                <a:gd name="connsiteY56" fmla="*/ 1224366 h 3084163"/>
                <a:gd name="connsiteX57" fmla="*/ 5377912 w 8214118"/>
                <a:gd name="connsiteY57" fmla="*/ 1270861 h 3084163"/>
                <a:gd name="connsiteX58" fmla="*/ 5424407 w 8214118"/>
                <a:gd name="connsiteY58" fmla="*/ 1286359 h 3084163"/>
                <a:gd name="connsiteX59" fmla="*/ 5548393 w 8214118"/>
                <a:gd name="connsiteY59" fmla="*/ 1348352 h 3084163"/>
                <a:gd name="connsiteX60" fmla="*/ 5548393 w 8214118"/>
                <a:gd name="connsiteY60" fmla="*/ 1348352 h 3084163"/>
                <a:gd name="connsiteX61" fmla="*/ 5641383 w 8214118"/>
                <a:gd name="connsiteY61" fmla="*/ 1394847 h 3084163"/>
                <a:gd name="connsiteX62" fmla="*/ 5687878 w 8214118"/>
                <a:gd name="connsiteY62" fmla="*/ 1425844 h 3084163"/>
                <a:gd name="connsiteX63" fmla="*/ 5842861 w 8214118"/>
                <a:gd name="connsiteY63" fmla="*/ 1472339 h 3084163"/>
                <a:gd name="connsiteX64" fmla="*/ 5935851 w 8214118"/>
                <a:gd name="connsiteY64" fmla="*/ 1503336 h 3084163"/>
                <a:gd name="connsiteX65" fmla="*/ 5982346 w 8214118"/>
                <a:gd name="connsiteY65" fmla="*/ 1518834 h 3084163"/>
                <a:gd name="connsiteX66" fmla="*/ 6152827 w 8214118"/>
                <a:gd name="connsiteY66" fmla="*/ 1503336 h 3084163"/>
                <a:gd name="connsiteX67" fmla="*/ 6199322 w 8214118"/>
                <a:gd name="connsiteY67" fmla="*/ 1487837 h 3084163"/>
                <a:gd name="connsiteX68" fmla="*/ 6245817 w 8214118"/>
                <a:gd name="connsiteY68" fmla="*/ 1441342 h 3084163"/>
                <a:gd name="connsiteX69" fmla="*/ 6292312 w 8214118"/>
                <a:gd name="connsiteY69" fmla="*/ 1410346 h 3084163"/>
                <a:gd name="connsiteX70" fmla="*/ 6385302 w 8214118"/>
                <a:gd name="connsiteY70" fmla="*/ 1317356 h 3084163"/>
                <a:gd name="connsiteX71" fmla="*/ 6431796 w 8214118"/>
                <a:gd name="connsiteY71" fmla="*/ 1270861 h 3084163"/>
                <a:gd name="connsiteX72" fmla="*/ 6478291 w 8214118"/>
                <a:gd name="connsiteY72" fmla="*/ 1239864 h 3084163"/>
                <a:gd name="connsiteX73" fmla="*/ 6571281 w 8214118"/>
                <a:gd name="connsiteY73" fmla="*/ 1115878 h 3084163"/>
                <a:gd name="connsiteX74" fmla="*/ 6648773 w 8214118"/>
                <a:gd name="connsiteY74" fmla="*/ 1022888 h 3084163"/>
                <a:gd name="connsiteX75" fmla="*/ 6726264 w 8214118"/>
                <a:gd name="connsiteY75" fmla="*/ 883403 h 3084163"/>
                <a:gd name="connsiteX76" fmla="*/ 6757261 w 8214118"/>
                <a:gd name="connsiteY76" fmla="*/ 821410 h 3084163"/>
                <a:gd name="connsiteX77" fmla="*/ 6788257 w 8214118"/>
                <a:gd name="connsiteY77" fmla="*/ 774915 h 3084163"/>
                <a:gd name="connsiteX78" fmla="*/ 6850251 w 8214118"/>
                <a:gd name="connsiteY78" fmla="*/ 635430 h 3084163"/>
                <a:gd name="connsiteX79" fmla="*/ 6865749 w 8214118"/>
                <a:gd name="connsiteY79" fmla="*/ 573437 h 3084163"/>
                <a:gd name="connsiteX80" fmla="*/ 6896746 w 8214118"/>
                <a:gd name="connsiteY80" fmla="*/ 449451 h 3084163"/>
                <a:gd name="connsiteX81" fmla="*/ 6974237 w 8214118"/>
                <a:gd name="connsiteY81" fmla="*/ 325464 h 3084163"/>
                <a:gd name="connsiteX82" fmla="*/ 7036230 w 8214118"/>
                <a:gd name="connsiteY82" fmla="*/ 232475 h 3084163"/>
                <a:gd name="connsiteX83" fmla="*/ 7067227 w 8214118"/>
                <a:gd name="connsiteY83" fmla="*/ 185980 h 3084163"/>
                <a:gd name="connsiteX84" fmla="*/ 7113722 w 8214118"/>
                <a:gd name="connsiteY84" fmla="*/ 154983 h 3084163"/>
                <a:gd name="connsiteX85" fmla="*/ 7191213 w 8214118"/>
                <a:gd name="connsiteY85" fmla="*/ 92990 h 3084163"/>
                <a:gd name="connsiteX86" fmla="*/ 7237708 w 8214118"/>
                <a:gd name="connsiteY86" fmla="*/ 61993 h 3084163"/>
                <a:gd name="connsiteX87" fmla="*/ 7392691 w 8214118"/>
                <a:gd name="connsiteY87" fmla="*/ 15498 h 3084163"/>
                <a:gd name="connsiteX88" fmla="*/ 7501180 w 8214118"/>
                <a:gd name="connsiteY88" fmla="*/ 0 h 3084163"/>
                <a:gd name="connsiteX89" fmla="*/ 7857641 w 8214118"/>
                <a:gd name="connsiteY89" fmla="*/ 15498 h 3084163"/>
                <a:gd name="connsiteX90" fmla="*/ 7935132 w 8214118"/>
                <a:gd name="connsiteY90" fmla="*/ 46495 h 3084163"/>
                <a:gd name="connsiteX91" fmla="*/ 7981627 w 8214118"/>
                <a:gd name="connsiteY91" fmla="*/ 77491 h 3084163"/>
                <a:gd name="connsiteX92" fmla="*/ 8121112 w 8214118"/>
                <a:gd name="connsiteY92" fmla="*/ 232475 h 3084163"/>
                <a:gd name="connsiteX93" fmla="*/ 8136610 w 8214118"/>
                <a:gd name="connsiteY93" fmla="*/ 278969 h 3084163"/>
                <a:gd name="connsiteX94" fmla="*/ 8167607 w 8214118"/>
                <a:gd name="connsiteY94" fmla="*/ 325464 h 3084163"/>
                <a:gd name="connsiteX95" fmla="*/ 8198603 w 8214118"/>
                <a:gd name="connsiteY95" fmla="*/ 418454 h 3084163"/>
                <a:gd name="connsiteX96" fmla="*/ 8214102 w 8214118"/>
                <a:gd name="connsiteY96" fmla="*/ 542441 h 3084163"/>
                <a:gd name="connsiteX97" fmla="*/ 8183105 w 8214118"/>
                <a:gd name="connsiteY97" fmla="*/ 790413 h 3084163"/>
                <a:gd name="connsiteX98" fmla="*/ 8152108 w 8214118"/>
                <a:gd name="connsiteY98" fmla="*/ 852407 h 3084163"/>
                <a:gd name="connsiteX99" fmla="*/ 8090115 w 8214118"/>
                <a:gd name="connsiteY99" fmla="*/ 945397 h 3084163"/>
                <a:gd name="connsiteX100" fmla="*/ 8059118 w 8214118"/>
                <a:gd name="connsiteY100" fmla="*/ 991891 h 3084163"/>
                <a:gd name="connsiteX101" fmla="*/ 8028122 w 8214118"/>
                <a:gd name="connsiteY101" fmla="*/ 1038386 h 3084163"/>
                <a:gd name="connsiteX102" fmla="*/ 7981627 w 8214118"/>
                <a:gd name="connsiteY102" fmla="*/ 1053885 h 3084163"/>
                <a:gd name="connsiteX103" fmla="*/ 7950630 w 8214118"/>
                <a:gd name="connsiteY103" fmla="*/ 1100380 h 3084163"/>
                <a:gd name="connsiteX104" fmla="*/ 7857641 w 8214118"/>
                <a:gd name="connsiteY104" fmla="*/ 1162373 h 3084163"/>
                <a:gd name="connsiteX105" fmla="*/ 7764651 w 8214118"/>
                <a:gd name="connsiteY105" fmla="*/ 1208868 h 3084163"/>
                <a:gd name="connsiteX106" fmla="*/ 7718156 w 8214118"/>
                <a:gd name="connsiteY106" fmla="*/ 1255363 h 3084163"/>
                <a:gd name="connsiteX107" fmla="*/ 7671661 w 8214118"/>
                <a:gd name="connsiteY107" fmla="*/ 1270861 h 3084163"/>
                <a:gd name="connsiteX108" fmla="*/ 7609668 w 8214118"/>
                <a:gd name="connsiteY108" fmla="*/ 1317356 h 3084163"/>
                <a:gd name="connsiteX109" fmla="*/ 7516678 w 8214118"/>
                <a:gd name="connsiteY109" fmla="*/ 1379349 h 3084163"/>
                <a:gd name="connsiteX110" fmla="*/ 7485681 w 8214118"/>
                <a:gd name="connsiteY110" fmla="*/ 1425844 h 3084163"/>
                <a:gd name="connsiteX111" fmla="*/ 7392691 w 8214118"/>
                <a:gd name="connsiteY111" fmla="*/ 1487837 h 3084163"/>
                <a:gd name="connsiteX112" fmla="*/ 7346196 w 8214118"/>
                <a:gd name="connsiteY112" fmla="*/ 1518834 h 3084163"/>
                <a:gd name="connsiteX113" fmla="*/ 7284203 w 8214118"/>
                <a:gd name="connsiteY113" fmla="*/ 1580827 h 3084163"/>
                <a:gd name="connsiteX114" fmla="*/ 7237708 w 8214118"/>
                <a:gd name="connsiteY114" fmla="*/ 1611824 h 3084163"/>
                <a:gd name="connsiteX115" fmla="*/ 7144718 w 8214118"/>
                <a:gd name="connsiteY115" fmla="*/ 1704813 h 3084163"/>
                <a:gd name="connsiteX116" fmla="*/ 7036230 w 8214118"/>
                <a:gd name="connsiteY116" fmla="*/ 1782305 h 3084163"/>
                <a:gd name="connsiteX117" fmla="*/ 6943241 w 8214118"/>
                <a:gd name="connsiteY117" fmla="*/ 1875295 h 3084163"/>
                <a:gd name="connsiteX118" fmla="*/ 6912244 w 8214118"/>
                <a:gd name="connsiteY118" fmla="*/ 1921790 h 3084163"/>
                <a:gd name="connsiteX119" fmla="*/ 6726264 w 8214118"/>
                <a:gd name="connsiteY119" fmla="*/ 2076773 h 3084163"/>
                <a:gd name="connsiteX120" fmla="*/ 6664271 w 8214118"/>
                <a:gd name="connsiteY120" fmla="*/ 2092271 h 3084163"/>
                <a:gd name="connsiteX121" fmla="*/ 6571281 w 8214118"/>
                <a:gd name="connsiteY121" fmla="*/ 2123268 h 3084163"/>
                <a:gd name="connsiteX122" fmla="*/ 5982346 w 8214118"/>
                <a:gd name="connsiteY122" fmla="*/ 2107769 h 3084163"/>
                <a:gd name="connsiteX123" fmla="*/ 5935851 w 8214118"/>
                <a:gd name="connsiteY123" fmla="*/ 2092271 h 3084163"/>
                <a:gd name="connsiteX124" fmla="*/ 5811864 w 8214118"/>
                <a:gd name="connsiteY124" fmla="*/ 2061275 h 3084163"/>
                <a:gd name="connsiteX125" fmla="*/ 5718874 w 8214118"/>
                <a:gd name="connsiteY125" fmla="*/ 2014780 h 3084163"/>
                <a:gd name="connsiteX126" fmla="*/ 5625885 w 8214118"/>
                <a:gd name="connsiteY126" fmla="*/ 1968285 h 3084163"/>
                <a:gd name="connsiteX127" fmla="*/ 5532895 w 8214118"/>
                <a:gd name="connsiteY127" fmla="*/ 1906291 h 3084163"/>
                <a:gd name="connsiteX128" fmla="*/ 5501898 w 8214118"/>
                <a:gd name="connsiteY128" fmla="*/ 1859797 h 3084163"/>
                <a:gd name="connsiteX129" fmla="*/ 5408908 w 8214118"/>
                <a:gd name="connsiteY129" fmla="*/ 1797803 h 3084163"/>
                <a:gd name="connsiteX130" fmla="*/ 5362413 w 8214118"/>
                <a:gd name="connsiteY130" fmla="*/ 1766807 h 3084163"/>
                <a:gd name="connsiteX131" fmla="*/ 5315918 w 8214118"/>
                <a:gd name="connsiteY131" fmla="*/ 1735810 h 3084163"/>
                <a:gd name="connsiteX132" fmla="*/ 5253925 w 8214118"/>
                <a:gd name="connsiteY132" fmla="*/ 1704813 h 3084163"/>
                <a:gd name="connsiteX133" fmla="*/ 5207430 w 8214118"/>
                <a:gd name="connsiteY133" fmla="*/ 1673817 h 3084163"/>
                <a:gd name="connsiteX134" fmla="*/ 5145437 w 8214118"/>
                <a:gd name="connsiteY134" fmla="*/ 1642820 h 3084163"/>
                <a:gd name="connsiteX135" fmla="*/ 5083444 w 8214118"/>
                <a:gd name="connsiteY135" fmla="*/ 1596325 h 3084163"/>
                <a:gd name="connsiteX136" fmla="*/ 4990454 w 8214118"/>
                <a:gd name="connsiteY136" fmla="*/ 1565329 h 3084163"/>
                <a:gd name="connsiteX137" fmla="*/ 4850969 w 8214118"/>
                <a:gd name="connsiteY137" fmla="*/ 1503336 h 3084163"/>
                <a:gd name="connsiteX138" fmla="*/ 4757980 w 8214118"/>
                <a:gd name="connsiteY138" fmla="*/ 1472339 h 3084163"/>
                <a:gd name="connsiteX139" fmla="*/ 4711485 w 8214118"/>
                <a:gd name="connsiteY139" fmla="*/ 1456841 h 3084163"/>
                <a:gd name="connsiteX140" fmla="*/ 4633993 w 8214118"/>
                <a:gd name="connsiteY140" fmla="*/ 1441342 h 3084163"/>
                <a:gd name="connsiteX141" fmla="*/ 4246535 w 8214118"/>
                <a:gd name="connsiteY141" fmla="*/ 1472339 h 3084163"/>
                <a:gd name="connsiteX142" fmla="*/ 4153546 w 8214118"/>
                <a:gd name="connsiteY142" fmla="*/ 1503336 h 3084163"/>
                <a:gd name="connsiteX143" fmla="*/ 4107051 w 8214118"/>
                <a:gd name="connsiteY143" fmla="*/ 1518834 h 3084163"/>
                <a:gd name="connsiteX144" fmla="*/ 4060556 w 8214118"/>
                <a:gd name="connsiteY144" fmla="*/ 1534332 h 3084163"/>
                <a:gd name="connsiteX145" fmla="*/ 3967566 w 8214118"/>
                <a:gd name="connsiteY145" fmla="*/ 1580827 h 3084163"/>
                <a:gd name="connsiteX146" fmla="*/ 3859078 w 8214118"/>
                <a:gd name="connsiteY146" fmla="*/ 1658319 h 3084163"/>
                <a:gd name="connsiteX147" fmla="*/ 3750590 w 8214118"/>
                <a:gd name="connsiteY147" fmla="*/ 1704813 h 3084163"/>
                <a:gd name="connsiteX148" fmla="*/ 3626603 w 8214118"/>
                <a:gd name="connsiteY148" fmla="*/ 1766807 h 3084163"/>
                <a:gd name="connsiteX149" fmla="*/ 3533613 w 8214118"/>
                <a:gd name="connsiteY149" fmla="*/ 1828800 h 3084163"/>
                <a:gd name="connsiteX150" fmla="*/ 3487118 w 8214118"/>
                <a:gd name="connsiteY150" fmla="*/ 1859797 h 3084163"/>
                <a:gd name="connsiteX151" fmla="*/ 3394129 w 8214118"/>
                <a:gd name="connsiteY151" fmla="*/ 1906291 h 3084163"/>
                <a:gd name="connsiteX152" fmla="*/ 3301139 w 8214118"/>
                <a:gd name="connsiteY152" fmla="*/ 1999281 h 3084163"/>
                <a:gd name="connsiteX153" fmla="*/ 3254644 w 8214118"/>
                <a:gd name="connsiteY153" fmla="*/ 2061275 h 3084163"/>
                <a:gd name="connsiteX154" fmla="*/ 3192651 w 8214118"/>
                <a:gd name="connsiteY154" fmla="*/ 2107769 h 3084163"/>
                <a:gd name="connsiteX155" fmla="*/ 3146156 w 8214118"/>
                <a:gd name="connsiteY155" fmla="*/ 2169763 h 3084163"/>
                <a:gd name="connsiteX156" fmla="*/ 3068664 w 8214118"/>
                <a:gd name="connsiteY156" fmla="*/ 2278251 h 3084163"/>
                <a:gd name="connsiteX157" fmla="*/ 2975674 w 8214118"/>
                <a:gd name="connsiteY157" fmla="*/ 2371241 h 3084163"/>
                <a:gd name="connsiteX158" fmla="*/ 2913681 w 8214118"/>
                <a:gd name="connsiteY158" fmla="*/ 2464230 h 3084163"/>
                <a:gd name="connsiteX159" fmla="*/ 2820691 w 8214118"/>
                <a:gd name="connsiteY159" fmla="*/ 2541722 h 3084163"/>
                <a:gd name="connsiteX160" fmla="*/ 2696705 w 8214118"/>
                <a:gd name="connsiteY160" fmla="*/ 2681207 h 3084163"/>
                <a:gd name="connsiteX161" fmla="*/ 2603715 w 8214118"/>
                <a:gd name="connsiteY161" fmla="*/ 2743200 h 3084163"/>
                <a:gd name="connsiteX162" fmla="*/ 2541722 w 8214118"/>
                <a:gd name="connsiteY162" fmla="*/ 2789695 h 3084163"/>
                <a:gd name="connsiteX163" fmla="*/ 2495227 w 8214118"/>
                <a:gd name="connsiteY163" fmla="*/ 2820691 h 3084163"/>
                <a:gd name="connsiteX164" fmla="*/ 2386739 w 8214118"/>
                <a:gd name="connsiteY164" fmla="*/ 2898183 h 3084163"/>
                <a:gd name="connsiteX165" fmla="*/ 2309247 w 8214118"/>
                <a:gd name="connsiteY165" fmla="*/ 2960176 h 3084163"/>
                <a:gd name="connsiteX166" fmla="*/ 2231756 w 8214118"/>
                <a:gd name="connsiteY166" fmla="*/ 3022169 h 3084163"/>
                <a:gd name="connsiteX167" fmla="*/ 2185261 w 8214118"/>
                <a:gd name="connsiteY167" fmla="*/ 3053166 h 3084163"/>
                <a:gd name="connsiteX168" fmla="*/ 2092271 w 8214118"/>
                <a:gd name="connsiteY168" fmla="*/ 3084163 h 3084163"/>
                <a:gd name="connsiteX169" fmla="*/ 1673817 w 8214118"/>
                <a:gd name="connsiteY169" fmla="*/ 3068664 h 3084163"/>
                <a:gd name="connsiteX170" fmla="*/ 1611824 w 8214118"/>
                <a:gd name="connsiteY170" fmla="*/ 3053166 h 3084163"/>
                <a:gd name="connsiteX171" fmla="*/ 1518834 w 8214118"/>
                <a:gd name="connsiteY171" fmla="*/ 3022169 h 3084163"/>
                <a:gd name="connsiteX172" fmla="*/ 1472339 w 8214118"/>
                <a:gd name="connsiteY172" fmla="*/ 3006671 h 3084163"/>
                <a:gd name="connsiteX173" fmla="*/ 1394847 w 8214118"/>
                <a:gd name="connsiteY173" fmla="*/ 2991173 h 3084163"/>
                <a:gd name="connsiteX174" fmla="*/ 1301857 w 8214118"/>
                <a:gd name="connsiteY174" fmla="*/ 2960176 h 3084163"/>
                <a:gd name="connsiteX175" fmla="*/ 1255363 w 8214118"/>
                <a:gd name="connsiteY175" fmla="*/ 2944678 h 3084163"/>
                <a:gd name="connsiteX176" fmla="*/ 1177871 w 8214118"/>
                <a:gd name="connsiteY176" fmla="*/ 2929180 h 3084163"/>
                <a:gd name="connsiteX177" fmla="*/ 991891 w 8214118"/>
                <a:gd name="connsiteY177" fmla="*/ 2882685 h 3084163"/>
                <a:gd name="connsiteX178" fmla="*/ 929898 w 8214118"/>
                <a:gd name="connsiteY178" fmla="*/ 2867186 h 3084163"/>
                <a:gd name="connsiteX179" fmla="*/ 883403 w 8214118"/>
                <a:gd name="connsiteY179" fmla="*/ 2851688 h 3084163"/>
                <a:gd name="connsiteX180" fmla="*/ 743918 w 8214118"/>
                <a:gd name="connsiteY180" fmla="*/ 2836190 h 3084163"/>
                <a:gd name="connsiteX181" fmla="*/ 216976 w 8214118"/>
                <a:gd name="connsiteY181" fmla="*/ 2851688 h 3084163"/>
                <a:gd name="connsiteX182" fmla="*/ 123986 w 8214118"/>
                <a:gd name="connsiteY182" fmla="*/ 2882685 h 3084163"/>
                <a:gd name="connsiteX183" fmla="*/ 77491 w 8214118"/>
                <a:gd name="connsiteY183" fmla="*/ 2898183 h 3084163"/>
                <a:gd name="connsiteX184" fmla="*/ 0 w 8214118"/>
                <a:gd name="connsiteY184" fmla="*/ 2944678 h 3084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8214118" h="3084163">
                  <a:moveTo>
                    <a:pt x="0" y="2944678"/>
                  </a:moveTo>
                  <a:cubicBezTo>
                    <a:pt x="20664" y="2918847"/>
                    <a:pt x="37405" y="2889315"/>
                    <a:pt x="61993" y="2867186"/>
                  </a:cubicBezTo>
                  <a:cubicBezTo>
                    <a:pt x="120272" y="2814735"/>
                    <a:pt x="173928" y="2792709"/>
                    <a:pt x="247973" y="2774197"/>
                  </a:cubicBezTo>
                  <a:cubicBezTo>
                    <a:pt x="268637" y="2769031"/>
                    <a:pt x="289079" y="2762875"/>
                    <a:pt x="309966" y="2758698"/>
                  </a:cubicBezTo>
                  <a:cubicBezTo>
                    <a:pt x="340780" y="2752535"/>
                    <a:pt x="372142" y="2749363"/>
                    <a:pt x="402956" y="2743200"/>
                  </a:cubicBezTo>
                  <a:cubicBezTo>
                    <a:pt x="570739" y="2709644"/>
                    <a:pt x="311112" y="2744796"/>
                    <a:pt x="604434" y="2712203"/>
                  </a:cubicBezTo>
                  <a:cubicBezTo>
                    <a:pt x="728420" y="2717369"/>
                    <a:pt x="852574" y="2719447"/>
                    <a:pt x="976393" y="2727702"/>
                  </a:cubicBezTo>
                  <a:cubicBezTo>
                    <a:pt x="1007748" y="2729792"/>
                    <a:pt x="1038275" y="2738756"/>
                    <a:pt x="1069383" y="2743200"/>
                  </a:cubicBezTo>
                  <a:cubicBezTo>
                    <a:pt x="1110615" y="2749090"/>
                    <a:pt x="1152040" y="2753532"/>
                    <a:pt x="1193369" y="2758698"/>
                  </a:cubicBezTo>
                  <a:cubicBezTo>
                    <a:pt x="1214034" y="2763864"/>
                    <a:pt x="1234535" y="2769734"/>
                    <a:pt x="1255363" y="2774197"/>
                  </a:cubicBezTo>
                  <a:cubicBezTo>
                    <a:pt x="1306878" y="2785236"/>
                    <a:pt x="1360366" y="2788533"/>
                    <a:pt x="1410346" y="2805193"/>
                  </a:cubicBezTo>
                  <a:cubicBezTo>
                    <a:pt x="1585225" y="2863487"/>
                    <a:pt x="1421019" y="2814122"/>
                    <a:pt x="1596325" y="2851688"/>
                  </a:cubicBezTo>
                  <a:cubicBezTo>
                    <a:pt x="1637980" y="2860614"/>
                    <a:pt x="1679897" y="2869214"/>
                    <a:pt x="1720312" y="2882685"/>
                  </a:cubicBezTo>
                  <a:cubicBezTo>
                    <a:pt x="1735810" y="2887851"/>
                    <a:pt x="1750958" y="2894221"/>
                    <a:pt x="1766807" y="2898183"/>
                  </a:cubicBezTo>
                  <a:cubicBezTo>
                    <a:pt x="1792362" y="2904572"/>
                    <a:pt x="1818468" y="2908515"/>
                    <a:pt x="1844298" y="2913681"/>
                  </a:cubicBezTo>
                  <a:cubicBezTo>
                    <a:pt x="1932122" y="2908515"/>
                    <a:pt x="2020230" y="2906937"/>
                    <a:pt x="2107769" y="2898183"/>
                  </a:cubicBezTo>
                  <a:cubicBezTo>
                    <a:pt x="2124025" y="2896557"/>
                    <a:pt x="2140671" y="2891747"/>
                    <a:pt x="2154264" y="2882685"/>
                  </a:cubicBezTo>
                  <a:cubicBezTo>
                    <a:pt x="2172501" y="2870527"/>
                    <a:pt x="2182924" y="2848930"/>
                    <a:pt x="2200759" y="2836190"/>
                  </a:cubicBezTo>
                  <a:cubicBezTo>
                    <a:pt x="2219559" y="2822761"/>
                    <a:pt x="2242941" y="2817080"/>
                    <a:pt x="2262752" y="2805193"/>
                  </a:cubicBezTo>
                  <a:cubicBezTo>
                    <a:pt x="2294696" y="2786026"/>
                    <a:pt x="2355742" y="2743200"/>
                    <a:pt x="2355742" y="2743200"/>
                  </a:cubicBezTo>
                  <a:cubicBezTo>
                    <a:pt x="2376406" y="2712203"/>
                    <a:pt x="2386738" y="2670875"/>
                    <a:pt x="2417735" y="2650210"/>
                  </a:cubicBezTo>
                  <a:cubicBezTo>
                    <a:pt x="2459061" y="2622659"/>
                    <a:pt x="2478599" y="2614024"/>
                    <a:pt x="2510725" y="2572719"/>
                  </a:cubicBezTo>
                  <a:cubicBezTo>
                    <a:pt x="2533596" y="2543313"/>
                    <a:pt x="2552054" y="2510726"/>
                    <a:pt x="2572718" y="2479729"/>
                  </a:cubicBezTo>
                  <a:cubicBezTo>
                    <a:pt x="2583050" y="2464231"/>
                    <a:pt x="2590544" y="2446405"/>
                    <a:pt x="2603715" y="2433234"/>
                  </a:cubicBezTo>
                  <a:lnTo>
                    <a:pt x="2665708" y="2371241"/>
                  </a:lnTo>
                  <a:cubicBezTo>
                    <a:pt x="2701245" y="2264634"/>
                    <a:pt x="2652638" y="2394115"/>
                    <a:pt x="2727702" y="2262752"/>
                  </a:cubicBezTo>
                  <a:cubicBezTo>
                    <a:pt x="2735807" y="2248568"/>
                    <a:pt x="2733705" y="2229551"/>
                    <a:pt x="2743200" y="2216258"/>
                  </a:cubicBezTo>
                  <a:cubicBezTo>
                    <a:pt x="2760186" y="2192477"/>
                    <a:pt x="2786174" y="2176453"/>
                    <a:pt x="2805193" y="2154264"/>
                  </a:cubicBezTo>
                  <a:cubicBezTo>
                    <a:pt x="2817315" y="2140121"/>
                    <a:pt x="2824265" y="2122078"/>
                    <a:pt x="2836190" y="2107769"/>
                  </a:cubicBezTo>
                  <a:cubicBezTo>
                    <a:pt x="2850222" y="2090931"/>
                    <a:pt x="2869229" y="2078576"/>
                    <a:pt x="2882685" y="2061275"/>
                  </a:cubicBezTo>
                  <a:cubicBezTo>
                    <a:pt x="2905556" y="2031869"/>
                    <a:pt x="2924014" y="1999282"/>
                    <a:pt x="2944678" y="1968285"/>
                  </a:cubicBezTo>
                  <a:cubicBezTo>
                    <a:pt x="2955010" y="1952787"/>
                    <a:pt x="2967344" y="1938450"/>
                    <a:pt x="2975674" y="1921790"/>
                  </a:cubicBezTo>
                  <a:cubicBezTo>
                    <a:pt x="2986006" y="1901126"/>
                    <a:pt x="2994426" y="1879389"/>
                    <a:pt x="3006671" y="1859797"/>
                  </a:cubicBezTo>
                  <a:cubicBezTo>
                    <a:pt x="3020361" y="1837893"/>
                    <a:pt x="3037668" y="1818468"/>
                    <a:pt x="3053166" y="1797803"/>
                  </a:cubicBezTo>
                  <a:cubicBezTo>
                    <a:pt x="3109686" y="1628239"/>
                    <a:pt x="3015015" y="1880541"/>
                    <a:pt x="3115159" y="1720312"/>
                  </a:cubicBezTo>
                  <a:cubicBezTo>
                    <a:pt x="3132476" y="1692605"/>
                    <a:pt x="3128032" y="1654508"/>
                    <a:pt x="3146156" y="1627322"/>
                  </a:cubicBezTo>
                  <a:cubicBezTo>
                    <a:pt x="3156488" y="1611824"/>
                    <a:pt x="3165228" y="1595136"/>
                    <a:pt x="3177152" y="1580827"/>
                  </a:cubicBezTo>
                  <a:cubicBezTo>
                    <a:pt x="3276601" y="1461487"/>
                    <a:pt x="3177680" y="1603282"/>
                    <a:pt x="3254644" y="1487837"/>
                  </a:cubicBezTo>
                  <a:cubicBezTo>
                    <a:pt x="3267249" y="1450021"/>
                    <a:pt x="3271094" y="1424891"/>
                    <a:pt x="3301139" y="1394847"/>
                  </a:cubicBezTo>
                  <a:cubicBezTo>
                    <a:pt x="3314310" y="1381676"/>
                    <a:pt x="3332136" y="1374183"/>
                    <a:pt x="3347634" y="1363851"/>
                  </a:cubicBezTo>
                  <a:lnTo>
                    <a:pt x="3471620" y="1177871"/>
                  </a:lnTo>
                  <a:lnTo>
                    <a:pt x="3502617" y="1131376"/>
                  </a:lnTo>
                  <a:cubicBezTo>
                    <a:pt x="3512949" y="1115878"/>
                    <a:pt x="3518115" y="1095213"/>
                    <a:pt x="3533613" y="1084881"/>
                  </a:cubicBezTo>
                  <a:cubicBezTo>
                    <a:pt x="3644326" y="1011073"/>
                    <a:pt x="3590462" y="1031923"/>
                    <a:pt x="3688596" y="1007390"/>
                  </a:cubicBezTo>
                  <a:cubicBezTo>
                    <a:pt x="3709261" y="997058"/>
                    <a:pt x="3728957" y="984505"/>
                    <a:pt x="3750590" y="976393"/>
                  </a:cubicBezTo>
                  <a:cubicBezTo>
                    <a:pt x="3770534" y="968914"/>
                    <a:pt x="3792102" y="966747"/>
                    <a:pt x="3812583" y="960895"/>
                  </a:cubicBezTo>
                  <a:cubicBezTo>
                    <a:pt x="3919414" y="930372"/>
                    <a:pt x="3784248" y="957869"/>
                    <a:pt x="3952068" y="929898"/>
                  </a:cubicBezTo>
                  <a:cubicBezTo>
                    <a:pt x="4052070" y="932928"/>
                    <a:pt x="4466285" y="936468"/>
                    <a:pt x="4649491" y="960895"/>
                  </a:cubicBezTo>
                  <a:cubicBezTo>
                    <a:pt x="4665684" y="963054"/>
                    <a:pt x="4680137" y="972431"/>
                    <a:pt x="4695986" y="976393"/>
                  </a:cubicBezTo>
                  <a:cubicBezTo>
                    <a:pt x="4721542" y="982782"/>
                    <a:pt x="4747922" y="985502"/>
                    <a:pt x="4773478" y="991891"/>
                  </a:cubicBezTo>
                  <a:cubicBezTo>
                    <a:pt x="4789327" y="995853"/>
                    <a:pt x="4804265" y="1002902"/>
                    <a:pt x="4819973" y="1007390"/>
                  </a:cubicBezTo>
                  <a:cubicBezTo>
                    <a:pt x="4851840" y="1016495"/>
                    <a:pt x="4897020" y="1024094"/>
                    <a:pt x="4928461" y="1038386"/>
                  </a:cubicBezTo>
                  <a:cubicBezTo>
                    <a:pt x="4970526" y="1057507"/>
                    <a:pt x="5008611" y="1085768"/>
                    <a:pt x="5052447" y="1100380"/>
                  </a:cubicBezTo>
                  <a:lnTo>
                    <a:pt x="5145437" y="1131376"/>
                  </a:lnTo>
                  <a:cubicBezTo>
                    <a:pt x="5166101" y="1146874"/>
                    <a:pt x="5185003" y="1165056"/>
                    <a:pt x="5207430" y="1177871"/>
                  </a:cubicBezTo>
                  <a:cubicBezTo>
                    <a:pt x="5221614" y="1185976"/>
                    <a:pt x="5238909" y="1186934"/>
                    <a:pt x="5253925" y="1193369"/>
                  </a:cubicBezTo>
                  <a:cubicBezTo>
                    <a:pt x="5275160" y="1202470"/>
                    <a:pt x="5296326" y="1212121"/>
                    <a:pt x="5315918" y="1224366"/>
                  </a:cubicBezTo>
                  <a:cubicBezTo>
                    <a:pt x="5337822" y="1238056"/>
                    <a:pt x="5355485" y="1258045"/>
                    <a:pt x="5377912" y="1270861"/>
                  </a:cubicBezTo>
                  <a:cubicBezTo>
                    <a:pt x="5392096" y="1278966"/>
                    <a:pt x="5409535" y="1279599"/>
                    <a:pt x="5424407" y="1286359"/>
                  </a:cubicBezTo>
                  <a:cubicBezTo>
                    <a:pt x="5466472" y="1305479"/>
                    <a:pt x="5507064" y="1327688"/>
                    <a:pt x="5548393" y="1348352"/>
                  </a:cubicBezTo>
                  <a:lnTo>
                    <a:pt x="5548393" y="1348352"/>
                  </a:lnTo>
                  <a:cubicBezTo>
                    <a:pt x="5608481" y="1388411"/>
                    <a:pt x="5577217" y="1373459"/>
                    <a:pt x="5641383" y="1394847"/>
                  </a:cubicBezTo>
                  <a:cubicBezTo>
                    <a:pt x="5656881" y="1405179"/>
                    <a:pt x="5670857" y="1418279"/>
                    <a:pt x="5687878" y="1425844"/>
                  </a:cubicBezTo>
                  <a:cubicBezTo>
                    <a:pt x="5763753" y="1459567"/>
                    <a:pt x="5773501" y="1451531"/>
                    <a:pt x="5842861" y="1472339"/>
                  </a:cubicBezTo>
                  <a:cubicBezTo>
                    <a:pt x="5874156" y="1481728"/>
                    <a:pt x="5904854" y="1493004"/>
                    <a:pt x="5935851" y="1503336"/>
                  </a:cubicBezTo>
                  <a:lnTo>
                    <a:pt x="5982346" y="1518834"/>
                  </a:lnTo>
                  <a:cubicBezTo>
                    <a:pt x="6039173" y="1513668"/>
                    <a:pt x="6096339" y="1511406"/>
                    <a:pt x="6152827" y="1503336"/>
                  </a:cubicBezTo>
                  <a:cubicBezTo>
                    <a:pt x="6169000" y="1501026"/>
                    <a:pt x="6185729" y="1496899"/>
                    <a:pt x="6199322" y="1487837"/>
                  </a:cubicBezTo>
                  <a:cubicBezTo>
                    <a:pt x="6217559" y="1475679"/>
                    <a:pt x="6228979" y="1455373"/>
                    <a:pt x="6245817" y="1441342"/>
                  </a:cubicBezTo>
                  <a:cubicBezTo>
                    <a:pt x="6260126" y="1429418"/>
                    <a:pt x="6278390" y="1422721"/>
                    <a:pt x="6292312" y="1410346"/>
                  </a:cubicBezTo>
                  <a:cubicBezTo>
                    <a:pt x="6325075" y="1381223"/>
                    <a:pt x="6354305" y="1348353"/>
                    <a:pt x="6385302" y="1317356"/>
                  </a:cubicBezTo>
                  <a:cubicBezTo>
                    <a:pt x="6400800" y="1301858"/>
                    <a:pt x="6413559" y="1283019"/>
                    <a:pt x="6431796" y="1270861"/>
                  </a:cubicBezTo>
                  <a:cubicBezTo>
                    <a:pt x="6447294" y="1260529"/>
                    <a:pt x="6465830" y="1253709"/>
                    <a:pt x="6478291" y="1239864"/>
                  </a:cubicBezTo>
                  <a:cubicBezTo>
                    <a:pt x="6512850" y="1201465"/>
                    <a:pt x="6534751" y="1152408"/>
                    <a:pt x="6571281" y="1115878"/>
                  </a:cubicBezTo>
                  <a:cubicBezTo>
                    <a:pt x="6630947" y="1056212"/>
                    <a:pt x="6605618" y="1087620"/>
                    <a:pt x="6648773" y="1022888"/>
                  </a:cubicBezTo>
                  <a:cubicBezTo>
                    <a:pt x="6691628" y="894319"/>
                    <a:pt x="6619688" y="1096552"/>
                    <a:pt x="6726264" y="883403"/>
                  </a:cubicBezTo>
                  <a:cubicBezTo>
                    <a:pt x="6736596" y="862739"/>
                    <a:pt x="6745798" y="841469"/>
                    <a:pt x="6757261" y="821410"/>
                  </a:cubicBezTo>
                  <a:cubicBezTo>
                    <a:pt x="6766502" y="805238"/>
                    <a:pt x="6780692" y="791936"/>
                    <a:pt x="6788257" y="774915"/>
                  </a:cubicBezTo>
                  <a:cubicBezTo>
                    <a:pt x="6862028" y="608929"/>
                    <a:pt x="6780103" y="740651"/>
                    <a:pt x="6850251" y="635430"/>
                  </a:cubicBezTo>
                  <a:cubicBezTo>
                    <a:pt x="6855417" y="614766"/>
                    <a:pt x="6861128" y="594230"/>
                    <a:pt x="6865749" y="573437"/>
                  </a:cubicBezTo>
                  <a:cubicBezTo>
                    <a:pt x="6876947" y="523047"/>
                    <a:pt x="6877571" y="494193"/>
                    <a:pt x="6896746" y="449451"/>
                  </a:cubicBezTo>
                  <a:cubicBezTo>
                    <a:pt x="6929302" y="373488"/>
                    <a:pt x="6925052" y="395729"/>
                    <a:pt x="6974237" y="325464"/>
                  </a:cubicBezTo>
                  <a:cubicBezTo>
                    <a:pt x="6995600" y="294945"/>
                    <a:pt x="7015566" y="263471"/>
                    <a:pt x="7036230" y="232475"/>
                  </a:cubicBezTo>
                  <a:cubicBezTo>
                    <a:pt x="7046562" y="216977"/>
                    <a:pt x="7051729" y="196312"/>
                    <a:pt x="7067227" y="185980"/>
                  </a:cubicBezTo>
                  <a:lnTo>
                    <a:pt x="7113722" y="154983"/>
                  </a:lnTo>
                  <a:cubicBezTo>
                    <a:pt x="7165973" y="76604"/>
                    <a:pt x="7116353" y="130420"/>
                    <a:pt x="7191213" y="92990"/>
                  </a:cubicBezTo>
                  <a:cubicBezTo>
                    <a:pt x="7207873" y="84660"/>
                    <a:pt x="7220687" y="69558"/>
                    <a:pt x="7237708" y="61993"/>
                  </a:cubicBezTo>
                  <a:cubicBezTo>
                    <a:pt x="7265694" y="49555"/>
                    <a:pt x="7354551" y="22433"/>
                    <a:pt x="7392691" y="15498"/>
                  </a:cubicBezTo>
                  <a:cubicBezTo>
                    <a:pt x="7428632" y="8963"/>
                    <a:pt x="7465017" y="5166"/>
                    <a:pt x="7501180" y="0"/>
                  </a:cubicBezTo>
                  <a:cubicBezTo>
                    <a:pt x="7620000" y="5166"/>
                    <a:pt x="7739385" y="2828"/>
                    <a:pt x="7857641" y="15498"/>
                  </a:cubicBezTo>
                  <a:cubicBezTo>
                    <a:pt x="7885303" y="18462"/>
                    <a:pt x="7910249" y="34053"/>
                    <a:pt x="7935132" y="46495"/>
                  </a:cubicBezTo>
                  <a:cubicBezTo>
                    <a:pt x="7951792" y="54825"/>
                    <a:pt x="7967705" y="65116"/>
                    <a:pt x="7981627" y="77491"/>
                  </a:cubicBezTo>
                  <a:cubicBezTo>
                    <a:pt x="8065068" y="151661"/>
                    <a:pt x="8064705" y="157265"/>
                    <a:pt x="8121112" y="232475"/>
                  </a:cubicBezTo>
                  <a:cubicBezTo>
                    <a:pt x="8126278" y="247973"/>
                    <a:pt x="8129304" y="264357"/>
                    <a:pt x="8136610" y="278969"/>
                  </a:cubicBezTo>
                  <a:cubicBezTo>
                    <a:pt x="8144940" y="295629"/>
                    <a:pt x="8160042" y="308443"/>
                    <a:pt x="8167607" y="325464"/>
                  </a:cubicBezTo>
                  <a:cubicBezTo>
                    <a:pt x="8180877" y="355321"/>
                    <a:pt x="8198603" y="418454"/>
                    <a:pt x="8198603" y="418454"/>
                  </a:cubicBezTo>
                  <a:cubicBezTo>
                    <a:pt x="8203769" y="459783"/>
                    <a:pt x="8214102" y="500790"/>
                    <a:pt x="8214102" y="542441"/>
                  </a:cubicBezTo>
                  <a:cubicBezTo>
                    <a:pt x="8214102" y="619967"/>
                    <a:pt x="8215841" y="714030"/>
                    <a:pt x="8183105" y="790413"/>
                  </a:cubicBezTo>
                  <a:cubicBezTo>
                    <a:pt x="8174004" y="811649"/>
                    <a:pt x="8163995" y="832596"/>
                    <a:pt x="8152108" y="852407"/>
                  </a:cubicBezTo>
                  <a:cubicBezTo>
                    <a:pt x="8132941" y="884351"/>
                    <a:pt x="8110780" y="914400"/>
                    <a:pt x="8090115" y="945397"/>
                  </a:cubicBezTo>
                  <a:lnTo>
                    <a:pt x="8059118" y="991891"/>
                  </a:lnTo>
                  <a:cubicBezTo>
                    <a:pt x="8048786" y="1007389"/>
                    <a:pt x="8045793" y="1032496"/>
                    <a:pt x="8028122" y="1038386"/>
                  </a:cubicBezTo>
                  <a:lnTo>
                    <a:pt x="7981627" y="1053885"/>
                  </a:lnTo>
                  <a:cubicBezTo>
                    <a:pt x="7971295" y="1069383"/>
                    <a:pt x="7964648" y="1088114"/>
                    <a:pt x="7950630" y="1100380"/>
                  </a:cubicBezTo>
                  <a:cubicBezTo>
                    <a:pt x="7922594" y="1124911"/>
                    <a:pt x="7888637" y="1141709"/>
                    <a:pt x="7857641" y="1162373"/>
                  </a:cubicBezTo>
                  <a:cubicBezTo>
                    <a:pt x="7797555" y="1202430"/>
                    <a:pt x="7828815" y="1187479"/>
                    <a:pt x="7764651" y="1208868"/>
                  </a:cubicBezTo>
                  <a:cubicBezTo>
                    <a:pt x="7749153" y="1224366"/>
                    <a:pt x="7736393" y="1243205"/>
                    <a:pt x="7718156" y="1255363"/>
                  </a:cubicBezTo>
                  <a:cubicBezTo>
                    <a:pt x="7704563" y="1264425"/>
                    <a:pt x="7685845" y="1262756"/>
                    <a:pt x="7671661" y="1270861"/>
                  </a:cubicBezTo>
                  <a:cubicBezTo>
                    <a:pt x="7649234" y="1283676"/>
                    <a:pt x="7630829" y="1302543"/>
                    <a:pt x="7609668" y="1317356"/>
                  </a:cubicBezTo>
                  <a:cubicBezTo>
                    <a:pt x="7579149" y="1338719"/>
                    <a:pt x="7516678" y="1379349"/>
                    <a:pt x="7516678" y="1379349"/>
                  </a:cubicBezTo>
                  <a:cubicBezTo>
                    <a:pt x="7506346" y="1394847"/>
                    <a:pt x="7499699" y="1413578"/>
                    <a:pt x="7485681" y="1425844"/>
                  </a:cubicBezTo>
                  <a:cubicBezTo>
                    <a:pt x="7457645" y="1450375"/>
                    <a:pt x="7423688" y="1467173"/>
                    <a:pt x="7392691" y="1487837"/>
                  </a:cubicBezTo>
                  <a:cubicBezTo>
                    <a:pt x="7377193" y="1498169"/>
                    <a:pt x="7359367" y="1505663"/>
                    <a:pt x="7346196" y="1518834"/>
                  </a:cubicBezTo>
                  <a:cubicBezTo>
                    <a:pt x="7325532" y="1539498"/>
                    <a:pt x="7306391" y="1561808"/>
                    <a:pt x="7284203" y="1580827"/>
                  </a:cubicBezTo>
                  <a:cubicBezTo>
                    <a:pt x="7270061" y="1592949"/>
                    <a:pt x="7251630" y="1599449"/>
                    <a:pt x="7237708" y="1611824"/>
                  </a:cubicBezTo>
                  <a:cubicBezTo>
                    <a:pt x="7204945" y="1640947"/>
                    <a:pt x="7181191" y="1680497"/>
                    <a:pt x="7144718" y="1704813"/>
                  </a:cubicBezTo>
                  <a:cubicBezTo>
                    <a:pt x="7112383" y="1726370"/>
                    <a:pt x="7063685" y="1757595"/>
                    <a:pt x="7036230" y="1782305"/>
                  </a:cubicBezTo>
                  <a:cubicBezTo>
                    <a:pt x="7003647" y="1811630"/>
                    <a:pt x="6967557" y="1838822"/>
                    <a:pt x="6943241" y="1875295"/>
                  </a:cubicBezTo>
                  <a:cubicBezTo>
                    <a:pt x="6932909" y="1890793"/>
                    <a:pt x="6924619" y="1907868"/>
                    <a:pt x="6912244" y="1921790"/>
                  </a:cubicBezTo>
                  <a:cubicBezTo>
                    <a:pt x="6882502" y="1955250"/>
                    <a:pt x="6779591" y="2063441"/>
                    <a:pt x="6726264" y="2076773"/>
                  </a:cubicBezTo>
                  <a:cubicBezTo>
                    <a:pt x="6705600" y="2081939"/>
                    <a:pt x="6684673" y="2086150"/>
                    <a:pt x="6664271" y="2092271"/>
                  </a:cubicBezTo>
                  <a:cubicBezTo>
                    <a:pt x="6632976" y="2101660"/>
                    <a:pt x="6571281" y="2123268"/>
                    <a:pt x="6571281" y="2123268"/>
                  </a:cubicBezTo>
                  <a:cubicBezTo>
                    <a:pt x="6374969" y="2118102"/>
                    <a:pt x="6178492" y="2117337"/>
                    <a:pt x="5982346" y="2107769"/>
                  </a:cubicBezTo>
                  <a:cubicBezTo>
                    <a:pt x="5966029" y="2106973"/>
                    <a:pt x="5951700" y="2096233"/>
                    <a:pt x="5935851" y="2092271"/>
                  </a:cubicBezTo>
                  <a:lnTo>
                    <a:pt x="5811864" y="2061275"/>
                  </a:lnTo>
                  <a:cubicBezTo>
                    <a:pt x="5678611" y="1972438"/>
                    <a:pt x="5847210" y="2078949"/>
                    <a:pt x="5718874" y="2014780"/>
                  </a:cubicBezTo>
                  <a:cubicBezTo>
                    <a:pt x="5598699" y="1954692"/>
                    <a:pt x="5742752" y="2007240"/>
                    <a:pt x="5625885" y="1968285"/>
                  </a:cubicBezTo>
                  <a:cubicBezTo>
                    <a:pt x="5594888" y="1947620"/>
                    <a:pt x="5553560" y="1937287"/>
                    <a:pt x="5532895" y="1906291"/>
                  </a:cubicBezTo>
                  <a:cubicBezTo>
                    <a:pt x="5522563" y="1890793"/>
                    <a:pt x="5515916" y="1872063"/>
                    <a:pt x="5501898" y="1859797"/>
                  </a:cubicBezTo>
                  <a:cubicBezTo>
                    <a:pt x="5473862" y="1835265"/>
                    <a:pt x="5439905" y="1818468"/>
                    <a:pt x="5408908" y="1797803"/>
                  </a:cubicBezTo>
                  <a:lnTo>
                    <a:pt x="5362413" y="1766807"/>
                  </a:lnTo>
                  <a:cubicBezTo>
                    <a:pt x="5346915" y="1756475"/>
                    <a:pt x="5332578" y="1744140"/>
                    <a:pt x="5315918" y="1735810"/>
                  </a:cubicBezTo>
                  <a:cubicBezTo>
                    <a:pt x="5295254" y="1725478"/>
                    <a:pt x="5273984" y="1716276"/>
                    <a:pt x="5253925" y="1704813"/>
                  </a:cubicBezTo>
                  <a:cubicBezTo>
                    <a:pt x="5237753" y="1695572"/>
                    <a:pt x="5223602" y="1683058"/>
                    <a:pt x="5207430" y="1673817"/>
                  </a:cubicBezTo>
                  <a:cubicBezTo>
                    <a:pt x="5187371" y="1662354"/>
                    <a:pt x="5165029" y="1655065"/>
                    <a:pt x="5145437" y="1642820"/>
                  </a:cubicBezTo>
                  <a:cubicBezTo>
                    <a:pt x="5123533" y="1629130"/>
                    <a:pt x="5106548" y="1607877"/>
                    <a:pt x="5083444" y="1596325"/>
                  </a:cubicBezTo>
                  <a:cubicBezTo>
                    <a:pt x="5054220" y="1581713"/>
                    <a:pt x="4990454" y="1565329"/>
                    <a:pt x="4990454" y="1565329"/>
                  </a:cubicBezTo>
                  <a:cubicBezTo>
                    <a:pt x="4916772" y="1516207"/>
                    <a:pt x="4961632" y="1540224"/>
                    <a:pt x="4850969" y="1503336"/>
                  </a:cubicBezTo>
                  <a:lnTo>
                    <a:pt x="4757980" y="1472339"/>
                  </a:lnTo>
                  <a:cubicBezTo>
                    <a:pt x="4742482" y="1467173"/>
                    <a:pt x="4727504" y="1460045"/>
                    <a:pt x="4711485" y="1456841"/>
                  </a:cubicBezTo>
                  <a:lnTo>
                    <a:pt x="4633993" y="1441342"/>
                  </a:lnTo>
                  <a:cubicBezTo>
                    <a:pt x="4456348" y="1449802"/>
                    <a:pt x="4380735" y="1432079"/>
                    <a:pt x="4246535" y="1472339"/>
                  </a:cubicBezTo>
                  <a:cubicBezTo>
                    <a:pt x="4215240" y="1481728"/>
                    <a:pt x="4184542" y="1493004"/>
                    <a:pt x="4153546" y="1503336"/>
                  </a:cubicBezTo>
                  <a:lnTo>
                    <a:pt x="4107051" y="1518834"/>
                  </a:lnTo>
                  <a:lnTo>
                    <a:pt x="4060556" y="1534332"/>
                  </a:lnTo>
                  <a:cubicBezTo>
                    <a:pt x="3927307" y="1623165"/>
                    <a:pt x="4095898" y="1516661"/>
                    <a:pt x="3967566" y="1580827"/>
                  </a:cubicBezTo>
                  <a:cubicBezTo>
                    <a:pt x="3934780" y="1597220"/>
                    <a:pt x="3887157" y="1640770"/>
                    <a:pt x="3859078" y="1658319"/>
                  </a:cubicBezTo>
                  <a:cubicBezTo>
                    <a:pt x="3815305" y="1685677"/>
                    <a:pt x="3795787" y="1689748"/>
                    <a:pt x="3750590" y="1704813"/>
                  </a:cubicBezTo>
                  <a:cubicBezTo>
                    <a:pt x="3604799" y="1802008"/>
                    <a:pt x="3835123" y="1653069"/>
                    <a:pt x="3626603" y="1766807"/>
                  </a:cubicBezTo>
                  <a:cubicBezTo>
                    <a:pt x="3593898" y="1784646"/>
                    <a:pt x="3564610" y="1808136"/>
                    <a:pt x="3533613" y="1828800"/>
                  </a:cubicBezTo>
                  <a:cubicBezTo>
                    <a:pt x="3518115" y="1839132"/>
                    <a:pt x="3504789" y="1853907"/>
                    <a:pt x="3487118" y="1859797"/>
                  </a:cubicBezTo>
                  <a:cubicBezTo>
                    <a:pt x="3444034" y="1874158"/>
                    <a:pt x="3430180" y="1874245"/>
                    <a:pt x="3394129" y="1906291"/>
                  </a:cubicBezTo>
                  <a:cubicBezTo>
                    <a:pt x="3361366" y="1935414"/>
                    <a:pt x="3327440" y="1964212"/>
                    <a:pt x="3301139" y="1999281"/>
                  </a:cubicBezTo>
                  <a:cubicBezTo>
                    <a:pt x="3285641" y="2019946"/>
                    <a:pt x="3272909" y="2043010"/>
                    <a:pt x="3254644" y="2061275"/>
                  </a:cubicBezTo>
                  <a:cubicBezTo>
                    <a:pt x="3236379" y="2079540"/>
                    <a:pt x="3210916" y="2089504"/>
                    <a:pt x="3192651" y="2107769"/>
                  </a:cubicBezTo>
                  <a:cubicBezTo>
                    <a:pt x="3174386" y="2126034"/>
                    <a:pt x="3161170" y="2148744"/>
                    <a:pt x="3146156" y="2169763"/>
                  </a:cubicBezTo>
                  <a:cubicBezTo>
                    <a:pt x="3117134" y="2210394"/>
                    <a:pt x="3103727" y="2239292"/>
                    <a:pt x="3068664" y="2278251"/>
                  </a:cubicBezTo>
                  <a:cubicBezTo>
                    <a:pt x="3039339" y="2310834"/>
                    <a:pt x="2999990" y="2334767"/>
                    <a:pt x="2975674" y="2371241"/>
                  </a:cubicBezTo>
                  <a:cubicBezTo>
                    <a:pt x="2955010" y="2402237"/>
                    <a:pt x="2944677" y="2443566"/>
                    <a:pt x="2913681" y="2464230"/>
                  </a:cubicBezTo>
                  <a:cubicBezTo>
                    <a:pt x="2867965" y="2494708"/>
                    <a:pt x="2857981" y="2496973"/>
                    <a:pt x="2820691" y="2541722"/>
                  </a:cubicBezTo>
                  <a:cubicBezTo>
                    <a:pt x="2762458" y="2611602"/>
                    <a:pt x="2809741" y="2605850"/>
                    <a:pt x="2696705" y="2681207"/>
                  </a:cubicBezTo>
                  <a:cubicBezTo>
                    <a:pt x="2665708" y="2701871"/>
                    <a:pt x="2633518" y="2720848"/>
                    <a:pt x="2603715" y="2743200"/>
                  </a:cubicBezTo>
                  <a:cubicBezTo>
                    <a:pt x="2583051" y="2758698"/>
                    <a:pt x="2562741" y="2774681"/>
                    <a:pt x="2541722" y="2789695"/>
                  </a:cubicBezTo>
                  <a:cubicBezTo>
                    <a:pt x="2526565" y="2800521"/>
                    <a:pt x="2509369" y="2808569"/>
                    <a:pt x="2495227" y="2820691"/>
                  </a:cubicBezTo>
                  <a:cubicBezTo>
                    <a:pt x="2401623" y="2900923"/>
                    <a:pt x="2472172" y="2869706"/>
                    <a:pt x="2386739" y="2898183"/>
                  </a:cubicBezTo>
                  <a:cubicBezTo>
                    <a:pt x="2297904" y="3031434"/>
                    <a:pt x="2416192" y="2874620"/>
                    <a:pt x="2309247" y="2960176"/>
                  </a:cubicBezTo>
                  <a:cubicBezTo>
                    <a:pt x="2209101" y="3040293"/>
                    <a:pt x="2348623" y="2983214"/>
                    <a:pt x="2231756" y="3022169"/>
                  </a:cubicBezTo>
                  <a:cubicBezTo>
                    <a:pt x="2216258" y="3032501"/>
                    <a:pt x="2202282" y="3045601"/>
                    <a:pt x="2185261" y="3053166"/>
                  </a:cubicBezTo>
                  <a:cubicBezTo>
                    <a:pt x="2155404" y="3066436"/>
                    <a:pt x="2092271" y="3084163"/>
                    <a:pt x="2092271" y="3084163"/>
                  </a:cubicBezTo>
                  <a:cubicBezTo>
                    <a:pt x="1952786" y="3078997"/>
                    <a:pt x="1813108" y="3077651"/>
                    <a:pt x="1673817" y="3068664"/>
                  </a:cubicBezTo>
                  <a:cubicBezTo>
                    <a:pt x="1652561" y="3067293"/>
                    <a:pt x="1632226" y="3059287"/>
                    <a:pt x="1611824" y="3053166"/>
                  </a:cubicBezTo>
                  <a:cubicBezTo>
                    <a:pt x="1580529" y="3043777"/>
                    <a:pt x="1549831" y="3032501"/>
                    <a:pt x="1518834" y="3022169"/>
                  </a:cubicBezTo>
                  <a:cubicBezTo>
                    <a:pt x="1503336" y="3017003"/>
                    <a:pt x="1488358" y="3009875"/>
                    <a:pt x="1472339" y="3006671"/>
                  </a:cubicBezTo>
                  <a:cubicBezTo>
                    <a:pt x="1446508" y="3001505"/>
                    <a:pt x="1420261" y="2998104"/>
                    <a:pt x="1394847" y="2991173"/>
                  </a:cubicBezTo>
                  <a:cubicBezTo>
                    <a:pt x="1363325" y="2982576"/>
                    <a:pt x="1332854" y="2970508"/>
                    <a:pt x="1301857" y="2960176"/>
                  </a:cubicBezTo>
                  <a:cubicBezTo>
                    <a:pt x="1286359" y="2955010"/>
                    <a:pt x="1271382" y="2947882"/>
                    <a:pt x="1255363" y="2944678"/>
                  </a:cubicBezTo>
                  <a:cubicBezTo>
                    <a:pt x="1229532" y="2939512"/>
                    <a:pt x="1203539" y="2935103"/>
                    <a:pt x="1177871" y="2929180"/>
                  </a:cubicBezTo>
                  <a:cubicBezTo>
                    <a:pt x="1115606" y="2914811"/>
                    <a:pt x="1053884" y="2898183"/>
                    <a:pt x="991891" y="2882685"/>
                  </a:cubicBezTo>
                  <a:cubicBezTo>
                    <a:pt x="971227" y="2877519"/>
                    <a:pt x="950105" y="2873922"/>
                    <a:pt x="929898" y="2867186"/>
                  </a:cubicBezTo>
                  <a:cubicBezTo>
                    <a:pt x="914400" y="2862020"/>
                    <a:pt x="899517" y="2854374"/>
                    <a:pt x="883403" y="2851688"/>
                  </a:cubicBezTo>
                  <a:cubicBezTo>
                    <a:pt x="837258" y="2843997"/>
                    <a:pt x="790413" y="2841356"/>
                    <a:pt x="743918" y="2836190"/>
                  </a:cubicBezTo>
                  <a:cubicBezTo>
                    <a:pt x="568271" y="2841356"/>
                    <a:pt x="392207" y="2838546"/>
                    <a:pt x="216976" y="2851688"/>
                  </a:cubicBezTo>
                  <a:cubicBezTo>
                    <a:pt x="184394" y="2854132"/>
                    <a:pt x="154983" y="2872353"/>
                    <a:pt x="123986" y="2882685"/>
                  </a:cubicBezTo>
                  <a:lnTo>
                    <a:pt x="77491" y="2898183"/>
                  </a:lnTo>
                  <a:lnTo>
                    <a:pt x="0" y="294467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27C53C23-23AE-4D4D-8AAD-F02EAFD4C85D}"/>
                </a:ext>
              </a:extLst>
            </p:cNvPr>
            <p:cNvSpPr/>
            <p:nvPr/>
          </p:nvSpPr>
          <p:spPr>
            <a:xfrm>
              <a:off x="5792423" y="3329892"/>
              <a:ext cx="693500" cy="296710"/>
            </a:xfrm>
            <a:custGeom>
              <a:avLst/>
              <a:gdLst>
                <a:gd name="connsiteX0" fmla="*/ 280 w 2495507"/>
                <a:gd name="connsiteY0" fmla="*/ 1053885 h 1067688"/>
                <a:gd name="connsiteX1" fmla="*/ 62273 w 2495507"/>
                <a:gd name="connsiteY1" fmla="*/ 883404 h 1067688"/>
                <a:gd name="connsiteX2" fmla="*/ 77771 w 2495507"/>
                <a:gd name="connsiteY2" fmla="*/ 836909 h 1067688"/>
                <a:gd name="connsiteX3" fmla="*/ 108768 w 2495507"/>
                <a:gd name="connsiteY3" fmla="*/ 790414 h 1067688"/>
                <a:gd name="connsiteX4" fmla="*/ 124266 w 2495507"/>
                <a:gd name="connsiteY4" fmla="*/ 743919 h 1067688"/>
                <a:gd name="connsiteX5" fmla="*/ 263751 w 2495507"/>
                <a:gd name="connsiteY5" fmla="*/ 666428 h 1067688"/>
                <a:gd name="connsiteX6" fmla="*/ 310246 w 2495507"/>
                <a:gd name="connsiteY6" fmla="*/ 635431 h 1067688"/>
                <a:gd name="connsiteX7" fmla="*/ 387737 w 2495507"/>
                <a:gd name="connsiteY7" fmla="*/ 619933 h 1067688"/>
                <a:gd name="connsiteX8" fmla="*/ 775195 w 2495507"/>
                <a:gd name="connsiteY8" fmla="*/ 635431 h 1067688"/>
                <a:gd name="connsiteX9" fmla="*/ 1116158 w 2495507"/>
                <a:gd name="connsiteY9" fmla="*/ 635431 h 1067688"/>
                <a:gd name="connsiteX10" fmla="*/ 1209147 w 2495507"/>
                <a:gd name="connsiteY10" fmla="*/ 573438 h 1067688"/>
                <a:gd name="connsiteX11" fmla="*/ 1255642 w 2495507"/>
                <a:gd name="connsiteY11" fmla="*/ 542441 h 1067688"/>
                <a:gd name="connsiteX12" fmla="*/ 1348632 w 2495507"/>
                <a:gd name="connsiteY12" fmla="*/ 449451 h 1067688"/>
                <a:gd name="connsiteX13" fmla="*/ 1395127 w 2495507"/>
                <a:gd name="connsiteY13" fmla="*/ 402956 h 1067688"/>
                <a:gd name="connsiteX14" fmla="*/ 1457120 w 2495507"/>
                <a:gd name="connsiteY14" fmla="*/ 309967 h 1067688"/>
                <a:gd name="connsiteX15" fmla="*/ 1488117 w 2495507"/>
                <a:gd name="connsiteY15" fmla="*/ 263472 h 1067688"/>
                <a:gd name="connsiteX16" fmla="*/ 1581107 w 2495507"/>
                <a:gd name="connsiteY16" fmla="*/ 77492 h 1067688"/>
                <a:gd name="connsiteX17" fmla="*/ 1674097 w 2495507"/>
                <a:gd name="connsiteY17" fmla="*/ 15499 h 1067688"/>
                <a:gd name="connsiteX18" fmla="*/ 1767086 w 2495507"/>
                <a:gd name="connsiteY18" fmla="*/ 0 h 1067688"/>
                <a:gd name="connsiteX19" fmla="*/ 2092551 w 2495507"/>
                <a:gd name="connsiteY19" fmla="*/ 15499 h 1067688"/>
                <a:gd name="connsiteX20" fmla="*/ 2139046 w 2495507"/>
                <a:gd name="connsiteY20" fmla="*/ 30997 h 1067688"/>
                <a:gd name="connsiteX21" fmla="*/ 2294029 w 2495507"/>
                <a:gd name="connsiteY21" fmla="*/ 77492 h 1067688"/>
                <a:gd name="connsiteX22" fmla="*/ 2340524 w 2495507"/>
                <a:gd name="connsiteY22" fmla="*/ 92990 h 1067688"/>
                <a:gd name="connsiteX23" fmla="*/ 2433514 w 2495507"/>
                <a:gd name="connsiteY23" fmla="*/ 154983 h 1067688"/>
                <a:gd name="connsiteX24" fmla="*/ 2480008 w 2495507"/>
                <a:gd name="connsiteY24" fmla="*/ 185980 h 1067688"/>
                <a:gd name="connsiteX25" fmla="*/ 2495507 w 2495507"/>
                <a:gd name="connsiteY25" fmla="*/ 232475 h 1067688"/>
                <a:gd name="connsiteX26" fmla="*/ 2480008 w 2495507"/>
                <a:gd name="connsiteY26" fmla="*/ 309967 h 1067688"/>
                <a:gd name="connsiteX27" fmla="*/ 2387019 w 2495507"/>
                <a:gd name="connsiteY27" fmla="*/ 356461 h 1067688"/>
                <a:gd name="connsiteX28" fmla="*/ 2077052 w 2495507"/>
                <a:gd name="connsiteY28" fmla="*/ 309967 h 1067688"/>
                <a:gd name="connsiteX29" fmla="*/ 2030558 w 2495507"/>
                <a:gd name="connsiteY29" fmla="*/ 294468 h 1067688"/>
                <a:gd name="connsiteX30" fmla="*/ 1984063 w 2495507"/>
                <a:gd name="connsiteY30" fmla="*/ 278970 h 1067688"/>
                <a:gd name="connsiteX31" fmla="*/ 1937568 w 2495507"/>
                <a:gd name="connsiteY31" fmla="*/ 247973 h 1067688"/>
                <a:gd name="connsiteX32" fmla="*/ 1844578 w 2495507"/>
                <a:gd name="connsiteY32" fmla="*/ 216977 h 1067688"/>
                <a:gd name="connsiteX33" fmla="*/ 1751588 w 2495507"/>
                <a:gd name="connsiteY33" fmla="*/ 232475 h 1067688"/>
                <a:gd name="connsiteX34" fmla="*/ 1658598 w 2495507"/>
                <a:gd name="connsiteY34" fmla="*/ 294468 h 1067688"/>
                <a:gd name="connsiteX35" fmla="*/ 1581107 w 2495507"/>
                <a:gd name="connsiteY35" fmla="*/ 371960 h 1067688"/>
                <a:gd name="connsiteX36" fmla="*/ 1565608 w 2495507"/>
                <a:gd name="connsiteY36" fmla="*/ 418455 h 1067688"/>
                <a:gd name="connsiteX37" fmla="*/ 1410625 w 2495507"/>
                <a:gd name="connsiteY37" fmla="*/ 604434 h 1067688"/>
                <a:gd name="connsiteX38" fmla="*/ 1286639 w 2495507"/>
                <a:gd name="connsiteY38" fmla="*/ 743919 h 1067688"/>
                <a:gd name="connsiteX39" fmla="*/ 1147154 w 2495507"/>
                <a:gd name="connsiteY39" fmla="*/ 821411 h 1067688"/>
                <a:gd name="connsiteX40" fmla="*/ 232754 w 2495507"/>
                <a:gd name="connsiteY40" fmla="*/ 836909 h 1067688"/>
                <a:gd name="connsiteX41" fmla="*/ 139764 w 2495507"/>
                <a:gd name="connsiteY41" fmla="*/ 898902 h 1067688"/>
                <a:gd name="connsiteX42" fmla="*/ 93269 w 2495507"/>
                <a:gd name="connsiteY42" fmla="*/ 991892 h 1067688"/>
                <a:gd name="connsiteX43" fmla="*/ 46775 w 2495507"/>
                <a:gd name="connsiteY43" fmla="*/ 1022889 h 1067688"/>
                <a:gd name="connsiteX44" fmla="*/ 280 w 2495507"/>
                <a:gd name="connsiteY44" fmla="*/ 1053885 h 1067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495507" h="1067688">
                  <a:moveTo>
                    <a:pt x="280" y="1053885"/>
                  </a:moveTo>
                  <a:cubicBezTo>
                    <a:pt x="2863" y="1030638"/>
                    <a:pt x="22481" y="1002780"/>
                    <a:pt x="62273" y="883404"/>
                  </a:cubicBezTo>
                  <a:cubicBezTo>
                    <a:pt x="67439" y="867906"/>
                    <a:pt x="68709" y="850502"/>
                    <a:pt x="77771" y="836909"/>
                  </a:cubicBezTo>
                  <a:lnTo>
                    <a:pt x="108768" y="790414"/>
                  </a:lnTo>
                  <a:cubicBezTo>
                    <a:pt x="113934" y="774916"/>
                    <a:pt x="112714" y="755471"/>
                    <a:pt x="124266" y="743919"/>
                  </a:cubicBezTo>
                  <a:cubicBezTo>
                    <a:pt x="177557" y="690628"/>
                    <a:pt x="205284" y="685917"/>
                    <a:pt x="263751" y="666428"/>
                  </a:cubicBezTo>
                  <a:cubicBezTo>
                    <a:pt x="279249" y="656096"/>
                    <a:pt x="292805" y="641971"/>
                    <a:pt x="310246" y="635431"/>
                  </a:cubicBezTo>
                  <a:cubicBezTo>
                    <a:pt x="334911" y="626182"/>
                    <a:pt x="361395" y="619933"/>
                    <a:pt x="387737" y="619933"/>
                  </a:cubicBezTo>
                  <a:cubicBezTo>
                    <a:pt x="516993" y="619933"/>
                    <a:pt x="646042" y="630265"/>
                    <a:pt x="775195" y="635431"/>
                  </a:cubicBezTo>
                  <a:cubicBezTo>
                    <a:pt x="900665" y="677253"/>
                    <a:pt x="891251" y="680412"/>
                    <a:pt x="1116158" y="635431"/>
                  </a:cubicBezTo>
                  <a:cubicBezTo>
                    <a:pt x="1152688" y="628125"/>
                    <a:pt x="1178151" y="594102"/>
                    <a:pt x="1209147" y="573438"/>
                  </a:cubicBezTo>
                  <a:cubicBezTo>
                    <a:pt x="1224645" y="563106"/>
                    <a:pt x="1242471" y="555612"/>
                    <a:pt x="1255642" y="542441"/>
                  </a:cubicBezTo>
                  <a:lnTo>
                    <a:pt x="1348632" y="449451"/>
                  </a:lnTo>
                  <a:cubicBezTo>
                    <a:pt x="1364130" y="433953"/>
                    <a:pt x="1382969" y="421193"/>
                    <a:pt x="1395127" y="402956"/>
                  </a:cubicBezTo>
                  <a:lnTo>
                    <a:pt x="1457120" y="309967"/>
                  </a:lnTo>
                  <a:lnTo>
                    <a:pt x="1488117" y="263472"/>
                  </a:lnTo>
                  <a:cubicBezTo>
                    <a:pt x="1505799" y="210428"/>
                    <a:pt x="1529604" y="111827"/>
                    <a:pt x="1581107" y="77492"/>
                  </a:cubicBezTo>
                  <a:cubicBezTo>
                    <a:pt x="1612104" y="56828"/>
                    <a:pt x="1637351" y="21624"/>
                    <a:pt x="1674097" y="15499"/>
                  </a:cubicBezTo>
                  <a:lnTo>
                    <a:pt x="1767086" y="0"/>
                  </a:lnTo>
                  <a:cubicBezTo>
                    <a:pt x="1875574" y="5166"/>
                    <a:pt x="1984315" y="6479"/>
                    <a:pt x="2092551" y="15499"/>
                  </a:cubicBezTo>
                  <a:cubicBezTo>
                    <a:pt x="2108831" y="16856"/>
                    <a:pt x="2123338" y="26509"/>
                    <a:pt x="2139046" y="30997"/>
                  </a:cubicBezTo>
                  <a:cubicBezTo>
                    <a:pt x="2303000" y="77840"/>
                    <a:pt x="2073052" y="3833"/>
                    <a:pt x="2294029" y="77492"/>
                  </a:cubicBezTo>
                  <a:lnTo>
                    <a:pt x="2340524" y="92990"/>
                  </a:lnTo>
                  <a:lnTo>
                    <a:pt x="2433514" y="154983"/>
                  </a:lnTo>
                  <a:lnTo>
                    <a:pt x="2480008" y="185980"/>
                  </a:lnTo>
                  <a:cubicBezTo>
                    <a:pt x="2485174" y="201478"/>
                    <a:pt x="2495507" y="216138"/>
                    <a:pt x="2495507" y="232475"/>
                  </a:cubicBezTo>
                  <a:cubicBezTo>
                    <a:pt x="2495507" y="258817"/>
                    <a:pt x="2493077" y="287096"/>
                    <a:pt x="2480008" y="309967"/>
                  </a:cubicBezTo>
                  <a:cubicBezTo>
                    <a:pt x="2465870" y="334709"/>
                    <a:pt x="2410884" y="348506"/>
                    <a:pt x="2387019" y="356461"/>
                  </a:cubicBezTo>
                  <a:cubicBezTo>
                    <a:pt x="2137465" y="338636"/>
                    <a:pt x="2238825" y="363892"/>
                    <a:pt x="2077052" y="309967"/>
                  </a:cubicBezTo>
                  <a:lnTo>
                    <a:pt x="2030558" y="294468"/>
                  </a:lnTo>
                  <a:lnTo>
                    <a:pt x="1984063" y="278970"/>
                  </a:lnTo>
                  <a:cubicBezTo>
                    <a:pt x="1968565" y="268638"/>
                    <a:pt x="1954589" y="255538"/>
                    <a:pt x="1937568" y="247973"/>
                  </a:cubicBezTo>
                  <a:cubicBezTo>
                    <a:pt x="1907711" y="234703"/>
                    <a:pt x="1844578" y="216977"/>
                    <a:pt x="1844578" y="216977"/>
                  </a:cubicBezTo>
                  <a:cubicBezTo>
                    <a:pt x="1813581" y="222143"/>
                    <a:pt x="1780595" y="220389"/>
                    <a:pt x="1751588" y="232475"/>
                  </a:cubicBezTo>
                  <a:cubicBezTo>
                    <a:pt x="1717200" y="246803"/>
                    <a:pt x="1658598" y="294468"/>
                    <a:pt x="1658598" y="294468"/>
                  </a:cubicBezTo>
                  <a:cubicBezTo>
                    <a:pt x="1472648" y="573399"/>
                    <a:pt x="1787724" y="113691"/>
                    <a:pt x="1581107" y="371960"/>
                  </a:cubicBezTo>
                  <a:cubicBezTo>
                    <a:pt x="1570901" y="384717"/>
                    <a:pt x="1573542" y="404174"/>
                    <a:pt x="1565608" y="418455"/>
                  </a:cubicBezTo>
                  <a:cubicBezTo>
                    <a:pt x="1396559" y="722739"/>
                    <a:pt x="1627317" y="279389"/>
                    <a:pt x="1410625" y="604434"/>
                  </a:cubicBezTo>
                  <a:cubicBezTo>
                    <a:pt x="1373357" y="660338"/>
                    <a:pt x="1350337" y="701454"/>
                    <a:pt x="1286639" y="743919"/>
                  </a:cubicBezTo>
                  <a:cubicBezTo>
                    <a:pt x="1268624" y="755929"/>
                    <a:pt x="1190151" y="820024"/>
                    <a:pt x="1147154" y="821411"/>
                  </a:cubicBezTo>
                  <a:cubicBezTo>
                    <a:pt x="842469" y="831240"/>
                    <a:pt x="537554" y="831743"/>
                    <a:pt x="232754" y="836909"/>
                  </a:cubicBezTo>
                  <a:cubicBezTo>
                    <a:pt x="201757" y="857573"/>
                    <a:pt x="151544" y="863560"/>
                    <a:pt x="139764" y="898902"/>
                  </a:cubicBezTo>
                  <a:cubicBezTo>
                    <a:pt x="127159" y="936719"/>
                    <a:pt x="123314" y="961847"/>
                    <a:pt x="93269" y="991892"/>
                  </a:cubicBezTo>
                  <a:cubicBezTo>
                    <a:pt x="80098" y="1005063"/>
                    <a:pt x="62273" y="1012557"/>
                    <a:pt x="46775" y="1022889"/>
                  </a:cubicBezTo>
                  <a:cubicBezTo>
                    <a:pt x="12912" y="1073682"/>
                    <a:pt x="-2303" y="1077132"/>
                    <a:pt x="280" y="1053885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2626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495FB-68CE-4B94-AB28-6E431964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Tenericutes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89C8F1-4407-48D8-B6CF-B1133A111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859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9CE6AF6A-FFC0-44F6-91C6-5757054FACC8}"/>
              </a:ext>
            </a:extLst>
          </p:cNvPr>
          <p:cNvGrpSpPr/>
          <p:nvPr/>
        </p:nvGrpSpPr>
        <p:grpSpPr>
          <a:xfrm>
            <a:off x="5021451" y="2065149"/>
            <a:ext cx="1363851" cy="1363851"/>
            <a:chOff x="5021451" y="2065149"/>
            <a:chExt cx="1363851" cy="1363851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2441C0F7-1E10-423D-BB3F-F788BFAC57AB}"/>
                </a:ext>
              </a:extLst>
            </p:cNvPr>
            <p:cNvSpPr/>
            <p:nvPr/>
          </p:nvSpPr>
          <p:spPr>
            <a:xfrm>
              <a:off x="5021451" y="2065149"/>
              <a:ext cx="1363851" cy="1363851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0E4951E-738B-42F1-B562-457D973B885E}"/>
                </a:ext>
              </a:extLst>
            </p:cNvPr>
            <p:cNvSpPr/>
            <p:nvPr/>
          </p:nvSpPr>
          <p:spPr>
            <a:xfrm>
              <a:off x="5057147" y="2100845"/>
              <a:ext cx="1292458" cy="1292458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988EBA04-3C68-4DB1-B6E7-4335BE98AC49}"/>
                </a:ext>
              </a:extLst>
            </p:cNvPr>
            <p:cNvSpPr/>
            <p:nvPr/>
          </p:nvSpPr>
          <p:spPr>
            <a:xfrm>
              <a:off x="5444885" y="2275402"/>
              <a:ext cx="172328" cy="98592"/>
            </a:xfrm>
            <a:custGeom>
              <a:avLst/>
              <a:gdLst>
                <a:gd name="connsiteX0" fmla="*/ 263471 w 511444"/>
                <a:gd name="connsiteY0" fmla="*/ 4609 h 516053"/>
                <a:gd name="connsiteX1" fmla="*/ 185980 w 511444"/>
                <a:gd name="connsiteY1" fmla="*/ 20107 h 516053"/>
                <a:gd name="connsiteX2" fmla="*/ 92990 w 511444"/>
                <a:gd name="connsiteY2" fmla="*/ 82100 h 516053"/>
                <a:gd name="connsiteX3" fmla="*/ 30997 w 511444"/>
                <a:gd name="connsiteY3" fmla="*/ 175090 h 516053"/>
                <a:gd name="connsiteX4" fmla="*/ 0 w 511444"/>
                <a:gd name="connsiteY4" fmla="*/ 268080 h 516053"/>
                <a:gd name="connsiteX5" fmla="*/ 30997 w 511444"/>
                <a:gd name="connsiteY5" fmla="*/ 438561 h 516053"/>
                <a:gd name="connsiteX6" fmla="*/ 61993 w 511444"/>
                <a:gd name="connsiteY6" fmla="*/ 485056 h 516053"/>
                <a:gd name="connsiteX7" fmla="*/ 154983 w 511444"/>
                <a:gd name="connsiteY7" fmla="*/ 516053 h 516053"/>
                <a:gd name="connsiteX8" fmla="*/ 387458 w 511444"/>
                <a:gd name="connsiteY8" fmla="*/ 500555 h 516053"/>
                <a:gd name="connsiteX9" fmla="*/ 464949 w 511444"/>
                <a:gd name="connsiteY9" fmla="*/ 376568 h 516053"/>
                <a:gd name="connsiteX10" fmla="*/ 495946 w 511444"/>
                <a:gd name="connsiteY10" fmla="*/ 283578 h 516053"/>
                <a:gd name="connsiteX11" fmla="*/ 511444 w 511444"/>
                <a:gd name="connsiteY11" fmla="*/ 206087 h 516053"/>
                <a:gd name="connsiteX12" fmla="*/ 495946 w 511444"/>
                <a:gd name="connsiteY12" fmla="*/ 51104 h 516053"/>
                <a:gd name="connsiteX13" fmla="*/ 263471 w 511444"/>
                <a:gd name="connsiteY13" fmla="*/ 4609 h 516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444" h="516053">
                  <a:moveTo>
                    <a:pt x="263471" y="4609"/>
                  </a:moveTo>
                  <a:cubicBezTo>
                    <a:pt x="211810" y="-557"/>
                    <a:pt x="209961" y="9207"/>
                    <a:pt x="185980" y="20107"/>
                  </a:cubicBezTo>
                  <a:cubicBezTo>
                    <a:pt x="152066" y="35522"/>
                    <a:pt x="92990" y="82100"/>
                    <a:pt x="92990" y="82100"/>
                  </a:cubicBezTo>
                  <a:cubicBezTo>
                    <a:pt x="72326" y="113097"/>
                    <a:pt x="42778" y="139748"/>
                    <a:pt x="30997" y="175090"/>
                  </a:cubicBezTo>
                  <a:lnTo>
                    <a:pt x="0" y="268080"/>
                  </a:lnTo>
                  <a:cubicBezTo>
                    <a:pt x="5344" y="310830"/>
                    <a:pt x="7104" y="390775"/>
                    <a:pt x="30997" y="438561"/>
                  </a:cubicBezTo>
                  <a:cubicBezTo>
                    <a:pt x="39327" y="455221"/>
                    <a:pt x="46198" y="475184"/>
                    <a:pt x="61993" y="485056"/>
                  </a:cubicBezTo>
                  <a:cubicBezTo>
                    <a:pt x="89700" y="502373"/>
                    <a:pt x="154983" y="516053"/>
                    <a:pt x="154983" y="516053"/>
                  </a:cubicBezTo>
                  <a:cubicBezTo>
                    <a:pt x="232475" y="510887"/>
                    <a:pt x="310851" y="513323"/>
                    <a:pt x="387458" y="500555"/>
                  </a:cubicBezTo>
                  <a:cubicBezTo>
                    <a:pt x="448137" y="490442"/>
                    <a:pt x="450870" y="418805"/>
                    <a:pt x="464949" y="376568"/>
                  </a:cubicBezTo>
                  <a:lnTo>
                    <a:pt x="495946" y="283578"/>
                  </a:lnTo>
                  <a:lnTo>
                    <a:pt x="511444" y="206087"/>
                  </a:lnTo>
                  <a:cubicBezTo>
                    <a:pt x="506278" y="154426"/>
                    <a:pt x="519165" y="97541"/>
                    <a:pt x="495946" y="51104"/>
                  </a:cubicBezTo>
                  <a:cubicBezTo>
                    <a:pt x="456353" y="-28083"/>
                    <a:pt x="315132" y="9775"/>
                    <a:pt x="263471" y="4609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8A6332A1-FEB5-42D0-880E-EDC80C2F768D}"/>
                </a:ext>
              </a:extLst>
            </p:cNvPr>
            <p:cNvSpPr/>
            <p:nvPr/>
          </p:nvSpPr>
          <p:spPr>
            <a:xfrm>
              <a:off x="5927403" y="2385186"/>
              <a:ext cx="168437" cy="123091"/>
            </a:xfrm>
            <a:custGeom>
              <a:avLst/>
              <a:gdLst>
                <a:gd name="connsiteX0" fmla="*/ 588936 w 638683"/>
                <a:gd name="connsiteY0" fmla="*/ 139484 h 495945"/>
                <a:gd name="connsiteX1" fmla="*/ 371959 w 638683"/>
                <a:gd name="connsiteY1" fmla="*/ 15498 h 495945"/>
                <a:gd name="connsiteX2" fmla="*/ 325464 w 638683"/>
                <a:gd name="connsiteY2" fmla="*/ 0 h 495945"/>
                <a:gd name="connsiteX3" fmla="*/ 108488 w 638683"/>
                <a:gd name="connsiteY3" fmla="*/ 15498 h 495945"/>
                <a:gd name="connsiteX4" fmla="*/ 30997 w 638683"/>
                <a:gd name="connsiteY4" fmla="*/ 92989 h 495945"/>
                <a:gd name="connsiteX5" fmla="*/ 0 w 638683"/>
                <a:gd name="connsiteY5" fmla="*/ 185979 h 495945"/>
                <a:gd name="connsiteX6" fmla="*/ 46495 w 638683"/>
                <a:gd name="connsiteY6" fmla="*/ 387457 h 495945"/>
                <a:gd name="connsiteX7" fmla="*/ 139485 w 638683"/>
                <a:gd name="connsiteY7" fmla="*/ 418454 h 495945"/>
                <a:gd name="connsiteX8" fmla="*/ 185980 w 638683"/>
                <a:gd name="connsiteY8" fmla="*/ 433952 h 495945"/>
                <a:gd name="connsiteX9" fmla="*/ 247973 w 638683"/>
                <a:gd name="connsiteY9" fmla="*/ 449450 h 495945"/>
                <a:gd name="connsiteX10" fmla="*/ 340963 w 638683"/>
                <a:gd name="connsiteY10" fmla="*/ 464949 h 495945"/>
                <a:gd name="connsiteX11" fmla="*/ 433952 w 638683"/>
                <a:gd name="connsiteY11" fmla="*/ 495945 h 495945"/>
                <a:gd name="connsiteX12" fmla="*/ 588936 w 638683"/>
                <a:gd name="connsiteY12" fmla="*/ 480447 h 495945"/>
                <a:gd name="connsiteX13" fmla="*/ 635430 w 638683"/>
                <a:gd name="connsiteY13" fmla="*/ 449450 h 495945"/>
                <a:gd name="connsiteX14" fmla="*/ 619932 w 638683"/>
                <a:gd name="connsiteY14" fmla="*/ 201478 h 495945"/>
                <a:gd name="connsiteX15" fmla="*/ 588936 w 638683"/>
                <a:gd name="connsiteY15" fmla="*/ 139484 h 495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8683" h="495945">
                  <a:moveTo>
                    <a:pt x="588936" y="139484"/>
                  </a:moveTo>
                  <a:cubicBezTo>
                    <a:pt x="547607" y="108487"/>
                    <a:pt x="445580" y="54473"/>
                    <a:pt x="371959" y="15498"/>
                  </a:cubicBezTo>
                  <a:cubicBezTo>
                    <a:pt x="357521" y="7854"/>
                    <a:pt x="341801" y="0"/>
                    <a:pt x="325464" y="0"/>
                  </a:cubicBezTo>
                  <a:cubicBezTo>
                    <a:pt x="252954" y="0"/>
                    <a:pt x="180813" y="10332"/>
                    <a:pt x="108488" y="15498"/>
                  </a:cubicBezTo>
                  <a:cubicBezTo>
                    <a:pt x="66070" y="43776"/>
                    <a:pt x="52749" y="44046"/>
                    <a:pt x="30997" y="92989"/>
                  </a:cubicBezTo>
                  <a:cubicBezTo>
                    <a:pt x="17727" y="122846"/>
                    <a:pt x="0" y="185979"/>
                    <a:pt x="0" y="185979"/>
                  </a:cubicBezTo>
                  <a:cubicBezTo>
                    <a:pt x="1796" y="203939"/>
                    <a:pt x="-7721" y="353572"/>
                    <a:pt x="46495" y="387457"/>
                  </a:cubicBezTo>
                  <a:cubicBezTo>
                    <a:pt x="74202" y="404774"/>
                    <a:pt x="108488" y="408122"/>
                    <a:pt x="139485" y="418454"/>
                  </a:cubicBezTo>
                  <a:cubicBezTo>
                    <a:pt x="154983" y="423620"/>
                    <a:pt x="170131" y="429990"/>
                    <a:pt x="185980" y="433952"/>
                  </a:cubicBezTo>
                  <a:cubicBezTo>
                    <a:pt x="206644" y="439118"/>
                    <a:pt x="227086" y="445273"/>
                    <a:pt x="247973" y="449450"/>
                  </a:cubicBezTo>
                  <a:cubicBezTo>
                    <a:pt x="278787" y="455613"/>
                    <a:pt x="310477" y="457327"/>
                    <a:pt x="340963" y="464949"/>
                  </a:cubicBezTo>
                  <a:cubicBezTo>
                    <a:pt x="372660" y="472873"/>
                    <a:pt x="433952" y="495945"/>
                    <a:pt x="433952" y="495945"/>
                  </a:cubicBezTo>
                  <a:cubicBezTo>
                    <a:pt x="485613" y="490779"/>
                    <a:pt x="538347" y="492121"/>
                    <a:pt x="588936" y="480447"/>
                  </a:cubicBezTo>
                  <a:cubicBezTo>
                    <a:pt x="607085" y="476259"/>
                    <a:pt x="633373" y="467963"/>
                    <a:pt x="635430" y="449450"/>
                  </a:cubicBezTo>
                  <a:cubicBezTo>
                    <a:pt x="644576" y="367138"/>
                    <a:pt x="632848" y="283283"/>
                    <a:pt x="619932" y="201478"/>
                  </a:cubicBezTo>
                  <a:cubicBezTo>
                    <a:pt x="617027" y="183079"/>
                    <a:pt x="630265" y="170481"/>
                    <a:pt x="588936" y="139484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992CD53F-CD12-411A-80D9-42C8FC749553}"/>
                </a:ext>
              </a:extLst>
            </p:cNvPr>
            <p:cNvSpPr/>
            <p:nvPr/>
          </p:nvSpPr>
          <p:spPr>
            <a:xfrm>
              <a:off x="5942174" y="2921562"/>
              <a:ext cx="108597" cy="79081"/>
            </a:xfrm>
            <a:custGeom>
              <a:avLst/>
              <a:gdLst>
                <a:gd name="connsiteX0" fmla="*/ 232474 w 341834"/>
                <a:gd name="connsiteY0" fmla="*/ 951 h 248924"/>
                <a:gd name="connsiteX1" fmla="*/ 30996 w 341834"/>
                <a:gd name="connsiteY1" fmla="*/ 47446 h 248924"/>
                <a:gd name="connsiteX2" fmla="*/ 0 w 341834"/>
                <a:gd name="connsiteY2" fmla="*/ 140436 h 248924"/>
                <a:gd name="connsiteX3" fmla="*/ 77491 w 341834"/>
                <a:gd name="connsiteY3" fmla="*/ 248924 h 248924"/>
                <a:gd name="connsiteX4" fmla="*/ 185979 w 341834"/>
                <a:gd name="connsiteY4" fmla="*/ 233425 h 248924"/>
                <a:gd name="connsiteX5" fmla="*/ 278969 w 341834"/>
                <a:gd name="connsiteY5" fmla="*/ 155934 h 248924"/>
                <a:gd name="connsiteX6" fmla="*/ 325464 w 341834"/>
                <a:gd name="connsiteY6" fmla="*/ 124937 h 248924"/>
                <a:gd name="connsiteX7" fmla="*/ 325464 w 341834"/>
                <a:gd name="connsiteY7" fmla="*/ 31947 h 248924"/>
                <a:gd name="connsiteX8" fmla="*/ 278969 w 341834"/>
                <a:gd name="connsiteY8" fmla="*/ 16449 h 248924"/>
                <a:gd name="connsiteX9" fmla="*/ 232474 w 341834"/>
                <a:gd name="connsiteY9" fmla="*/ 951 h 248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1834" h="248924">
                  <a:moveTo>
                    <a:pt x="232474" y="951"/>
                  </a:moveTo>
                  <a:cubicBezTo>
                    <a:pt x="191145" y="6117"/>
                    <a:pt x="64880" y="-6770"/>
                    <a:pt x="30996" y="47446"/>
                  </a:cubicBezTo>
                  <a:cubicBezTo>
                    <a:pt x="13679" y="75153"/>
                    <a:pt x="0" y="140436"/>
                    <a:pt x="0" y="140436"/>
                  </a:cubicBezTo>
                  <a:cubicBezTo>
                    <a:pt x="36162" y="248923"/>
                    <a:pt x="0" y="223093"/>
                    <a:pt x="77491" y="248924"/>
                  </a:cubicBezTo>
                  <a:cubicBezTo>
                    <a:pt x="113654" y="243758"/>
                    <a:pt x="150990" y="243922"/>
                    <a:pt x="185979" y="233425"/>
                  </a:cubicBezTo>
                  <a:cubicBezTo>
                    <a:pt x="222055" y="222602"/>
                    <a:pt x="253023" y="177556"/>
                    <a:pt x="278969" y="155934"/>
                  </a:cubicBezTo>
                  <a:cubicBezTo>
                    <a:pt x="293278" y="144009"/>
                    <a:pt x="309966" y="135269"/>
                    <a:pt x="325464" y="124937"/>
                  </a:cubicBezTo>
                  <a:cubicBezTo>
                    <a:pt x="335796" y="93941"/>
                    <a:pt x="356460" y="62943"/>
                    <a:pt x="325464" y="31947"/>
                  </a:cubicBezTo>
                  <a:cubicBezTo>
                    <a:pt x="313912" y="20395"/>
                    <a:pt x="293581" y="23755"/>
                    <a:pt x="278969" y="16449"/>
                  </a:cubicBezTo>
                  <a:cubicBezTo>
                    <a:pt x="272434" y="13182"/>
                    <a:pt x="273803" y="-4215"/>
                    <a:pt x="232474" y="95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434D0368-B0C6-464D-AC9F-1945A7EC68A6}"/>
                </a:ext>
              </a:extLst>
            </p:cNvPr>
            <p:cNvSpPr/>
            <p:nvPr/>
          </p:nvSpPr>
          <p:spPr>
            <a:xfrm>
              <a:off x="5523273" y="3094073"/>
              <a:ext cx="128405" cy="98592"/>
            </a:xfrm>
            <a:custGeom>
              <a:avLst/>
              <a:gdLst>
                <a:gd name="connsiteX0" fmla="*/ 171708 w 404183"/>
                <a:gd name="connsiteY0" fmla="*/ 31371 h 310341"/>
                <a:gd name="connsiteX1" fmla="*/ 47722 w 404183"/>
                <a:gd name="connsiteY1" fmla="*/ 46869 h 310341"/>
                <a:gd name="connsiteX2" fmla="*/ 1227 w 404183"/>
                <a:gd name="connsiteY2" fmla="*/ 77866 h 310341"/>
                <a:gd name="connsiteX3" fmla="*/ 47722 w 404183"/>
                <a:gd name="connsiteY3" fmla="*/ 279344 h 310341"/>
                <a:gd name="connsiteX4" fmla="*/ 140712 w 404183"/>
                <a:gd name="connsiteY4" fmla="*/ 310341 h 310341"/>
                <a:gd name="connsiteX5" fmla="*/ 280197 w 404183"/>
                <a:gd name="connsiteY5" fmla="*/ 294842 h 310341"/>
                <a:gd name="connsiteX6" fmla="*/ 326691 w 404183"/>
                <a:gd name="connsiteY6" fmla="*/ 279344 h 310341"/>
                <a:gd name="connsiteX7" fmla="*/ 357688 w 404183"/>
                <a:gd name="connsiteY7" fmla="*/ 232849 h 310341"/>
                <a:gd name="connsiteX8" fmla="*/ 388685 w 404183"/>
                <a:gd name="connsiteY8" fmla="*/ 139859 h 310341"/>
                <a:gd name="connsiteX9" fmla="*/ 404183 w 404183"/>
                <a:gd name="connsiteY9" fmla="*/ 93364 h 310341"/>
                <a:gd name="connsiteX10" fmla="*/ 388685 w 404183"/>
                <a:gd name="connsiteY10" fmla="*/ 15873 h 310341"/>
                <a:gd name="connsiteX11" fmla="*/ 342190 w 404183"/>
                <a:gd name="connsiteY11" fmla="*/ 374 h 310341"/>
                <a:gd name="connsiteX12" fmla="*/ 171708 w 404183"/>
                <a:gd name="connsiteY12" fmla="*/ 31371 h 310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4183" h="310341">
                  <a:moveTo>
                    <a:pt x="171708" y="31371"/>
                  </a:moveTo>
                  <a:cubicBezTo>
                    <a:pt x="122630" y="39120"/>
                    <a:pt x="87905" y="35910"/>
                    <a:pt x="47722" y="46869"/>
                  </a:cubicBezTo>
                  <a:cubicBezTo>
                    <a:pt x="29752" y="51770"/>
                    <a:pt x="4289" y="59493"/>
                    <a:pt x="1227" y="77866"/>
                  </a:cubicBezTo>
                  <a:cubicBezTo>
                    <a:pt x="-1315" y="93115"/>
                    <a:pt x="-4938" y="246432"/>
                    <a:pt x="47722" y="279344"/>
                  </a:cubicBezTo>
                  <a:cubicBezTo>
                    <a:pt x="75429" y="296661"/>
                    <a:pt x="140712" y="310341"/>
                    <a:pt x="140712" y="310341"/>
                  </a:cubicBezTo>
                  <a:cubicBezTo>
                    <a:pt x="187207" y="305175"/>
                    <a:pt x="234052" y="302533"/>
                    <a:pt x="280197" y="294842"/>
                  </a:cubicBezTo>
                  <a:cubicBezTo>
                    <a:pt x="296311" y="292156"/>
                    <a:pt x="313934" y="289549"/>
                    <a:pt x="326691" y="279344"/>
                  </a:cubicBezTo>
                  <a:cubicBezTo>
                    <a:pt x="341236" y="267708"/>
                    <a:pt x="347356" y="248347"/>
                    <a:pt x="357688" y="232849"/>
                  </a:cubicBezTo>
                  <a:lnTo>
                    <a:pt x="388685" y="139859"/>
                  </a:lnTo>
                  <a:lnTo>
                    <a:pt x="404183" y="93364"/>
                  </a:lnTo>
                  <a:cubicBezTo>
                    <a:pt x="399017" y="67534"/>
                    <a:pt x="403297" y="37791"/>
                    <a:pt x="388685" y="15873"/>
                  </a:cubicBezTo>
                  <a:cubicBezTo>
                    <a:pt x="379623" y="2280"/>
                    <a:pt x="358470" y="1731"/>
                    <a:pt x="342190" y="374"/>
                  </a:cubicBezTo>
                  <a:cubicBezTo>
                    <a:pt x="295856" y="-3487"/>
                    <a:pt x="220786" y="23622"/>
                    <a:pt x="171708" y="3137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B446E5E0-3973-452C-B48A-C7AA2D89744B}"/>
                </a:ext>
              </a:extLst>
            </p:cNvPr>
            <p:cNvSpPr/>
            <p:nvPr/>
          </p:nvSpPr>
          <p:spPr>
            <a:xfrm>
              <a:off x="5198702" y="2576991"/>
              <a:ext cx="93549" cy="152851"/>
            </a:xfrm>
            <a:custGeom>
              <a:avLst/>
              <a:gdLst>
                <a:gd name="connsiteX0" fmla="*/ 263471 w 294468"/>
                <a:gd name="connsiteY0" fmla="*/ 140169 h 481132"/>
                <a:gd name="connsiteX1" fmla="*/ 61993 w 294468"/>
                <a:gd name="connsiteY1" fmla="*/ 16183 h 481132"/>
                <a:gd name="connsiteX2" fmla="*/ 30997 w 294468"/>
                <a:gd name="connsiteY2" fmla="*/ 62678 h 481132"/>
                <a:gd name="connsiteX3" fmla="*/ 0 w 294468"/>
                <a:gd name="connsiteY3" fmla="*/ 155668 h 481132"/>
                <a:gd name="connsiteX4" fmla="*/ 15498 w 294468"/>
                <a:gd name="connsiteY4" fmla="*/ 372644 h 481132"/>
                <a:gd name="connsiteX5" fmla="*/ 46495 w 294468"/>
                <a:gd name="connsiteY5" fmla="*/ 419139 h 481132"/>
                <a:gd name="connsiteX6" fmla="*/ 139485 w 294468"/>
                <a:gd name="connsiteY6" fmla="*/ 481132 h 481132"/>
                <a:gd name="connsiteX7" fmla="*/ 263471 w 294468"/>
                <a:gd name="connsiteY7" fmla="*/ 419139 h 481132"/>
                <a:gd name="connsiteX8" fmla="*/ 294468 w 294468"/>
                <a:gd name="connsiteY8" fmla="*/ 326149 h 481132"/>
                <a:gd name="connsiteX9" fmla="*/ 263471 w 294468"/>
                <a:gd name="connsiteY9" fmla="*/ 140169 h 48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468" h="481132">
                  <a:moveTo>
                    <a:pt x="263471" y="140169"/>
                  </a:moveTo>
                  <a:cubicBezTo>
                    <a:pt x="224725" y="88508"/>
                    <a:pt x="233684" y="-46251"/>
                    <a:pt x="61993" y="16183"/>
                  </a:cubicBezTo>
                  <a:cubicBezTo>
                    <a:pt x="44488" y="22549"/>
                    <a:pt x="38562" y="45657"/>
                    <a:pt x="30997" y="62678"/>
                  </a:cubicBezTo>
                  <a:cubicBezTo>
                    <a:pt x="17727" y="92535"/>
                    <a:pt x="0" y="155668"/>
                    <a:pt x="0" y="155668"/>
                  </a:cubicBezTo>
                  <a:cubicBezTo>
                    <a:pt x="5166" y="227993"/>
                    <a:pt x="2897" y="301238"/>
                    <a:pt x="15498" y="372644"/>
                  </a:cubicBezTo>
                  <a:cubicBezTo>
                    <a:pt x="18735" y="390987"/>
                    <a:pt x="32477" y="406873"/>
                    <a:pt x="46495" y="419139"/>
                  </a:cubicBezTo>
                  <a:cubicBezTo>
                    <a:pt x="74531" y="443670"/>
                    <a:pt x="139485" y="481132"/>
                    <a:pt x="139485" y="481132"/>
                  </a:cubicBezTo>
                  <a:cubicBezTo>
                    <a:pt x="221437" y="467474"/>
                    <a:pt x="232477" y="488875"/>
                    <a:pt x="263471" y="419139"/>
                  </a:cubicBezTo>
                  <a:cubicBezTo>
                    <a:pt x="276741" y="389282"/>
                    <a:pt x="294468" y="326149"/>
                    <a:pt x="294468" y="326149"/>
                  </a:cubicBezTo>
                  <a:cubicBezTo>
                    <a:pt x="277508" y="207433"/>
                    <a:pt x="302217" y="191830"/>
                    <a:pt x="263471" y="140169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3EAD5AA8-9A69-45F1-AAAE-C2DDD8C01907}"/>
                </a:ext>
              </a:extLst>
            </p:cNvPr>
            <p:cNvSpPr/>
            <p:nvPr/>
          </p:nvSpPr>
          <p:spPr>
            <a:xfrm>
              <a:off x="5784617" y="2646140"/>
              <a:ext cx="124367" cy="108320"/>
            </a:xfrm>
            <a:custGeom>
              <a:avLst/>
              <a:gdLst>
                <a:gd name="connsiteX0" fmla="*/ 185980 w 391473"/>
                <a:gd name="connsiteY0" fmla="*/ 108488 h 340962"/>
                <a:gd name="connsiteX1" fmla="*/ 108488 w 391473"/>
                <a:gd name="connsiteY1" fmla="*/ 123986 h 340962"/>
                <a:gd name="connsiteX2" fmla="*/ 15499 w 391473"/>
                <a:gd name="connsiteY2" fmla="*/ 154983 h 340962"/>
                <a:gd name="connsiteX3" fmla="*/ 0 w 391473"/>
                <a:gd name="connsiteY3" fmla="*/ 216976 h 340962"/>
                <a:gd name="connsiteX4" fmla="*/ 46495 w 391473"/>
                <a:gd name="connsiteY4" fmla="*/ 325464 h 340962"/>
                <a:gd name="connsiteX5" fmla="*/ 108488 w 391473"/>
                <a:gd name="connsiteY5" fmla="*/ 340962 h 340962"/>
                <a:gd name="connsiteX6" fmla="*/ 294468 w 391473"/>
                <a:gd name="connsiteY6" fmla="*/ 309966 h 340962"/>
                <a:gd name="connsiteX7" fmla="*/ 340963 w 391473"/>
                <a:gd name="connsiteY7" fmla="*/ 278969 h 340962"/>
                <a:gd name="connsiteX8" fmla="*/ 371960 w 391473"/>
                <a:gd name="connsiteY8" fmla="*/ 232474 h 340962"/>
                <a:gd name="connsiteX9" fmla="*/ 371960 w 391473"/>
                <a:gd name="connsiteY9" fmla="*/ 30996 h 340962"/>
                <a:gd name="connsiteX10" fmla="*/ 325465 w 391473"/>
                <a:gd name="connsiteY10" fmla="*/ 0 h 340962"/>
                <a:gd name="connsiteX11" fmla="*/ 247973 w 391473"/>
                <a:gd name="connsiteY11" fmla="*/ 15498 h 340962"/>
                <a:gd name="connsiteX12" fmla="*/ 216977 w 391473"/>
                <a:gd name="connsiteY12" fmla="*/ 61993 h 340962"/>
                <a:gd name="connsiteX13" fmla="*/ 185980 w 391473"/>
                <a:gd name="connsiteY13" fmla="*/ 108488 h 34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1473" h="340962">
                  <a:moveTo>
                    <a:pt x="185980" y="108488"/>
                  </a:moveTo>
                  <a:cubicBezTo>
                    <a:pt x="167898" y="118820"/>
                    <a:pt x="133902" y="117055"/>
                    <a:pt x="108488" y="123986"/>
                  </a:cubicBezTo>
                  <a:cubicBezTo>
                    <a:pt x="76966" y="132583"/>
                    <a:pt x="15499" y="154983"/>
                    <a:pt x="15499" y="154983"/>
                  </a:cubicBezTo>
                  <a:cubicBezTo>
                    <a:pt x="10333" y="175647"/>
                    <a:pt x="0" y="195676"/>
                    <a:pt x="0" y="216976"/>
                  </a:cubicBezTo>
                  <a:cubicBezTo>
                    <a:pt x="0" y="242896"/>
                    <a:pt x="21188" y="308593"/>
                    <a:pt x="46495" y="325464"/>
                  </a:cubicBezTo>
                  <a:cubicBezTo>
                    <a:pt x="64218" y="337279"/>
                    <a:pt x="87824" y="335796"/>
                    <a:pt x="108488" y="340962"/>
                  </a:cubicBezTo>
                  <a:cubicBezTo>
                    <a:pt x="152679" y="336052"/>
                    <a:pt x="242541" y="335930"/>
                    <a:pt x="294468" y="309966"/>
                  </a:cubicBezTo>
                  <a:cubicBezTo>
                    <a:pt x="311128" y="301636"/>
                    <a:pt x="325465" y="289301"/>
                    <a:pt x="340963" y="278969"/>
                  </a:cubicBezTo>
                  <a:cubicBezTo>
                    <a:pt x="351295" y="263471"/>
                    <a:pt x="363630" y="249134"/>
                    <a:pt x="371960" y="232474"/>
                  </a:cubicBezTo>
                  <a:cubicBezTo>
                    <a:pt x="402716" y="170962"/>
                    <a:pt x="392770" y="93425"/>
                    <a:pt x="371960" y="30996"/>
                  </a:cubicBezTo>
                  <a:cubicBezTo>
                    <a:pt x="366070" y="13325"/>
                    <a:pt x="340963" y="10332"/>
                    <a:pt x="325465" y="0"/>
                  </a:cubicBezTo>
                  <a:cubicBezTo>
                    <a:pt x="299634" y="5166"/>
                    <a:pt x="270844" y="2429"/>
                    <a:pt x="247973" y="15498"/>
                  </a:cubicBezTo>
                  <a:cubicBezTo>
                    <a:pt x="231801" y="24739"/>
                    <a:pt x="228613" y="47448"/>
                    <a:pt x="216977" y="61993"/>
                  </a:cubicBezTo>
                  <a:cubicBezTo>
                    <a:pt x="207849" y="73403"/>
                    <a:pt x="204062" y="98156"/>
                    <a:pt x="185980" y="108488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EA5BD434-8237-4478-BE96-2E965307C75E}"/>
                </a:ext>
              </a:extLst>
            </p:cNvPr>
            <p:cNvSpPr/>
            <p:nvPr/>
          </p:nvSpPr>
          <p:spPr>
            <a:xfrm>
              <a:off x="5078877" y="2188047"/>
              <a:ext cx="1193181" cy="1019389"/>
            </a:xfrm>
            <a:custGeom>
              <a:avLst/>
              <a:gdLst>
                <a:gd name="connsiteX0" fmla="*/ 1291578 w 3755808"/>
                <a:gd name="connsiteY0" fmla="*/ 1612433 h 3208759"/>
                <a:gd name="connsiteX1" fmla="*/ 1245083 w 3755808"/>
                <a:gd name="connsiteY1" fmla="*/ 1534942 h 3208759"/>
                <a:gd name="connsiteX2" fmla="*/ 1198588 w 3755808"/>
                <a:gd name="connsiteY2" fmla="*/ 1503945 h 3208759"/>
                <a:gd name="connsiteX3" fmla="*/ 1090100 w 3755808"/>
                <a:gd name="connsiteY3" fmla="*/ 1395457 h 3208759"/>
                <a:gd name="connsiteX4" fmla="*/ 997110 w 3755808"/>
                <a:gd name="connsiteY4" fmla="*/ 1333464 h 3208759"/>
                <a:gd name="connsiteX5" fmla="*/ 950615 w 3755808"/>
                <a:gd name="connsiteY5" fmla="*/ 1302467 h 3208759"/>
                <a:gd name="connsiteX6" fmla="*/ 873124 w 3755808"/>
                <a:gd name="connsiteY6" fmla="*/ 1224975 h 3208759"/>
                <a:gd name="connsiteX7" fmla="*/ 842127 w 3755808"/>
                <a:gd name="connsiteY7" fmla="*/ 1178481 h 3208759"/>
                <a:gd name="connsiteX8" fmla="*/ 795632 w 3755808"/>
                <a:gd name="connsiteY8" fmla="*/ 1131986 h 3208759"/>
                <a:gd name="connsiteX9" fmla="*/ 733639 w 3755808"/>
                <a:gd name="connsiteY9" fmla="*/ 1038996 h 3208759"/>
                <a:gd name="connsiteX10" fmla="*/ 687144 w 3755808"/>
                <a:gd name="connsiteY10" fmla="*/ 992501 h 3208759"/>
                <a:gd name="connsiteX11" fmla="*/ 594154 w 3755808"/>
                <a:gd name="connsiteY11" fmla="*/ 806521 h 3208759"/>
                <a:gd name="connsiteX12" fmla="*/ 578656 w 3755808"/>
                <a:gd name="connsiteY12" fmla="*/ 760026 h 3208759"/>
                <a:gd name="connsiteX13" fmla="*/ 594154 w 3755808"/>
                <a:gd name="connsiteY13" fmla="*/ 698033 h 3208759"/>
                <a:gd name="connsiteX14" fmla="*/ 733639 w 3755808"/>
                <a:gd name="connsiteY14" fmla="*/ 682535 h 3208759"/>
                <a:gd name="connsiteX15" fmla="*/ 780134 w 3755808"/>
                <a:gd name="connsiteY15" fmla="*/ 698033 h 3208759"/>
                <a:gd name="connsiteX16" fmla="*/ 826629 w 3755808"/>
                <a:gd name="connsiteY16" fmla="*/ 744528 h 3208759"/>
                <a:gd name="connsiteX17" fmla="*/ 873124 w 3755808"/>
                <a:gd name="connsiteY17" fmla="*/ 775525 h 3208759"/>
                <a:gd name="connsiteX18" fmla="*/ 950615 w 3755808"/>
                <a:gd name="connsiteY18" fmla="*/ 853016 h 3208759"/>
                <a:gd name="connsiteX19" fmla="*/ 981612 w 3755808"/>
                <a:gd name="connsiteY19" fmla="*/ 899511 h 3208759"/>
                <a:gd name="connsiteX20" fmla="*/ 1028107 w 3755808"/>
                <a:gd name="connsiteY20" fmla="*/ 915009 h 3208759"/>
                <a:gd name="connsiteX21" fmla="*/ 1043605 w 3755808"/>
                <a:gd name="connsiteY21" fmla="*/ 961504 h 3208759"/>
                <a:gd name="connsiteX22" fmla="*/ 1090100 w 3755808"/>
                <a:gd name="connsiteY22" fmla="*/ 977003 h 3208759"/>
                <a:gd name="connsiteX23" fmla="*/ 1136595 w 3755808"/>
                <a:gd name="connsiteY23" fmla="*/ 1007999 h 3208759"/>
                <a:gd name="connsiteX24" fmla="*/ 1229585 w 3755808"/>
                <a:gd name="connsiteY24" fmla="*/ 1038996 h 3208759"/>
                <a:gd name="connsiteX25" fmla="*/ 1276080 w 3755808"/>
                <a:gd name="connsiteY25" fmla="*/ 1069992 h 3208759"/>
                <a:gd name="connsiteX26" fmla="*/ 1384568 w 3755808"/>
                <a:gd name="connsiteY26" fmla="*/ 1100989 h 3208759"/>
                <a:gd name="connsiteX27" fmla="*/ 1617042 w 3755808"/>
                <a:gd name="connsiteY27" fmla="*/ 1085491 h 3208759"/>
                <a:gd name="connsiteX28" fmla="*/ 1679036 w 3755808"/>
                <a:gd name="connsiteY28" fmla="*/ 1069992 h 3208759"/>
                <a:gd name="connsiteX29" fmla="*/ 1772025 w 3755808"/>
                <a:gd name="connsiteY29" fmla="*/ 1038996 h 3208759"/>
                <a:gd name="connsiteX30" fmla="*/ 1818520 w 3755808"/>
                <a:gd name="connsiteY30" fmla="*/ 1007999 h 3208759"/>
                <a:gd name="connsiteX31" fmla="*/ 1865015 w 3755808"/>
                <a:gd name="connsiteY31" fmla="*/ 992501 h 3208759"/>
                <a:gd name="connsiteX32" fmla="*/ 2004500 w 3755808"/>
                <a:gd name="connsiteY32" fmla="*/ 899511 h 3208759"/>
                <a:gd name="connsiteX33" fmla="*/ 2050995 w 3755808"/>
                <a:gd name="connsiteY33" fmla="*/ 868514 h 3208759"/>
                <a:gd name="connsiteX34" fmla="*/ 2097490 w 3755808"/>
                <a:gd name="connsiteY34" fmla="*/ 853016 h 3208759"/>
                <a:gd name="connsiteX35" fmla="*/ 2128486 w 3755808"/>
                <a:gd name="connsiteY35" fmla="*/ 806521 h 3208759"/>
                <a:gd name="connsiteX36" fmla="*/ 2221476 w 3755808"/>
                <a:gd name="connsiteY36" fmla="*/ 775525 h 3208759"/>
                <a:gd name="connsiteX37" fmla="*/ 2314466 w 3755808"/>
                <a:gd name="connsiteY37" fmla="*/ 713531 h 3208759"/>
                <a:gd name="connsiteX38" fmla="*/ 2360961 w 3755808"/>
                <a:gd name="connsiteY38" fmla="*/ 682535 h 3208759"/>
                <a:gd name="connsiteX39" fmla="*/ 2407456 w 3755808"/>
                <a:gd name="connsiteY39" fmla="*/ 667036 h 3208759"/>
                <a:gd name="connsiteX40" fmla="*/ 2453951 w 3755808"/>
                <a:gd name="connsiteY40" fmla="*/ 636040 h 3208759"/>
                <a:gd name="connsiteX41" fmla="*/ 2546941 w 3755808"/>
                <a:gd name="connsiteY41" fmla="*/ 605043 h 3208759"/>
                <a:gd name="connsiteX42" fmla="*/ 2593436 w 3755808"/>
                <a:gd name="connsiteY42" fmla="*/ 589545 h 3208759"/>
                <a:gd name="connsiteX43" fmla="*/ 2624432 w 3755808"/>
                <a:gd name="connsiteY43" fmla="*/ 543050 h 3208759"/>
                <a:gd name="connsiteX44" fmla="*/ 2670927 w 3755808"/>
                <a:gd name="connsiteY44" fmla="*/ 512053 h 3208759"/>
                <a:gd name="connsiteX45" fmla="*/ 2686425 w 3755808"/>
                <a:gd name="connsiteY45" fmla="*/ 465559 h 3208759"/>
                <a:gd name="connsiteX46" fmla="*/ 2717422 w 3755808"/>
                <a:gd name="connsiteY46" fmla="*/ 419064 h 3208759"/>
                <a:gd name="connsiteX47" fmla="*/ 2779415 w 3755808"/>
                <a:gd name="connsiteY47" fmla="*/ 279579 h 3208759"/>
                <a:gd name="connsiteX48" fmla="*/ 2763917 w 3755808"/>
                <a:gd name="connsiteY48" fmla="*/ 93599 h 3208759"/>
                <a:gd name="connsiteX49" fmla="*/ 2748419 w 3755808"/>
                <a:gd name="connsiteY49" fmla="*/ 47104 h 3208759"/>
                <a:gd name="connsiteX50" fmla="*/ 2701924 w 3755808"/>
                <a:gd name="connsiteY50" fmla="*/ 31606 h 3208759"/>
                <a:gd name="connsiteX51" fmla="*/ 2655429 w 3755808"/>
                <a:gd name="connsiteY51" fmla="*/ 609 h 3208759"/>
                <a:gd name="connsiteX52" fmla="*/ 2515944 w 3755808"/>
                <a:gd name="connsiteY52" fmla="*/ 31606 h 3208759"/>
                <a:gd name="connsiteX53" fmla="*/ 2407456 w 3755808"/>
                <a:gd name="connsiteY53" fmla="*/ 155592 h 3208759"/>
                <a:gd name="connsiteX54" fmla="*/ 2376459 w 3755808"/>
                <a:gd name="connsiteY54" fmla="*/ 202087 h 3208759"/>
                <a:gd name="connsiteX55" fmla="*/ 2376459 w 3755808"/>
                <a:gd name="connsiteY55" fmla="*/ 543050 h 3208759"/>
                <a:gd name="connsiteX56" fmla="*/ 2407456 w 3755808"/>
                <a:gd name="connsiteY56" fmla="*/ 636040 h 3208759"/>
                <a:gd name="connsiteX57" fmla="*/ 2438453 w 3755808"/>
                <a:gd name="connsiteY57" fmla="*/ 682535 h 3208759"/>
                <a:gd name="connsiteX58" fmla="*/ 2515944 w 3755808"/>
                <a:gd name="connsiteY58" fmla="*/ 822020 h 3208759"/>
                <a:gd name="connsiteX59" fmla="*/ 2593436 w 3755808"/>
                <a:gd name="connsiteY59" fmla="*/ 899511 h 3208759"/>
                <a:gd name="connsiteX60" fmla="*/ 2639930 w 3755808"/>
                <a:gd name="connsiteY60" fmla="*/ 915009 h 3208759"/>
                <a:gd name="connsiteX61" fmla="*/ 2732920 w 3755808"/>
                <a:gd name="connsiteY61" fmla="*/ 977003 h 3208759"/>
                <a:gd name="connsiteX62" fmla="*/ 2779415 w 3755808"/>
                <a:gd name="connsiteY62" fmla="*/ 1007999 h 3208759"/>
                <a:gd name="connsiteX63" fmla="*/ 2872405 w 3755808"/>
                <a:gd name="connsiteY63" fmla="*/ 1038996 h 3208759"/>
                <a:gd name="connsiteX64" fmla="*/ 2934398 w 3755808"/>
                <a:gd name="connsiteY64" fmla="*/ 1054494 h 3208759"/>
                <a:gd name="connsiteX65" fmla="*/ 3027388 w 3755808"/>
                <a:gd name="connsiteY65" fmla="*/ 1085491 h 3208759"/>
                <a:gd name="connsiteX66" fmla="*/ 3073883 w 3755808"/>
                <a:gd name="connsiteY66" fmla="*/ 1116487 h 3208759"/>
                <a:gd name="connsiteX67" fmla="*/ 3166873 w 3755808"/>
                <a:gd name="connsiteY67" fmla="*/ 1147484 h 3208759"/>
                <a:gd name="connsiteX68" fmla="*/ 3213368 w 3755808"/>
                <a:gd name="connsiteY68" fmla="*/ 1178481 h 3208759"/>
                <a:gd name="connsiteX69" fmla="*/ 3306358 w 3755808"/>
                <a:gd name="connsiteY69" fmla="*/ 1209477 h 3208759"/>
                <a:gd name="connsiteX70" fmla="*/ 3492337 w 3755808"/>
                <a:gd name="connsiteY70" fmla="*/ 1364460 h 3208759"/>
                <a:gd name="connsiteX71" fmla="*/ 3554330 w 3755808"/>
                <a:gd name="connsiteY71" fmla="*/ 1457450 h 3208759"/>
                <a:gd name="connsiteX72" fmla="*/ 3585327 w 3755808"/>
                <a:gd name="connsiteY72" fmla="*/ 1503945 h 3208759"/>
                <a:gd name="connsiteX73" fmla="*/ 3616324 w 3755808"/>
                <a:gd name="connsiteY73" fmla="*/ 1550440 h 3208759"/>
                <a:gd name="connsiteX74" fmla="*/ 3678317 w 3755808"/>
                <a:gd name="connsiteY74" fmla="*/ 1689925 h 3208759"/>
                <a:gd name="connsiteX75" fmla="*/ 3724812 w 3755808"/>
                <a:gd name="connsiteY75" fmla="*/ 1829409 h 3208759"/>
                <a:gd name="connsiteX76" fmla="*/ 3740310 w 3755808"/>
                <a:gd name="connsiteY76" fmla="*/ 1875904 h 3208759"/>
                <a:gd name="connsiteX77" fmla="*/ 3755808 w 3755808"/>
                <a:gd name="connsiteY77" fmla="*/ 1953396 h 3208759"/>
                <a:gd name="connsiteX78" fmla="*/ 3740310 w 3755808"/>
                <a:gd name="connsiteY78" fmla="*/ 2216867 h 3208759"/>
                <a:gd name="connsiteX79" fmla="*/ 3709314 w 3755808"/>
                <a:gd name="connsiteY79" fmla="*/ 2309857 h 3208759"/>
                <a:gd name="connsiteX80" fmla="*/ 3693815 w 3755808"/>
                <a:gd name="connsiteY80" fmla="*/ 2356352 h 3208759"/>
                <a:gd name="connsiteX81" fmla="*/ 3616324 w 3755808"/>
                <a:gd name="connsiteY81" fmla="*/ 2495836 h 3208759"/>
                <a:gd name="connsiteX82" fmla="*/ 3569829 w 3755808"/>
                <a:gd name="connsiteY82" fmla="*/ 2526833 h 3208759"/>
                <a:gd name="connsiteX83" fmla="*/ 3523334 w 3755808"/>
                <a:gd name="connsiteY83" fmla="*/ 2573328 h 3208759"/>
                <a:gd name="connsiteX84" fmla="*/ 3492337 w 3755808"/>
                <a:gd name="connsiteY84" fmla="*/ 2619823 h 3208759"/>
                <a:gd name="connsiteX85" fmla="*/ 3399347 w 3755808"/>
                <a:gd name="connsiteY85" fmla="*/ 2650820 h 3208759"/>
                <a:gd name="connsiteX86" fmla="*/ 3306358 w 3755808"/>
                <a:gd name="connsiteY86" fmla="*/ 2697314 h 3208759"/>
                <a:gd name="connsiteX87" fmla="*/ 3244364 w 3755808"/>
                <a:gd name="connsiteY87" fmla="*/ 2712813 h 3208759"/>
                <a:gd name="connsiteX88" fmla="*/ 2996391 w 3755808"/>
                <a:gd name="connsiteY88" fmla="*/ 2697314 h 3208759"/>
                <a:gd name="connsiteX89" fmla="*/ 2903402 w 3755808"/>
                <a:gd name="connsiteY89" fmla="*/ 2666318 h 3208759"/>
                <a:gd name="connsiteX90" fmla="*/ 2856907 w 3755808"/>
                <a:gd name="connsiteY90" fmla="*/ 2650820 h 3208759"/>
                <a:gd name="connsiteX91" fmla="*/ 2810412 w 3755808"/>
                <a:gd name="connsiteY91" fmla="*/ 2619823 h 3208759"/>
                <a:gd name="connsiteX92" fmla="*/ 2763917 w 3755808"/>
                <a:gd name="connsiteY92" fmla="*/ 2604325 h 3208759"/>
                <a:gd name="connsiteX93" fmla="*/ 2670927 w 3755808"/>
                <a:gd name="connsiteY93" fmla="*/ 2542331 h 3208759"/>
                <a:gd name="connsiteX94" fmla="*/ 2577937 w 3755808"/>
                <a:gd name="connsiteY94" fmla="*/ 2480338 h 3208759"/>
                <a:gd name="connsiteX95" fmla="*/ 2531442 w 3755808"/>
                <a:gd name="connsiteY95" fmla="*/ 2449342 h 3208759"/>
                <a:gd name="connsiteX96" fmla="*/ 2484947 w 3755808"/>
                <a:gd name="connsiteY96" fmla="*/ 2402847 h 3208759"/>
                <a:gd name="connsiteX97" fmla="*/ 2453951 w 3755808"/>
                <a:gd name="connsiteY97" fmla="*/ 2263362 h 3208759"/>
                <a:gd name="connsiteX98" fmla="*/ 2469449 w 3755808"/>
                <a:gd name="connsiteY98" fmla="*/ 2185870 h 3208759"/>
                <a:gd name="connsiteX99" fmla="*/ 2484947 w 3755808"/>
                <a:gd name="connsiteY99" fmla="*/ 2139375 h 3208759"/>
                <a:gd name="connsiteX100" fmla="*/ 2546941 w 3755808"/>
                <a:gd name="connsiteY100" fmla="*/ 2046386 h 3208759"/>
                <a:gd name="connsiteX101" fmla="*/ 2593436 w 3755808"/>
                <a:gd name="connsiteY101" fmla="*/ 2015389 h 3208759"/>
                <a:gd name="connsiteX102" fmla="*/ 2639930 w 3755808"/>
                <a:gd name="connsiteY102" fmla="*/ 1968894 h 3208759"/>
                <a:gd name="connsiteX103" fmla="*/ 2670927 w 3755808"/>
                <a:gd name="connsiteY103" fmla="*/ 1922399 h 3208759"/>
                <a:gd name="connsiteX104" fmla="*/ 2763917 w 3755808"/>
                <a:gd name="connsiteY104" fmla="*/ 1860406 h 3208759"/>
                <a:gd name="connsiteX105" fmla="*/ 2779415 w 3755808"/>
                <a:gd name="connsiteY105" fmla="*/ 1813911 h 3208759"/>
                <a:gd name="connsiteX106" fmla="*/ 2856907 w 3755808"/>
                <a:gd name="connsiteY106" fmla="*/ 1674426 h 3208759"/>
                <a:gd name="connsiteX107" fmla="*/ 2825910 w 3755808"/>
                <a:gd name="connsiteY107" fmla="*/ 1379959 h 3208759"/>
                <a:gd name="connsiteX108" fmla="*/ 2794914 w 3755808"/>
                <a:gd name="connsiteY108" fmla="*/ 1333464 h 3208759"/>
                <a:gd name="connsiteX109" fmla="*/ 2748419 w 3755808"/>
                <a:gd name="connsiteY109" fmla="*/ 1317965 h 3208759"/>
                <a:gd name="connsiteX110" fmla="*/ 2701924 w 3755808"/>
                <a:gd name="connsiteY110" fmla="*/ 1286969 h 3208759"/>
                <a:gd name="connsiteX111" fmla="*/ 2608934 w 3755808"/>
                <a:gd name="connsiteY111" fmla="*/ 1255972 h 3208759"/>
                <a:gd name="connsiteX112" fmla="*/ 2376459 w 3755808"/>
                <a:gd name="connsiteY112" fmla="*/ 1271470 h 3208759"/>
                <a:gd name="connsiteX113" fmla="*/ 2283469 w 3755808"/>
                <a:gd name="connsiteY113" fmla="*/ 1302467 h 3208759"/>
                <a:gd name="connsiteX114" fmla="*/ 2112988 w 3755808"/>
                <a:gd name="connsiteY114" fmla="*/ 1333464 h 3208759"/>
                <a:gd name="connsiteX115" fmla="*/ 1973503 w 3755808"/>
                <a:gd name="connsiteY115" fmla="*/ 1379959 h 3208759"/>
                <a:gd name="connsiteX116" fmla="*/ 1927008 w 3755808"/>
                <a:gd name="connsiteY116" fmla="*/ 1395457 h 3208759"/>
                <a:gd name="connsiteX117" fmla="*/ 1741029 w 3755808"/>
                <a:gd name="connsiteY117" fmla="*/ 1519443 h 3208759"/>
                <a:gd name="connsiteX118" fmla="*/ 1694534 w 3755808"/>
                <a:gd name="connsiteY118" fmla="*/ 1550440 h 3208759"/>
                <a:gd name="connsiteX119" fmla="*/ 1648039 w 3755808"/>
                <a:gd name="connsiteY119" fmla="*/ 1581436 h 3208759"/>
                <a:gd name="connsiteX120" fmla="*/ 1601544 w 3755808"/>
                <a:gd name="connsiteY120" fmla="*/ 1627931 h 3208759"/>
                <a:gd name="connsiteX121" fmla="*/ 1508554 w 3755808"/>
                <a:gd name="connsiteY121" fmla="*/ 1658928 h 3208759"/>
                <a:gd name="connsiteX122" fmla="*/ 1462059 w 3755808"/>
                <a:gd name="connsiteY122" fmla="*/ 1674426 h 3208759"/>
                <a:gd name="connsiteX123" fmla="*/ 1369069 w 3755808"/>
                <a:gd name="connsiteY123" fmla="*/ 1720921 h 3208759"/>
                <a:gd name="connsiteX124" fmla="*/ 1322575 w 3755808"/>
                <a:gd name="connsiteY124" fmla="*/ 1751918 h 3208759"/>
                <a:gd name="connsiteX125" fmla="*/ 1229585 w 3755808"/>
                <a:gd name="connsiteY125" fmla="*/ 1782914 h 3208759"/>
                <a:gd name="connsiteX126" fmla="*/ 1183090 w 3755808"/>
                <a:gd name="connsiteY126" fmla="*/ 1798413 h 3208759"/>
                <a:gd name="connsiteX127" fmla="*/ 1090100 w 3755808"/>
                <a:gd name="connsiteY127" fmla="*/ 1829409 h 3208759"/>
                <a:gd name="connsiteX128" fmla="*/ 1043605 w 3755808"/>
                <a:gd name="connsiteY128" fmla="*/ 1844908 h 3208759"/>
                <a:gd name="connsiteX129" fmla="*/ 950615 w 3755808"/>
                <a:gd name="connsiteY129" fmla="*/ 1891403 h 3208759"/>
                <a:gd name="connsiteX130" fmla="*/ 888622 w 3755808"/>
                <a:gd name="connsiteY130" fmla="*/ 1875904 h 3208759"/>
                <a:gd name="connsiteX131" fmla="*/ 826629 w 3755808"/>
                <a:gd name="connsiteY131" fmla="*/ 1782914 h 3208759"/>
                <a:gd name="connsiteX132" fmla="*/ 795632 w 3755808"/>
                <a:gd name="connsiteY132" fmla="*/ 1441952 h 3208759"/>
                <a:gd name="connsiteX133" fmla="*/ 764636 w 3755808"/>
                <a:gd name="connsiteY133" fmla="*/ 1333464 h 3208759"/>
                <a:gd name="connsiteX134" fmla="*/ 671646 w 3755808"/>
                <a:gd name="connsiteY134" fmla="*/ 1240474 h 3208759"/>
                <a:gd name="connsiteX135" fmla="*/ 578656 w 3755808"/>
                <a:gd name="connsiteY135" fmla="*/ 1193979 h 3208759"/>
                <a:gd name="connsiteX136" fmla="*/ 377178 w 3755808"/>
                <a:gd name="connsiteY136" fmla="*/ 1209477 h 3208759"/>
                <a:gd name="connsiteX137" fmla="*/ 284188 w 3755808"/>
                <a:gd name="connsiteY137" fmla="*/ 1271470 h 3208759"/>
                <a:gd name="connsiteX138" fmla="*/ 237693 w 3755808"/>
                <a:gd name="connsiteY138" fmla="*/ 1302467 h 3208759"/>
                <a:gd name="connsiteX139" fmla="*/ 129205 w 3755808"/>
                <a:gd name="connsiteY139" fmla="*/ 1410955 h 3208759"/>
                <a:gd name="connsiteX140" fmla="*/ 67212 w 3755808"/>
                <a:gd name="connsiteY140" fmla="*/ 1503945 h 3208759"/>
                <a:gd name="connsiteX141" fmla="*/ 51714 w 3755808"/>
                <a:gd name="connsiteY141" fmla="*/ 1550440 h 3208759"/>
                <a:gd name="connsiteX142" fmla="*/ 20717 w 3755808"/>
                <a:gd name="connsiteY142" fmla="*/ 1596935 h 3208759"/>
                <a:gd name="connsiteX143" fmla="*/ 20717 w 3755808"/>
                <a:gd name="connsiteY143" fmla="*/ 1891403 h 3208759"/>
                <a:gd name="connsiteX144" fmla="*/ 51714 w 3755808"/>
                <a:gd name="connsiteY144" fmla="*/ 1953396 h 3208759"/>
                <a:gd name="connsiteX145" fmla="*/ 98208 w 3755808"/>
                <a:gd name="connsiteY145" fmla="*/ 1968894 h 3208759"/>
                <a:gd name="connsiteX146" fmla="*/ 160202 w 3755808"/>
                <a:gd name="connsiteY146" fmla="*/ 1999891 h 3208759"/>
                <a:gd name="connsiteX147" fmla="*/ 206697 w 3755808"/>
                <a:gd name="connsiteY147" fmla="*/ 2030887 h 3208759"/>
                <a:gd name="connsiteX148" fmla="*/ 330683 w 3755808"/>
                <a:gd name="connsiteY148" fmla="*/ 2061884 h 3208759"/>
                <a:gd name="connsiteX149" fmla="*/ 547659 w 3755808"/>
                <a:gd name="connsiteY149" fmla="*/ 2092881 h 3208759"/>
                <a:gd name="connsiteX150" fmla="*/ 857625 w 3755808"/>
                <a:gd name="connsiteY150" fmla="*/ 2123877 h 3208759"/>
                <a:gd name="connsiteX151" fmla="*/ 1555049 w 3755808"/>
                <a:gd name="connsiteY151" fmla="*/ 2108379 h 3208759"/>
                <a:gd name="connsiteX152" fmla="*/ 1756527 w 3755808"/>
                <a:gd name="connsiteY152" fmla="*/ 2092881 h 3208759"/>
                <a:gd name="connsiteX153" fmla="*/ 2004500 w 3755808"/>
                <a:gd name="connsiteY153" fmla="*/ 2077382 h 3208759"/>
                <a:gd name="connsiteX154" fmla="*/ 2717422 w 3755808"/>
                <a:gd name="connsiteY154" fmla="*/ 2092881 h 3208759"/>
                <a:gd name="connsiteX155" fmla="*/ 2949897 w 3755808"/>
                <a:gd name="connsiteY155" fmla="*/ 2123877 h 3208759"/>
                <a:gd name="connsiteX156" fmla="*/ 2996391 w 3755808"/>
                <a:gd name="connsiteY156" fmla="*/ 2154874 h 3208759"/>
                <a:gd name="connsiteX157" fmla="*/ 3058385 w 3755808"/>
                <a:gd name="connsiteY157" fmla="*/ 2247864 h 3208759"/>
                <a:gd name="connsiteX158" fmla="*/ 3073883 w 3755808"/>
                <a:gd name="connsiteY158" fmla="*/ 2294359 h 3208759"/>
                <a:gd name="connsiteX159" fmla="*/ 3104880 w 3755808"/>
                <a:gd name="connsiteY159" fmla="*/ 2340853 h 3208759"/>
                <a:gd name="connsiteX160" fmla="*/ 3135876 w 3755808"/>
                <a:gd name="connsiteY160" fmla="*/ 2433843 h 3208759"/>
                <a:gd name="connsiteX161" fmla="*/ 3120378 w 3755808"/>
                <a:gd name="connsiteY161" fmla="*/ 2619823 h 3208759"/>
                <a:gd name="connsiteX162" fmla="*/ 3104880 w 3755808"/>
                <a:gd name="connsiteY162" fmla="*/ 2666318 h 3208759"/>
                <a:gd name="connsiteX163" fmla="*/ 3058385 w 3755808"/>
                <a:gd name="connsiteY163" fmla="*/ 2681816 h 3208759"/>
                <a:gd name="connsiteX164" fmla="*/ 2965395 w 3755808"/>
                <a:gd name="connsiteY164" fmla="*/ 2759308 h 3208759"/>
                <a:gd name="connsiteX165" fmla="*/ 2856907 w 3755808"/>
                <a:gd name="connsiteY165" fmla="*/ 2790304 h 3208759"/>
                <a:gd name="connsiteX166" fmla="*/ 2794914 w 3755808"/>
                <a:gd name="connsiteY166" fmla="*/ 2836799 h 3208759"/>
                <a:gd name="connsiteX167" fmla="*/ 2701924 w 3755808"/>
                <a:gd name="connsiteY167" fmla="*/ 2867796 h 3208759"/>
                <a:gd name="connsiteX168" fmla="*/ 2655429 w 3755808"/>
                <a:gd name="connsiteY168" fmla="*/ 2883294 h 3208759"/>
                <a:gd name="connsiteX169" fmla="*/ 2608934 w 3755808"/>
                <a:gd name="connsiteY169" fmla="*/ 2898792 h 3208759"/>
                <a:gd name="connsiteX170" fmla="*/ 2484947 w 3755808"/>
                <a:gd name="connsiteY170" fmla="*/ 2929789 h 3208759"/>
                <a:gd name="connsiteX171" fmla="*/ 2422954 w 3755808"/>
                <a:gd name="connsiteY171" fmla="*/ 2945287 h 3208759"/>
                <a:gd name="connsiteX172" fmla="*/ 2329964 w 3755808"/>
                <a:gd name="connsiteY172" fmla="*/ 2976284 h 3208759"/>
                <a:gd name="connsiteX173" fmla="*/ 2283469 w 3755808"/>
                <a:gd name="connsiteY173" fmla="*/ 3007281 h 3208759"/>
                <a:gd name="connsiteX174" fmla="*/ 2128486 w 3755808"/>
                <a:gd name="connsiteY174" fmla="*/ 3053775 h 3208759"/>
                <a:gd name="connsiteX175" fmla="*/ 2066493 w 3755808"/>
                <a:gd name="connsiteY175" fmla="*/ 3084772 h 3208759"/>
                <a:gd name="connsiteX176" fmla="*/ 1927008 w 3755808"/>
                <a:gd name="connsiteY176" fmla="*/ 3131267 h 3208759"/>
                <a:gd name="connsiteX177" fmla="*/ 1880514 w 3755808"/>
                <a:gd name="connsiteY177" fmla="*/ 3146765 h 3208759"/>
                <a:gd name="connsiteX178" fmla="*/ 1834019 w 3755808"/>
                <a:gd name="connsiteY178" fmla="*/ 3162264 h 3208759"/>
                <a:gd name="connsiteX179" fmla="*/ 1741029 w 3755808"/>
                <a:gd name="connsiteY179" fmla="*/ 3177762 h 3208759"/>
                <a:gd name="connsiteX180" fmla="*/ 1694534 w 3755808"/>
                <a:gd name="connsiteY180" fmla="*/ 3193260 h 3208759"/>
                <a:gd name="connsiteX181" fmla="*/ 1632541 w 3755808"/>
                <a:gd name="connsiteY181" fmla="*/ 3208759 h 3208759"/>
                <a:gd name="connsiteX182" fmla="*/ 1353571 w 3755808"/>
                <a:gd name="connsiteY182" fmla="*/ 3193260 h 3208759"/>
                <a:gd name="connsiteX183" fmla="*/ 1276080 w 3755808"/>
                <a:gd name="connsiteY183" fmla="*/ 3115769 h 3208759"/>
                <a:gd name="connsiteX184" fmla="*/ 1229585 w 3755808"/>
                <a:gd name="connsiteY184" fmla="*/ 3069274 h 3208759"/>
                <a:gd name="connsiteX185" fmla="*/ 1152093 w 3755808"/>
                <a:gd name="connsiteY185" fmla="*/ 2945287 h 3208759"/>
                <a:gd name="connsiteX186" fmla="*/ 1136595 w 3755808"/>
                <a:gd name="connsiteY186" fmla="*/ 2898792 h 3208759"/>
                <a:gd name="connsiteX187" fmla="*/ 966114 w 3755808"/>
                <a:gd name="connsiteY187" fmla="*/ 2743809 h 3208759"/>
                <a:gd name="connsiteX188" fmla="*/ 857625 w 3755808"/>
                <a:gd name="connsiteY188" fmla="*/ 2650820 h 3208759"/>
                <a:gd name="connsiteX189" fmla="*/ 795632 w 3755808"/>
                <a:gd name="connsiteY189" fmla="*/ 2619823 h 3208759"/>
                <a:gd name="connsiteX190" fmla="*/ 733639 w 3755808"/>
                <a:gd name="connsiteY190" fmla="*/ 2573328 h 3208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3755808" h="3208759">
                  <a:moveTo>
                    <a:pt x="1291578" y="1612433"/>
                  </a:moveTo>
                  <a:cubicBezTo>
                    <a:pt x="1276080" y="1586603"/>
                    <a:pt x="1264687" y="1557813"/>
                    <a:pt x="1245083" y="1534942"/>
                  </a:cubicBezTo>
                  <a:cubicBezTo>
                    <a:pt x="1232961" y="1520800"/>
                    <a:pt x="1210854" y="1517963"/>
                    <a:pt x="1198588" y="1503945"/>
                  </a:cubicBezTo>
                  <a:cubicBezTo>
                    <a:pt x="1096186" y="1386913"/>
                    <a:pt x="1185683" y="1427317"/>
                    <a:pt x="1090100" y="1395457"/>
                  </a:cubicBezTo>
                  <a:lnTo>
                    <a:pt x="997110" y="1333464"/>
                  </a:lnTo>
                  <a:lnTo>
                    <a:pt x="950615" y="1302467"/>
                  </a:lnTo>
                  <a:cubicBezTo>
                    <a:pt x="867965" y="1178489"/>
                    <a:pt x="976440" y="1328289"/>
                    <a:pt x="873124" y="1224975"/>
                  </a:cubicBezTo>
                  <a:cubicBezTo>
                    <a:pt x="859953" y="1211804"/>
                    <a:pt x="854051" y="1192790"/>
                    <a:pt x="842127" y="1178481"/>
                  </a:cubicBezTo>
                  <a:cubicBezTo>
                    <a:pt x="828095" y="1161643"/>
                    <a:pt x="809088" y="1149287"/>
                    <a:pt x="795632" y="1131986"/>
                  </a:cubicBezTo>
                  <a:cubicBezTo>
                    <a:pt x="772761" y="1102580"/>
                    <a:pt x="759981" y="1065338"/>
                    <a:pt x="733639" y="1038996"/>
                  </a:cubicBezTo>
                  <a:cubicBezTo>
                    <a:pt x="718141" y="1023498"/>
                    <a:pt x="700600" y="1009802"/>
                    <a:pt x="687144" y="992501"/>
                  </a:cubicBezTo>
                  <a:cubicBezTo>
                    <a:pt x="617043" y="902371"/>
                    <a:pt x="628147" y="908501"/>
                    <a:pt x="594154" y="806521"/>
                  </a:cubicBezTo>
                  <a:lnTo>
                    <a:pt x="578656" y="760026"/>
                  </a:lnTo>
                  <a:cubicBezTo>
                    <a:pt x="583822" y="739362"/>
                    <a:pt x="582339" y="715756"/>
                    <a:pt x="594154" y="698033"/>
                  </a:cubicBezTo>
                  <a:cubicBezTo>
                    <a:pt x="629517" y="644988"/>
                    <a:pt x="685166" y="671763"/>
                    <a:pt x="733639" y="682535"/>
                  </a:cubicBezTo>
                  <a:cubicBezTo>
                    <a:pt x="749587" y="686079"/>
                    <a:pt x="764636" y="692867"/>
                    <a:pt x="780134" y="698033"/>
                  </a:cubicBezTo>
                  <a:cubicBezTo>
                    <a:pt x="795632" y="713531"/>
                    <a:pt x="809791" y="730496"/>
                    <a:pt x="826629" y="744528"/>
                  </a:cubicBezTo>
                  <a:cubicBezTo>
                    <a:pt x="840938" y="756453"/>
                    <a:pt x="859953" y="762354"/>
                    <a:pt x="873124" y="775525"/>
                  </a:cubicBezTo>
                  <a:cubicBezTo>
                    <a:pt x="976441" y="878844"/>
                    <a:pt x="826632" y="770363"/>
                    <a:pt x="950615" y="853016"/>
                  </a:cubicBezTo>
                  <a:cubicBezTo>
                    <a:pt x="960947" y="868514"/>
                    <a:pt x="967067" y="887875"/>
                    <a:pt x="981612" y="899511"/>
                  </a:cubicBezTo>
                  <a:cubicBezTo>
                    <a:pt x="994369" y="909716"/>
                    <a:pt x="1016555" y="903457"/>
                    <a:pt x="1028107" y="915009"/>
                  </a:cubicBezTo>
                  <a:cubicBezTo>
                    <a:pt x="1039659" y="926561"/>
                    <a:pt x="1032053" y="949952"/>
                    <a:pt x="1043605" y="961504"/>
                  </a:cubicBezTo>
                  <a:cubicBezTo>
                    <a:pt x="1055157" y="973056"/>
                    <a:pt x="1075488" y="969697"/>
                    <a:pt x="1090100" y="977003"/>
                  </a:cubicBezTo>
                  <a:cubicBezTo>
                    <a:pt x="1106760" y="985333"/>
                    <a:pt x="1119574" y="1000434"/>
                    <a:pt x="1136595" y="1007999"/>
                  </a:cubicBezTo>
                  <a:cubicBezTo>
                    <a:pt x="1166452" y="1021269"/>
                    <a:pt x="1202399" y="1020872"/>
                    <a:pt x="1229585" y="1038996"/>
                  </a:cubicBezTo>
                  <a:cubicBezTo>
                    <a:pt x="1245083" y="1049328"/>
                    <a:pt x="1259420" y="1061662"/>
                    <a:pt x="1276080" y="1069992"/>
                  </a:cubicBezTo>
                  <a:cubicBezTo>
                    <a:pt x="1298319" y="1081111"/>
                    <a:pt x="1364699" y="1096022"/>
                    <a:pt x="1384568" y="1100989"/>
                  </a:cubicBezTo>
                  <a:cubicBezTo>
                    <a:pt x="1462059" y="1095823"/>
                    <a:pt x="1539805" y="1093621"/>
                    <a:pt x="1617042" y="1085491"/>
                  </a:cubicBezTo>
                  <a:cubicBezTo>
                    <a:pt x="1638226" y="1083261"/>
                    <a:pt x="1658634" y="1076113"/>
                    <a:pt x="1679036" y="1069992"/>
                  </a:cubicBezTo>
                  <a:cubicBezTo>
                    <a:pt x="1710331" y="1060603"/>
                    <a:pt x="1772025" y="1038996"/>
                    <a:pt x="1772025" y="1038996"/>
                  </a:cubicBezTo>
                  <a:cubicBezTo>
                    <a:pt x="1787523" y="1028664"/>
                    <a:pt x="1801860" y="1016329"/>
                    <a:pt x="1818520" y="1007999"/>
                  </a:cubicBezTo>
                  <a:cubicBezTo>
                    <a:pt x="1833132" y="1000693"/>
                    <a:pt x="1850734" y="1000435"/>
                    <a:pt x="1865015" y="992501"/>
                  </a:cubicBezTo>
                  <a:cubicBezTo>
                    <a:pt x="1865025" y="992495"/>
                    <a:pt x="1981248" y="915013"/>
                    <a:pt x="2004500" y="899511"/>
                  </a:cubicBezTo>
                  <a:cubicBezTo>
                    <a:pt x="2019998" y="889179"/>
                    <a:pt x="2033324" y="874404"/>
                    <a:pt x="2050995" y="868514"/>
                  </a:cubicBezTo>
                  <a:lnTo>
                    <a:pt x="2097490" y="853016"/>
                  </a:lnTo>
                  <a:cubicBezTo>
                    <a:pt x="2107822" y="837518"/>
                    <a:pt x="2112691" y="816393"/>
                    <a:pt x="2128486" y="806521"/>
                  </a:cubicBezTo>
                  <a:cubicBezTo>
                    <a:pt x="2156193" y="789204"/>
                    <a:pt x="2221476" y="775525"/>
                    <a:pt x="2221476" y="775525"/>
                  </a:cubicBezTo>
                  <a:lnTo>
                    <a:pt x="2314466" y="713531"/>
                  </a:lnTo>
                  <a:cubicBezTo>
                    <a:pt x="2329964" y="703199"/>
                    <a:pt x="2343290" y="688425"/>
                    <a:pt x="2360961" y="682535"/>
                  </a:cubicBezTo>
                  <a:cubicBezTo>
                    <a:pt x="2376459" y="677369"/>
                    <a:pt x="2392844" y="674342"/>
                    <a:pt x="2407456" y="667036"/>
                  </a:cubicBezTo>
                  <a:cubicBezTo>
                    <a:pt x="2424116" y="658706"/>
                    <a:pt x="2436930" y="643605"/>
                    <a:pt x="2453951" y="636040"/>
                  </a:cubicBezTo>
                  <a:cubicBezTo>
                    <a:pt x="2483808" y="622770"/>
                    <a:pt x="2515944" y="615375"/>
                    <a:pt x="2546941" y="605043"/>
                  </a:cubicBezTo>
                  <a:lnTo>
                    <a:pt x="2593436" y="589545"/>
                  </a:lnTo>
                  <a:cubicBezTo>
                    <a:pt x="2603768" y="574047"/>
                    <a:pt x="2611261" y="556221"/>
                    <a:pt x="2624432" y="543050"/>
                  </a:cubicBezTo>
                  <a:cubicBezTo>
                    <a:pt x="2637603" y="529879"/>
                    <a:pt x="2659291" y="526598"/>
                    <a:pt x="2670927" y="512053"/>
                  </a:cubicBezTo>
                  <a:cubicBezTo>
                    <a:pt x="2681132" y="499296"/>
                    <a:pt x="2679119" y="480171"/>
                    <a:pt x="2686425" y="465559"/>
                  </a:cubicBezTo>
                  <a:cubicBezTo>
                    <a:pt x="2694755" y="448899"/>
                    <a:pt x="2707090" y="434562"/>
                    <a:pt x="2717422" y="419064"/>
                  </a:cubicBezTo>
                  <a:cubicBezTo>
                    <a:pt x="2754309" y="308403"/>
                    <a:pt x="2730295" y="353260"/>
                    <a:pt x="2779415" y="279579"/>
                  </a:cubicBezTo>
                  <a:cubicBezTo>
                    <a:pt x="2774249" y="217586"/>
                    <a:pt x="2772138" y="155262"/>
                    <a:pt x="2763917" y="93599"/>
                  </a:cubicBezTo>
                  <a:cubicBezTo>
                    <a:pt x="2761758" y="77406"/>
                    <a:pt x="2759971" y="58656"/>
                    <a:pt x="2748419" y="47104"/>
                  </a:cubicBezTo>
                  <a:cubicBezTo>
                    <a:pt x="2736867" y="35552"/>
                    <a:pt x="2717422" y="36772"/>
                    <a:pt x="2701924" y="31606"/>
                  </a:cubicBezTo>
                  <a:cubicBezTo>
                    <a:pt x="2686426" y="21274"/>
                    <a:pt x="2673942" y="2666"/>
                    <a:pt x="2655429" y="609"/>
                  </a:cubicBezTo>
                  <a:cubicBezTo>
                    <a:pt x="2614518" y="-3937"/>
                    <a:pt x="2556799" y="17988"/>
                    <a:pt x="2515944" y="31606"/>
                  </a:cubicBezTo>
                  <a:cubicBezTo>
                    <a:pt x="2438453" y="83267"/>
                    <a:pt x="2479782" y="47104"/>
                    <a:pt x="2407456" y="155592"/>
                  </a:cubicBezTo>
                  <a:lnTo>
                    <a:pt x="2376459" y="202087"/>
                  </a:lnTo>
                  <a:cubicBezTo>
                    <a:pt x="2341553" y="341717"/>
                    <a:pt x="2345880" y="298415"/>
                    <a:pt x="2376459" y="543050"/>
                  </a:cubicBezTo>
                  <a:cubicBezTo>
                    <a:pt x="2380512" y="575471"/>
                    <a:pt x="2389332" y="608854"/>
                    <a:pt x="2407456" y="636040"/>
                  </a:cubicBezTo>
                  <a:lnTo>
                    <a:pt x="2438453" y="682535"/>
                  </a:lnTo>
                  <a:cubicBezTo>
                    <a:pt x="2465731" y="764370"/>
                    <a:pt x="2444890" y="715440"/>
                    <a:pt x="2515944" y="822020"/>
                  </a:cubicBezTo>
                  <a:cubicBezTo>
                    <a:pt x="2546940" y="868513"/>
                    <a:pt x="2541777" y="873681"/>
                    <a:pt x="2593436" y="899511"/>
                  </a:cubicBezTo>
                  <a:cubicBezTo>
                    <a:pt x="2608048" y="906817"/>
                    <a:pt x="2624432" y="909843"/>
                    <a:pt x="2639930" y="915009"/>
                  </a:cubicBezTo>
                  <a:lnTo>
                    <a:pt x="2732920" y="977003"/>
                  </a:lnTo>
                  <a:cubicBezTo>
                    <a:pt x="2748418" y="987335"/>
                    <a:pt x="2761744" y="1002109"/>
                    <a:pt x="2779415" y="1007999"/>
                  </a:cubicBezTo>
                  <a:cubicBezTo>
                    <a:pt x="2810412" y="1018331"/>
                    <a:pt x="2840707" y="1031072"/>
                    <a:pt x="2872405" y="1038996"/>
                  </a:cubicBezTo>
                  <a:cubicBezTo>
                    <a:pt x="2893069" y="1044162"/>
                    <a:pt x="2913996" y="1048373"/>
                    <a:pt x="2934398" y="1054494"/>
                  </a:cubicBezTo>
                  <a:cubicBezTo>
                    <a:pt x="2965693" y="1063883"/>
                    <a:pt x="3000202" y="1067367"/>
                    <a:pt x="3027388" y="1085491"/>
                  </a:cubicBezTo>
                  <a:cubicBezTo>
                    <a:pt x="3042886" y="1095823"/>
                    <a:pt x="3056862" y="1108922"/>
                    <a:pt x="3073883" y="1116487"/>
                  </a:cubicBezTo>
                  <a:cubicBezTo>
                    <a:pt x="3103740" y="1129757"/>
                    <a:pt x="3166873" y="1147484"/>
                    <a:pt x="3166873" y="1147484"/>
                  </a:cubicBezTo>
                  <a:cubicBezTo>
                    <a:pt x="3182371" y="1157816"/>
                    <a:pt x="3196347" y="1170916"/>
                    <a:pt x="3213368" y="1178481"/>
                  </a:cubicBezTo>
                  <a:cubicBezTo>
                    <a:pt x="3243225" y="1191751"/>
                    <a:pt x="3306358" y="1209477"/>
                    <a:pt x="3306358" y="1209477"/>
                  </a:cubicBezTo>
                  <a:cubicBezTo>
                    <a:pt x="3374973" y="1255221"/>
                    <a:pt x="3444605" y="1292862"/>
                    <a:pt x="3492337" y="1364460"/>
                  </a:cubicBezTo>
                  <a:lnTo>
                    <a:pt x="3554330" y="1457450"/>
                  </a:lnTo>
                  <a:lnTo>
                    <a:pt x="3585327" y="1503945"/>
                  </a:lnTo>
                  <a:lnTo>
                    <a:pt x="3616324" y="1550440"/>
                  </a:lnTo>
                  <a:cubicBezTo>
                    <a:pt x="3653210" y="1661101"/>
                    <a:pt x="3629196" y="1616244"/>
                    <a:pt x="3678317" y="1689925"/>
                  </a:cubicBezTo>
                  <a:lnTo>
                    <a:pt x="3724812" y="1829409"/>
                  </a:lnTo>
                  <a:cubicBezTo>
                    <a:pt x="3729978" y="1844907"/>
                    <a:pt x="3737106" y="1859885"/>
                    <a:pt x="3740310" y="1875904"/>
                  </a:cubicBezTo>
                  <a:lnTo>
                    <a:pt x="3755808" y="1953396"/>
                  </a:lnTo>
                  <a:cubicBezTo>
                    <a:pt x="3750642" y="2041220"/>
                    <a:pt x="3751688" y="2129630"/>
                    <a:pt x="3740310" y="2216867"/>
                  </a:cubicBezTo>
                  <a:cubicBezTo>
                    <a:pt x="3736084" y="2249266"/>
                    <a:pt x="3719646" y="2278860"/>
                    <a:pt x="3709314" y="2309857"/>
                  </a:cubicBezTo>
                  <a:lnTo>
                    <a:pt x="3693815" y="2356352"/>
                  </a:lnTo>
                  <a:cubicBezTo>
                    <a:pt x="3677664" y="2404804"/>
                    <a:pt x="3662005" y="2465382"/>
                    <a:pt x="3616324" y="2495836"/>
                  </a:cubicBezTo>
                  <a:cubicBezTo>
                    <a:pt x="3600826" y="2506168"/>
                    <a:pt x="3584138" y="2514908"/>
                    <a:pt x="3569829" y="2526833"/>
                  </a:cubicBezTo>
                  <a:cubicBezTo>
                    <a:pt x="3552991" y="2540865"/>
                    <a:pt x="3537366" y="2556490"/>
                    <a:pt x="3523334" y="2573328"/>
                  </a:cubicBezTo>
                  <a:cubicBezTo>
                    <a:pt x="3511409" y="2587637"/>
                    <a:pt x="3508132" y="2609951"/>
                    <a:pt x="3492337" y="2619823"/>
                  </a:cubicBezTo>
                  <a:cubicBezTo>
                    <a:pt x="3464630" y="2637140"/>
                    <a:pt x="3430344" y="2640488"/>
                    <a:pt x="3399347" y="2650820"/>
                  </a:cubicBezTo>
                  <a:cubicBezTo>
                    <a:pt x="3203431" y="2716126"/>
                    <a:pt x="3516667" y="2607182"/>
                    <a:pt x="3306358" y="2697314"/>
                  </a:cubicBezTo>
                  <a:cubicBezTo>
                    <a:pt x="3286780" y="2705705"/>
                    <a:pt x="3265029" y="2707647"/>
                    <a:pt x="3244364" y="2712813"/>
                  </a:cubicBezTo>
                  <a:cubicBezTo>
                    <a:pt x="3161706" y="2707647"/>
                    <a:pt x="3078451" y="2708504"/>
                    <a:pt x="2996391" y="2697314"/>
                  </a:cubicBezTo>
                  <a:cubicBezTo>
                    <a:pt x="2964018" y="2692899"/>
                    <a:pt x="2934398" y="2676650"/>
                    <a:pt x="2903402" y="2666318"/>
                  </a:cubicBezTo>
                  <a:lnTo>
                    <a:pt x="2856907" y="2650820"/>
                  </a:lnTo>
                  <a:cubicBezTo>
                    <a:pt x="2841409" y="2640488"/>
                    <a:pt x="2827072" y="2628153"/>
                    <a:pt x="2810412" y="2619823"/>
                  </a:cubicBezTo>
                  <a:cubicBezTo>
                    <a:pt x="2795800" y="2612517"/>
                    <a:pt x="2778198" y="2612259"/>
                    <a:pt x="2763917" y="2604325"/>
                  </a:cubicBezTo>
                  <a:cubicBezTo>
                    <a:pt x="2731352" y="2586233"/>
                    <a:pt x="2701924" y="2562996"/>
                    <a:pt x="2670927" y="2542331"/>
                  </a:cubicBezTo>
                  <a:lnTo>
                    <a:pt x="2577937" y="2480338"/>
                  </a:lnTo>
                  <a:cubicBezTo>
                    <a:pt x="2562439" y="2470006"/>
                    <a:pt x="2544613" y="2462513"/>
                    <a:pt x="2531442" y="2449342"/>
                  </a:cubicBezTo>
                  <a:lnTo>
                    <a:pt x="2484947" y="2402847"/>
                  </a:lnTo>
                  <a:cubicBezTo>
                    <a:pt x="2468965" y="2354901"/>
                    <a:pt x="2453951" y="2317914"/>
                    <a:pt x="2453951" y="2263362"/>
                  </a:cubicBezTo>
                  <a:cubicBezTo>
                    <a:pt x="2453951" y="2237020"/>
                    <a:pt x="2463060" y="2211426"/>
                    <a:pt x="2469449" y="2185870"/>
                  </a:cubicBezTo>
                  <a:cubicBezTo>
                    <a:pt x="2473411" y="2170021"/>
                    <a:pt x="2477013" y="2153656"/>
                    <a:pt x="2484947" y="2139375"/>
                  </a:cubicBezTo>
                  <a:cubicBezTo>
                    <a:pt x="2503039" y="2106810"/>
                    <a:pt x="2515945" y="2067051"/>
                    <a:pt x="2546941" y="2046386"/>
                  </a:cubicBezTo>
                  <a:cubicBezTo>
                    <a:pt x="2562439" y="2036054"/>
                    <a:pt x="2579127" y="2027314"/>
                    <a:pt x="2593436" y="2015389"/>
                  </a:cubicBezTo>
                  <a:cubicBezTo>
                    <a:pt x="2610274" y="2001357"/>
                    <a:pt x="2625899" y="1985732"/>
                    <a:pt x="2639930" y="1968894"/>
                  </a:cubicBezTo>
                  <a:cubicBezTo>
                    <a:pt x="2651854" y="1954584"/>
                    <a:pt x="2656909" y="1934665"/>
                    <a:pt x="2670927" y="1922399"/>
                  </a:cubicBezTo>
                  <a:cubicBezTo>
                    <a:pt x="2698963" y="1897868"/>
                    <a:pt x="2763917" y="1860406"/>
                    <a:pt x="2763917" y="1860406"/>
                  </a:cubicBezTo>
                  <a:cubicBezTo>
                    <a:pt x="2769083" y="1844908"/>
                    <a:pt x="2771481" y="1828192"/>
                    <a:pt x="2779415" y="1813911"/>
                  </a:cubicBezTo>
                  <a:cubicBezTo>
                    <a:pt x="2868236" y="1654031"/>
                    <a:pt x="2821836" y="1779635"/>
                    <a:pt x="2856907" y="1674426"/>
                  </a:cubicBezTo>
                  <a:cubicBezTo>
                    <a:pt x="2855485" y="1651677"/>
                    <a:pt x="2864620" y="1457380"/>
                    <a:pt x="2825910" y="1379959"/>
                  </a:cubicBezTo>
                  <a:cubicBezTo>
                    <a:pt x="2817580" y="1363299"/>
                    <a:pt x="2809459" y="1345100"/>
                    <a:pt x="2794914" y="1333464"/>
                  </a:cubicBezTo>
                  <a:cubicBezTo>
                    <a:pt x="2782157" y="1323258"/>
                    <a:pt x="2763031" y="1325271"/>
                    <a:pt x="2748419" y="1317965"/>
                  </a:cubicBezTo>
                  <a:cubicBezTo>
                    <a:pt x="2731759" y="1309635"/>
                    <a:pt x="2718945" y="1294534"/>
                    <a:pt x="2701924" y="1286969"/>
                  </a:cubicBezTo>
                  <a:cubicBezTo>
                    <a:pt x="2672067" y="1273699"/>
                    <a:pt x="2608934" y="1255972"/>
                    <a:pt x="2608934" y="1255972"/>
                  </a:cubicBezTo>
                  <a:cubicBezTo>
                    <a:pt x="2531442" y="1261138"/>
                    <a:pt x="2453342" y="1260487"/>
                    <a:pt x="2376459" y="1271470"/>
                  </a:cubicBezTo>
                  <a:cubicBezTo>
                    <a:pt x="2344114" y="1276091"/>
                    <a:pt x="2315698" y="1297096"/>
                    <a:pt x="2283469" y="1302467"/>
                  </a:cubicBezTo>
                  <a:cubicBezTo>
                    <a:pt x="2253078" y="1307532"/>
                    <a:pt x="2147036" y="1324178"/>
                    <a:pt x="2112988" y="1333464"/>
                  </a:cubicBezTo>
                  <a:cubicBezTo>
                    <a:pt x="2112941" y="1333477"/>
                    <a:pt x="1996773" y="1372202"/>
                    <a:pt x="1973503" y="1379959"/>
                  </a:cubicBezTo>
                  <a:lnTo>
                    <a:pt x="1927008" y="1395457"/>
                  </a:lnTo>
                  <a:lnTo>
                    <a:pt x="1741029" y="1519443"/>
                  </a:lnTo>
                  <a:lnTo>
                    <a:pt x="1694534" y="1550440"/>
                  </a:lnTo>
                  <a:cubicBezTo>
                    <a:pt x="1679036" y="1560772"/>
                    <a:pt x="1661210" y="1568265"/>
                    <a:pt x="1648039" y="1581436"/>
                  </a:cubicBezTo>
                  <a:cubicBezTo>
                    <a:pt x="1632541" y="1596934"/>
                    <a:pt x="1620704" y="1617287"/>
                    <a:pt x="1601544" y="1627931"/>
                  </a:cubicBezTo>
                  <a:cubicBezTo>
                    <a:pt x="1572982" y="1643799"/>
                    <a:pt x="1539551" y="1648596"/>
                    <a:pt x="1508554" y="1658928"/>
                  </a:cubicBezTo>
                  <a:lnTo>
                    <a:pt x="1462059" y="1674426"/>
                  </a:lnTo>
                  <a:cubicBezTo>
                    <a:pt x="1328806" y="1763263"/>
                    <a:pt x="1497405" y="1656752"/>
                    <a:pt x="1369069" y="1720921"/>
                  </a:cubicBezTo>
                  <a:cubicBezTo>
                    <a:pt x="1352409" y="1729251"/>
                    <a:pt x="1339596" y="1744353"/>
                    <a:pt x="1322575" y="1751918"/>
                  </a:cubicBezTo>
                  <a:cubicBezTo>
                    <a:pt x="1292718" y="1765188"/>
                    <a:pt x="1260582" y="1772582"/>
                    <a:pt x="1229585" y="1782914"/>
                  </a:cubicBezTo>
                  <a:lnTo>
                    <a:pt x="1183090" y="1798413"/>
                  </a:lnTo>
                  <a:lnTo>
                    <a:pt x="1090100" y="1829409"/>
                  </a:lnTo>
                  <a:cubicBezTo>
                    <a:pt x="1074602" y="1834575"/>
                    <a:pt x="1057198" y="1835846"/>
                    <a:pt x="1043605" y="1844908"/>
                  </a:cubicBezTo>
                  <a:cubicBezTo>
                    <a:pt x="983517" y="1884966"/>
                    <a:pt x="1014781" y="1870014"/>
                    <a:pt x="950615" y="1891403"/>
                  </a:cubicBezTo>
                  <a:cubicBezTo>
                    <a:pt x="929951" y="1886237"/>
                    <a:pt x="904652" y="1889930"/>
                    <a:pt x="888622" y="1875904"/>
                  </a:cubicBezTo>
                  <a:cubicBezTo>
                    <a:pt x="860586" y="1851372"/>
                    <a:pt x="826629" y="1782914"/>
                    <a:pt x="826629" y="1782914"/>
                  </a:cubicBezTo>
                  <a:cubicBezTo>
                    <a:pt x="784726" y="1615311"/>
                    <a:pt x="828990" y="1808901"/>
                    <a:pt x="795632" y="1441952"/>
                  </a:cubicBezTo>
                  <a:cubicBezTo>
                    <a:pt x="795310" y="1438414"/>
                    <a:pt x="772191" y="1343178"/>
                    <a:pt x="764636" y="1333464"/>
                  </a:cubicBezTo>
                  <a:cubicBezTo>
                    <a:pt x="737723" y="1298862"/>
                    <a:pt x="708120" y="1264790"/>
                    <a:pt x="671646" y="1240474"/>
                  </a:cubicBezTo>
                  <a:cubicBezTo>
                    <a:pt x="611558" y="1200415"/>
                    <a:pt x="642822" y="1215367"/>
                    <a:pt x="578656" y="1193979"/>
                  </a:cubicBezTo>
                  <a:cubicBezTo>
                    <a:pt x="511497" y="1199145"/>
                    <a:pt x="444016" y="1201122"/>
                    <a:pt x="377178" y="1209477"/>
                  </a:cubicBezTo>
                  <a:cubicBezTo>
                    <a:pt x="319500" y="1216687"/>
                    <a:pt x="329341" y="1233842"/>
                    <a:pt x="284188" y="1271470"/>
                  </a:cubicBezTo>
                  <a:cubicBezTo>
                    <a:pt x="269879" y="1283395"/>
                    <a:pt x="250864" y="1289296"/>
                    <a:pt x="237693" y="1302467"/>
                  </a:cubicBezTo>
                  <a:cubicBezTo>
                    <a:pt x="93042" y="1447118"/>
                    <a:pt x="294520" y="1286968"/>
                    <a:pt x="129205" y="1410955"/>
                  </a:cubicBezTo>
                  <a:cubicBezTo>
                    <a:pt x="92355" y="1521509"/>
                    <a:pt x="144607" y="1387851"/>
                    <a:pt x="67212" y="1503945"/>
                  </a:cubicBezTo>
                  <a:cubicBezTo>
                    <a:pt x="58150" y="1517538"/>
                    <a:pt x="59020" y="1535828"/>
                    <a:pt x="51714" y="1550440"/>
                  </a:cubicBezTo>
                  <a:cubicBezTo>
                    <a:pt x="43384" y="1567100"/>
                    <a:pt x="31049" y="1581437"/>
                    <a:pt x="20717" y="1596935"/>
                  </a:cubicBezTo>
                  <a:cubicBezTo>
                    <a:pt x="-4410" y="1722574"/>
                    <a:pt x="-9294" y="1711335"/>
                    <a:pt x="20717" y="1891403"/>
                  </a:cubicBezTo>
                  <a:cubicBezTo>
                    <a:pt x="24515" y="1914192"/>
                    <a:pt x="35377" y="1937059"/>
                    <a:pt x="51714" y="1953396"/>
                  </a:cubicBezTo>
                  <a:cubicBezTo>
                    <a:pt x="63266" y="1964948"/>
                    <a:pt x="83193" y="1962459"/>
                    <a:pt x="98208" y="1968894"/>
                  </a:cubicBezTo>
                  <a:cubicBezTo>
                    <a:pt x="119444" y="1977995"/>
                    <a:pt x="140142" y="1988428"/>
                    <a:pt x="160202" y="1999891"/>
                  </a:cubicBezTo>
                  <a:cubicBezTo>
                    <a:pt x="176374" y="2009132"/>
                    <a:pt x="189192" y="2024522"/>
                    <a:pt x="206697" y="2030887"/>
                  </a:cubicBezTo>
                  <a:cubicBezTo>
                    <a:pt x="246733" y="2045445"/>
                    <a:pt x="289354" y="2051552"/>
                    <a:pt x="330683" y="2061884"/>
                  </a:cubicBezTo>
                  <a:cubicBezTo>
                    <a:pt x="438909" y="2088941"/>
                    <a:pt x="381562" y="2077781"/>
                    <a:pt x="547659" y="2092881"/>
                  </a:cubicBezTo>
                  <a:cubicBezTo>
                    <a:pt x="825722" y="2118160"/>
                    <a:pt x="638049" y="2096430"/>
                    <a:pt x="857625" y="2123877"/>
                  </a:cubicBezTo>
                  <a:lnTo>
                    <a:pt x="1555049" y="2108379"/>
                  </a:lnTo>
                  <a:cubicBezTo>
                    <a:pt x="1622367" y="2106058"/>
                    <a:pt x="1689329" y="2097515"/>
                    <a:pt x="1756527" y="2092881"/>
                  </a:cubicBezTo>
                  <a:lnTo>
                    <a:pt x="2004500" y="2077382"/>
                  </a:lnTo>
                  <a:lnTo>
                    <a:pt x="2717422" y="2092881"/>
                  </a:lnTo>
                  <a:cubicBezTo>
                    <a:pt x="2859325" y="2097860"/>
                    <a:pt x="2851132" y="2099187"/>
                    <a:pt x="2949897" y="2123877"/>
                  </a:cubicBezTo>
                  <a:cubicBezTo>
                    <a:pt x="2965395" y="2134209"/>
                    <a:pt x="2984125" y="2140856"/>
                    <a:pt x="2996391" y="2154874"/>
                  </a:cubicBezTo>
                  <a:cubicBezTo>
                    <a:pt x="3020923" y="2182910"/>
                    <a:pt x="3058385" y="2247864"/>
                    <a:pt x="3058385" y="2247864"/>
                  </a:cubicBezTo>
                  <a:cubicBezTo>
                    <a:pt x="3063551" y="2263362"/>
                    <a:pt x="3066577" y="2279747"/>
                    <a:pt x="3073883" y="2294359"/>
                  </a:cubicBezTo>
                  <a:cubicBezTo>
                    <a:pt x="3082213" y="2311019"/>
                    <a:pt x="3097315" y="2323832"/>
                    <a:pt x="3104880" y="2340853"/>
                  </a:cubicBezTo>
                  <a:cubicBezTo>
                    <a:pt x="3118150" y="2370710"/>
                    <a:pt x="3135876" y="2433843"/>
                    <a:pt x="3135876" y="2433843"/>
                  </a:cubicBezTo>
                  <a:cubicBezTo>
                    <a:pt x="3130710" y="2495836"/>
                    <a:pt x="3128599" y="2558160"/>
                    <a:pt x="3120378" y="2619823"/>
                  </a:cubicBezTo>
                  <a:cubicBezTo>
                    <a:pt x="3118219" y="2636016"/>
                    <a:pt x="3116432" y="2654766"/>
                    <a:pt x="3104880" y="2666318"/>
                  </a:cubicBezTo>
                  <a:cubicBezTo>
                    <a:pt x="3093328" y="2677870"/>
                    <a:pt x="3073883" y="2676650"/>
                    <a:pt x="3058385" y="2681816"/>
                  </a:cubicBezTo>
                  <a:cubicBezTo>
                    <a:pt x="3024110" y="2716091"/>
                    <a:pt x="3008549" y="2737731"/>
                    <a:pt x="2965395" y="2759308"/>
                  </a:cubicBezTo>
                  <a:cubicBezTo>
                    <a:pt x="2943162" y="2770424"/>
                    <a:pt x="2876768" y="2785339"/>
                    <a:pt x="2856907" y="2790304"/>
                  </a:cubicBezTo>
                  <a:cubicBezTo>
                    <a:pt x="2836243" y="2805802"/>
                    <a:pt x="2818017" y="2825247"/>
                    <a:pt x="2794914" y="2836799"/>
                  </a:cubicBezTo>
                  <a:cubicBezTo>
                    <a:pt x="2765690" y="2851411"/>
                    <a:pt x="2732921" y="2857464"/>
                    <a:pt x="2701924" y="2867796"/>
                  </a:cubicBezTo>
                  <a:lnTo>
                    <a:pt x="2655429" y="2883294"/>
                  </a:lnTo>
                  <a:cubicBezTo>
                    <a:pt x="2639931" y="2888460"/>
                    <a:pt x="2624783" y="2894830"/>
                    <a:pt x="2608934" y="2898792"/>
                  </a:cubicBezTo>
                  <a:lnTo>
                    <a:pt x="2484947" y="2929789"/>
                  </a:lnTo>
                  <a:cubicBezTo>
                    <a:pt x="2464283" y="2934955"/>
                    <a:pt x="2443161" y="2938551"/>
                    <a:pt x="2422954" y="2945287"/>
                  </a:cubicBezTo>
                  <a:lnTo>
                    <a:pt x="2329964" y="2976284"/>
                  </a:lnTo>
                  <a:cubicBezTo>
                    <a:pt x="2314466" y="2986616"/>
                    <a:pt x="2300590" y="2999944"/>
                    <a:pt x="2283469" y="3007281"/>
                  </a:cubicBezTo>
                  <a:cubicBezTo>
                    <a:pt x="2127755" y="3074016"/>
                    <a:pt x="2336823" y="2949605"/>
                    <a:pt x="2128486" y="3053775"/>
                  </a:cubicBezTo>
                  <a:cubicBezTo>
                    <a:pt x="2107822" y="3064107"/>
                    <a:pt x="2087944" y="3076191"/>
                    <a:pt x="2066493" y="3084772"/>
                  </a:cubicBezTo>
                  <a:cubicBezTo>
                    <a:pt x="2066473" y="3084780"/>
                    <a:pt x="1950266" y="3123514"/>
                    <a:pt x="1927008" y="3131267"/>
                  </a:cubicBezTo>
                  <a:lnTo>
                    <a:pt x="1880514" y="3146765"/>
                  </a:lnTo>
                  <a:cubicBezTo>
                    <a:pt x="1865016" y="3151931"/>
                    <a:pt x="1850133" y="3159578"/>
                    <a:pt x="1834019" y="3162264"/>
                  </a:cubicBezTo>
                  <a:cubicBezTo>
                    <a:pt x="1803022" y="3167430"/>
                    <a:pt x="1771705" y="3170945"/>
                    <a:pt x="1741029" y="3177762"/>
                  </a:cubicBezTo>
                  <a:cubicBezTo>
                    <a:pt x="1725081" y="3181306"/>
                    <a:pt x="1710242" y="3188772"/>
                    <a:pt x="1694534" y="3193260"/>
                  </a:cubicBezTo>
                  <a:cubicBezTo>
                    <a:pt x="1674053" y="3199112"/>
                    <a:pt x="1653205" y="3203593"/>
                    <a:pt x="1632541" y="3208759"/>
                  </a:cubicBezTo>
                  <a:cubicBezTo>
                    <a:pt x="1539551" y="3203593"/>
                    <a:pt x="1445768" y="3206431"/>
                    <a:pt x="1353571" y="3193260"/>
                  </a:cubicBezTo>
                  <a:cubicBezTo>
                    <a:pt x="1310565" y="3187116"/>
                    <a:pt x="1298421" y="3142578"/>
                    <a:pt x="1276080" y="3115769"/>
                  </a:cubicBezTo>
                  <a:cubicBezTo>
                    <a:pt x="1262049" y="3098931"/>
                    <a:pt x="1245083" y="3084772"/>
                    <a:pt x="1229585" y="3069274"/>
                  </a:cubicBezTo>
                  <a:cubicBezTo>
                    <a:pt x="1192698" y="2958613"/>
                    <a:pt x="1225774" y="2994408"/>
                    <a:pt x="1152093" y="2945287"/>
                  </a:cubicBezTo>
                  <a:cubicBezTo>
                    <a:pt x="1146927" y="2929789"/>
                    <a:pt x="1146625" y="2911687"/>
                    <a:pt x="1136595" y="2898792"/>
                  </a:cubicBezTo>
                  <a:cubicBezTo>
                    <a:pt x="1074145" y="2818500"/>
                    <a:pt x="1037137" y="2805955"/>
                    <a:pt x="966114" y="2743809"/>
                  </a:cubicBezTo>
                  <a:cubicBezTo>
                    <a:pt x="902713" y="2688333"/>
                    <a:pt x="935552" y="2699524"/>
                    <a:pt x="857625" y="2650820"/>
                  </a:cubicBezTo>
                  <a:cubicBezTo>
                    <a:pt x="838033" y="2638575"/>
                    <a:pt x="814432" y="2633252"/>
                    <a:pt x="795632" y="2619823"/>
                  </a:cubicBezTo>
                  <a:cubicBezTo>
                    <a:pt x="725425" y="2569675"/>
                    <a:pt x="775783" y="2573328"/>
                    <a:pt x="733639" y="2573328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DDF0F4A-CCF7-4CFB-B013-0FD8BDA5824C}"/>
                </a:ext>
              </a:extLst>
            </p:cNvPr>
            <p:cNvSpPr/>
            <p:nvPr/>
          </p:nvSpPr>
          <p:spPr>
            <a:xfrm>
              <a:off x="5688605" y="2161965"/>
              <a:ext cx="39389" cy="393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8BE0322-8375-4AD3-B6FB-BC2E3FE9B65D}"/>
                </a:ext>
              </a:extLst>
            </p:cNvPr>
            <p:cNvSpPr/>
            <p:nvPr/>
          </p:nvSpPr>
          <p:spPr>
            <a:xfrm>
              <a:off x="5737021" y="2210380"/>
              <a:ext cx="39389" cy="393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CD35123E-CAD2-478D-BFBD-64369A7E2599}"/>
                </a:ext>
              </a:extLst>
            </p:cNvPr>
            <p:cNvSpPr/>
            <p:nvPr/>
          </p:nvSpPr>
          <p:spPr>
            <a:xfrm>
              <a:off x="5697632" y="2255707"/>
              <a:ext cx="39389" cy="393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399D981-DA6A-49C8-A0F9-03F261E33971}"/>
                </a:ext>
              </a:extLst>
            </p:cNvPr>
            <p:cNvSpPr/>
            <p:nvPr/>
          </p:nvSpPr>
          <p:spPr>
            <a:xfrm>
              <a:off x="5701948" y="2362603"/>
              <a:ext cx="39389" cy="393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C132EB6-E2AB-46D9-A297-C81079719E5B}"/>
                </a:ext>
              </a:extLst>
            </p:cNvPr>
            <p:cNvSpPr/>
            <p:nvPr/>
          </p:nvSpPr>
          <p:spPr>
            <a:xfrm>
              <a:off x="6154711" y="2401992"/>
              <a:ext cx="39389" cy="393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F29862D-F9C7-4E2F-B3F8-E94FDE275598}"/>
                </a:ext>
              </a:extLst>
            </p:cNvPr>
            <p:cNvSpPr/>
            <p:nvPr/>
          </p:nvSpPr>
          <p:spPr>
            <a:xfrm>
              <a:off x="6105581" y="2508277"/>
              <a:ext cx="39389" cy="393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DFA8849-0540-443B-8E18-9751E9DCC5FF}"/>
                </a:ext>
              </a:extLst>
            </p:cNvPr>
            <p:cNvSpPr/>
            <p:nvPr/>
          </p:nvSpPr>
          <p:spPr>
            <a:xfrm>
              <a:off x="5340454" y="2285309"/>
              <a:ext cx="39389" cy="393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B0A1C0CE-E614-4E86-9AA7-B37C3B94E7AC}"/>
                </a:ext>
              </a:extLst>
            </p:cNvPr>
            <p:cNvSpPr/>
            <p:nvPr/>
          </p:nvSpPr>
          <p:spPr>
            <a:xfrm>
              <a:off x="5503579" y="2581976"/>
              <a:ext cx="39389" cy="393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4BC14B3-20E1-45DA-85DC-65D50F5ACCB0}"/>
                </a:ext>
              </a:extLst>
            </p:cNvPr>
            <p:cNvSpPr/>
            <p:nvPr/>
          </p:nvSpPr>
          <p:spPr>
            <a:xfrm>
              <a:off x="6056451" y="2802233"/>
              <a:ext cx="39389" cy="393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27CE0FC-BD87-444A-922B-D81DEEF8593C}"/>
                </a:ext>
              </a:extLst>
            </p:cNvPr>
            <p:cNvSpPr/>
            <p:nvPr/>
          </p:nvSpPr>
          <p:spPr>
            <a:xfrm>
              <a:off x="5888014" y="3173164"/>
              <a:ext cx="39389" cy="393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711B203D-A40F-4BEE-9B1C-E606937335B0}"/>
                </a:ext>
              </a:extLst>
            </p:cNvPr>
            <p:cNvSpPr/>
            <p:nvPr/>
          </p:nvSpPr>
          <p:spPr>
            <a:xfrm>
              <a:off x="5165057" y="2769432"/>
              <a:ext cx="39389" cy="393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189A208F-07AD-431D-8ACD-D1AC22B03D2C}"/>
                </a:ext>
              </a:extLst>
            </p:cNvPr>
            <p:cNvSpPr/>
            <p:nvPr/>
          </p:nvSpPr>
          <p:spPr>
            <a:xfrm>
              <a:off x="6111842" y="2828508"/>
              <a:ext cx="39389" cy="393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56ED26A9-C58B-448B-A019-0D697AAEE5E4}"/>
                </a:ext>
              </a:extLst>
            </p:cNvPr>
            <p:cNvSpPr/>
            <p:nvPr/>
          </p:nvSpPr>
          <p:spPr>
            <a:xfrm>
              <a:off x="5868319" y="3243844"/>
              <a:ext cx="39389" cy="393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BE4EE73F-6E7C-48A4-83F6-4731EDB6FCB2}"/>
                </a:ext>
              </a:extLst>
            </p:cNvPr>
            <p:cNvSpPr/>
            <p:nvPr/>
          </p:nvSpPr>
          <p:spPr>
            <a:xfrm>
              <a:off x="5226176" y="2745843"/>
              <a:ext cx="39389" cy="393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0D7B897-0E9A-4278-9730-8CF4D294A4FD}"/>
                </a:ext>
              </a:extLst>
            </p:cNvPr>
            <p:cNvSpPr/>
            <p:nvPr/>
          </p:nvSpPr>
          <p:spPr>
            <a:xfrm>
              <a:off x="5360969" y="3094073"/>
              <a:ext cx="39389" cy="393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07414623-0DE8-4B37-A93E-66B3519EFBEC}"/>
                </a:ext>
              </a:extLst>
            </p:cNvPr>
            <p:cNvSpPr/>
            <p:nvPr/>
          </p:nvSpPr>
          <p:spPr>
            <a:xfrm>
              <a:off x="6302830" y="2710147"/>
              <a:ext cx="39389" cy="393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A4FBBF5-C045-4C6C-BFFF-3D5A127F6299}"/>
                </a:ext>
              </a:extLst>
            </p:cNvPr>
            <p:cNvSpPr/>
            <p:nvPr/>
          </p:nvSpPr>
          <p:spPr>
            <a:xfrm>
              <a:off x="5115821" y="2562282"/>
              <a:ext cx="39389" cy="393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CE3E583-A7D7-4CA8-9822-B4832290A90A}"/>
                </a:ext>
              </a:extLst>
            </p:cNvPr>
            <p:cNvSpPr/>
            <p:nvPr/>
          </p:nvSpPr>
          <p:spPr>
            <a:xfrm>
              <a:off x="5125668" y="2975906"/>
              <a:ext cx="39389" cy="393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A1BAFB7A-C9C1-4A18-8852-6CAF61AB2085}"/>
                </a:ext>
              </a:extLst>
            </p:cNvPr>
            <p:cNvSpPr/>
            <p:nvPr/>
          </p:nvSpPr>
          <p:spPr>
            <a:xfrm>
              <a:off x="5170801" y="3048842"/>
              <a:ext cx="39389" cy="393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FBF7FBB-3C45-4903-AE21-1B55F4998DC2}"/>
                </a:ext>
              </a:extLst>
            </p:cNvPr>
            <p:cNvSpPr/>
            <p:nvPr/>
          </p:nvSpPr>
          <p:spPr>
            <a:xfrm>
              <a:off x="5647370" y="3333480"/>
              <a:ext cx="39389" cy="393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2670932-B3BA-466C-A50F-5B5BEA120B01}"/>
                </a:ext>
              </a:extLst>
            </p:cNvPr>
            <p:cNvSpPr/>
            <p:nvPr/>
          </p:nvSpPr>
          <p:spPr>
            <a:xfrm>
              <a:off x="5701948" y="3336779"/>
              <a:ext cx="39389" cy="393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FC77235-9A33-4F04-97B5-339DA42D10AC}"/>
                </a:ext>
              </a:extLst>
            </p:cNvPr>
            <p:cNvSpPr/>
            <p:nvPr/>
          </p:nvSpPr>
          <p:spPr>
            <a:xfrm>
              <a:off x="6228361" y="3040620"/>
              <a:ext cx="39389" cy="393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25400">
                <a:schemeClr val="accent3">
                  <a:lumMod val="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8623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30B3A-4605-4811-A995-DFFCEF60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Thermotogae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849E6-3B3E-40C5-9A7E-EA9DF5CB6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04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611FF6DE-C375-433A-A152-AF954B9CC588}"/>
              </a:ext>
            </a:extLst>
          </p:cNvPr>
          <p:cNvGrpSpPr/>
          <p:nvPr/>
        </p:nvGrpSpPr>
        <p:grpSpPr>
          <a:xfrm>
            <a:off x="4815120" y="2235285"/>
            <a:ext cx="1089734" cy="1212813"/>
            <a:chOff x="4815120" y="2235285"/>
            <a:chExt cx="1089734" cy="1212813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88CA0E64-1366-461D-816F-A17CE1995D78}"/>
                </a:ext>
              </a:extLst>
            </p:cNvPr>
            <p:cNvSpPr/>
            <p:nvPr/>
          </p:nvSpPr>
          <p:spPr>
            <a:xfrm>
              <a:off x="4954525" y="2235285"/>
              <a:ext cx="358146" cy="152586"/>
            </a:xfrm>
            <a:custGeom>
              <a:avLst/>
              <a:gdLst>
                <a:gd name="connsiteX0" fmla="*/ 1565328 w 1565328"/>
                <a:gd name="connsiteY0" fmla="*/ 496290 h 666897"/>
                <a:gd name="connsiteX1" fmla="*/ 1549830 w 1565328"/>
                <a:gd name="connsiteY1" fmla="*/ 418799 h 666897"/>
                <a:gd name="connsiteX2" fmla="*/ 1441342 w 1565328"/>
                <a:gd name="connsiteY2" fmla="*/ 279314 h 666897"/>
                <a:gd name="connsiteX3" fmla="*/ 1348352 w 1565328"/>
                <a:gd name="connsiteY3" fmla="*/ 217321 h 666897"/>
                <a:gd name="connsiteX4" fmla="*/ 1317356 w 1565328"/>
                <a:gd name="connsiteY4" fmla="*/ 170826 h 666897"/>
                <a:gd name="connsiteX5" fmla="*/ 1224366 w 1565328"/>
                <a:gd name="connsiteY5" fmla="*/ 139829 h 666897"/>
                <a:gd name="connsiteX6" fmla="*/ 1084881 w 1565328"/>
                <a:gd name="connsiteY6" fmla="*/ 77836 h 666897"/>
                <a:gd name="connsiteX7" fmla="*/ 1038386 w 1565328"/>
                <a:gd name="connsiteY7" fmla="*/ 62338 h 666897"/>
                <a:gd name="connsiteX8" fmla="*/ 123986 w 1565328"/>
                <a:gd name="connsiteY8" fmla="*/ 46840 h 666897"/>
                <a:gd name="connsiteX9" fmla="*/ 77491 w 1565328"/>
                <a:gd name="connsiteY9" fmla="*/ 31341 h 666897"/>
                <a:gd name="connsiteX10" fmla="*/ 30996 w 1565328"/>
                <a:gd name="connsiteY10" fmla="*/ 345 h 666897"/>
                <a:gd name="connsiteX11" fmla="*/ 0 w 1565328"/>
                <a:gd name="connsiteY11" fmla="*/ 46840 h 666897"/>
                <a:gd name="connsiteX12" fmla="*/ 108488 w 1565328"/>
                <a:gd name="connsiteY12" fmla="*/ 170826 h 666897"/>
                <a:gd name="connsiteX13" fmla="*/ 201478 w 1565328"/>
                <a:gd name="connsiteY13" fmla="*/ 201823 h 666897"/>
                <a:gd name="connsiteX14" fmla="*/ 247972 w 1565328"/>
                <a:gd name="connsiteY14" fmla="*/ 217321 h 666897"/>
                <a:gd name="connsiteX15" fmla="*/ 805911 w 1565328"/>
                <a:gd name="connsiteY15" fmla="*/ 201823 h 666897"/>
                <a:gd name="connsiteX16" fmla="*/ 991891 w 1565328"/>
                <a:gd name="connsiteY16" fmla="*/ 217321 h 666897"/>
                <a:gd name="connsiteX17" fmla="*/ 1084881 w 1565328"/>
                <a:gd name="connsiteY17" fmla="*/ 279314 h 666897"/>
                <a:gd name="connsiteX18" fmla="*/ 1162372 w 1565328"/>
                <a:gd name="connsiteY18" fmla="*/ 341307 h 666897"/>
                <a:gd name="connsiteX19" fmla="*/ 1239864 w 1565328"/>
                <a:gd name="connsiteY19" fmla="*/ 403301 h 666897"/>
                <a:gd name="connsiteX20" fmla="*/ 1270861 w 1565328"/>
                <a:gd name="connsiteY20" fmla="*/ 449795 h 666897"/>
                <a:gd name="connsiteX21" fmla="*/ 1317356 w 1565328"/>
                <a:gd name="connsiteY21" fmla="*/ 465294 h 666897"/>
                <a:gd name="connsiteX22" fmla="*/ 1379349 w 1565328"/>
                <a:gd name="connsiteY22" fmla="*/ 527287 h 666897"/>
                <a:gd name="connsiteX23" fmla="*/ 1425844 w 1565328"/>
                <a:gd name="connsiteY23" fmla="*/ 620277 h 666897"/>
                <a:gd name="connsiteX24" fmla="*/ 1456840 w 1565328"/>
                <a:gd name="connsiteY24" fmla="*/ 666772 h 666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65328" h="666897">
                  <a:moveTo>
                    <a:pt x="1565328" y="496290"/>
                  </a:moveTo>
                  <a:cubicBezTo>
                    <a:pt x="1560162" y="470460"/>
                    <a:pt x="1560730" y="442780"/>
                    <a:pt x="1549830" y="418799"/>
                  </a:cubicBezTo>
                  <a:cubicBezTo>
                    <a:pt x="1531519" y="378514"/>
                    <a:pt x="1481326" y="310412"/>
                    <a:pt x="1441342" y="279314"/>
                  </a:cubicBezTo>
                  <a:cubicBezTo>
                    <a:pt x="1411936" y="256443"/>
                    <a:pt x="1348352" y="217321"/>
                    <a:pt x="1348352" y="217321"/>
                  </a:cubicBezTo>
                  <a:cubicBezTo>
                    <a:pt x="1338020" y="201823"/>
                    <a:pt x="1333151" y="180698"/>
                    <a:pt x="1317356" y="170826"/>
                  </a:cubicBezTo>
                  <a:cubicBezTo>
                    <a:pt x="1289649" y="153509"/>
                    <a:pt x="1251552" y="157953"/>
                    <a:pt x="1224366" y="139829"/>
                  </a:cubicBezTo>
                  <a:cubicBezTo>
                    <a:pt x="1150686" y="90710"/>
                    <a:pt x="1195540" y="114722"/>
                    <a:pt x="1084881" y="77836"/>
                  </a:cubicBezTo>
                  <a:cubicBezTo>
                    <a:pt x="1069383" y="72670"/>
                    <a:pt x="1054720" y="62615"/>
                    <a:pt x="1038386" y="62338"/>
                  </a:cubicBezTo>
                  <a:lnTo>
                    <a:pt x="123986" y="46840"/>
                  </a:lnTo>
                  <a:cubicBezTo>
                    <a:pt x="108488" y="41674"/>
                    <a:pt x="92103" y="38647"/>
                    <a:pt x="77491" y="31341"/>
                  </a:cubicBezTo>
                  <a:cubicBezTo>
                    <a:pt x="60831" y="23011"/>
                    <a:pt x="49261" y="-3308"/>
                    <a:pt x="30996" y="345"/>
                  </a:cubicBezTo>
                  <a:cubicBezTo>
                    <a:pt x="12731" y="3998"/>
                    <a:pt x="10332" y="31342"/>
                    <a:pt x="0" y="46840"/>
                  </a:cubicBezTo>
                  <a:cubicBezTo>
                    <a:pt x="39697" y="106385"/>
                    <a:pt x="47311" y="143636"/>
                    <a:pt x="108488" y="170826"/>
                  </a:cubicBezTo>
                  <a:cubicBezTo>
                    <a:pt x="138345" y="184096"/>
                    <a:pt x="170481" y="191491"/>
                    <a:pt x="201478" y="201823"/>
                  </a:cubicBezTo>
                  <a:lnTo>
                    <a:pt x="247972" y="217321"/>
                  </a:lnTo>
                  <a:cubicBezTo>
                    <a:pt x="433952" y="212155"/>
                    <a:pt x="619860" y="201823"/>
                    <a:pt x="805911" y="201823"/>
                  </a:cubicBezTo>
                  <a:cubicBezTo>
                    <a:pt x="868119" y="201823"/>
                    <a:pt x="931952" y="200671"/>
                    <a:pt x="991891" y="217321"/>
                  </a:cubicBezTo>
                  <a:cubicBezTo>
                    <a:pt x="1027785" y="227292"/>
                    <a:pt x="1084881" y="279314"/>
                    <a:pt x="1084881" y="279314"/>
                  </a:cubicBezTo>
                  <a:cubicBezTo>
                    <a:pt x="1173715" y="412564"/>
                    <a:pt x="1055429" y="255752"/>
                    <a:pt x="1162372" y="341307"/>
                  </a:cubicBezTo>
                  <a:cubicBezTo>
                    <a:pt x="1262520" y="421425"/>
                    <a:pt x="1122997" y="364344"/>
                    <a:pt x="1239864" y="403301"/>
                  </a:cubicBezTo>
                  <a:cubicBezTo>
                    <a:pt x="1250196" y="418799"/>
                    <a:pt x="1256316" y="438159"/>
                    <a:pt x="1270861" y="449795"/>
                  </a:cubicBezTo>
                  <a:cubicBezTo>
                    <a:pt x="1283618" y="460000"/>
                    <a:pt x="1305804" y="453742"/>
                    <a:pt x="1317356" y="465294"/>
                  </a:cubicBezTo>
                  <a:cubicBezTo>
                    <a:pt x="1400011" y="547951"/>
                    <a:pt x="1255364" y="485960"/>
                    <a:pt x="1379349" y="527287"/>
                  </a:cubicBezTo>
                  <a:cubicBezTo>
                    <a:pt x="1418304" y="644153"/>
                    <a:pt x="1365756" y="500101"/>
                    <a:pt x="1425844" y="620277"/>
                  </a:cubicBezTo>
                  <a:cubicBezTo>
                    <a:pt x="1451542" y="671673"/>
                    <a:pt x="1422296" y="666772"/>
                    <a:pt x="1456840" y="666772"/>
                  </a:cubicBezTo>
                </a:path>
              </a:pathLst>
            </a:custGeom>
            <a:solidFill>
              <a:schemeClr val="accent3">
                <a:lumMod val="75000"/>
                <a:alpha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ACDA19C7-317C-48B9-96E9-534C998F5179}"/>
                </a:ext>
              </a:extLst>
            </p:cNvPr>
            <p:cNvSpPr/>
            <p:nvPr/>
          </p:nvSpPr>
          <p:spPr>
            <a:xfrm>
              <a:off x="5514793" y="2334652"/>
              <a:ext cx="255312" cy="124500"/>
            </a:xfrm>
            <a:custGeom>
              <a:avLst/>
              <a:gdLst>
                <a:gd name="connsiteX0" fmla="*/ 30996 w 1115878"/>
                <a:gd name="connsiteY0" fmla="*/ 309966 h 544146"/>
                <a:gd name="connsiteX1" fmla="*/ 15498 w 1115878"/>
                <a:gd name="connsiteY1" fmla="*/ 232475 h 544146"/>
                <a:gd name="connsiteX2" fmla="*/ 61993 w 1115878"/>
                <a:gd name="connsiteY2" fmla="*/ 139485 h 544146"/>
                <a:gd name="connsiteX3" fmla="*/ 154983 w 1115878"/>
                <a:gd name="connsiteY3" fmla="*/ 77492 h 544146"/>
                <a:gd name="connsiteX4" fmla="*/ 247973 w 1115878"/>
                <a:gd name="connsiteY4" fmla="*/ 46495 h 544146"/>
                <a:gd name="connsiteX5" fmla="*/ 480447 w 1115878"/>
                <a:gd name="connsiteY5" fmla="*/ 61993 h 544146"/>
                <a:gd name="connsiteX6" fmla="*/ 573437 w 1115878"/>
                <a:gd name="connsiteY6" fmla="*/ 92990 h 544146"/>
                <a:gd name="connsiteX7" fmla="*/ 697424 w 1115878"/>
                <a:gd name="connsiteY7" fmla="*/ 123987 h 544146"/>
                <a:gd name="connsiteX8" fmla="*/ 929898 w 1115878"/>
                <a:gd name="connsiteY8" fmla="*/ 108488 h 544146"/>
                <a:gd name="connsiteX9" fmla="*/ 1022888 w 1115878"/>
                <a:gd name="connsiteY9" fmla="*/ 46495 h 544146"/>
                <a:gd name="connsiteX10" fmla="*/ 1115878 w 1115878"/>
                <a:gd name="connsiteY10" fmla="*/ 0 h 544146"/>
                <a:gd name="connsiteX11" fmla="*/ 1100379 w 1115878"/>
                <a:gd name="connsiteY11" fmla="*/ 123987 h 544146"/>
                <a:gd name="connsiteX12" fmla="*/ 914400 w 1115878"/>
                <a:gd name="connsiteY12" fmla="*/ 216976 h 544146"/>
                <a:gd name="connsiteX13" fmla="*/ 356461 w 1115878"/>
                <a:gd name="connsiteY13" fmla="*/ 232475 h 544146"/>
                <a:gd name="connsiteX14" fmla="*/ 309966 w 1115878"/>
                <a:gd name="connsiteY14" fmla="*/ 263471 h 544146"/>
                <a:gd name="connsiteX15" fmla="*/ 294468 w 1115878"/>
                <a:gd name="connsiteY15" fmla="*/ 309966 h 544146"/>
                <a:gd name="connsiteX16" fmla="*/ 247973 w 1115878"/>
                <a:gd name="connsiteY16" fmla="*/ 356461 h 544146"/>
                <a:gd name="connsiteX17" fmla="*/ 216976 w 1115878"/>
                <a:gd name="connsiteY17" fmla="*/ 402956 h 544146"/>
                <a:gd name="connsiteX18" fmla="*/ 123986 w 1115878"/>
                <a:gd name="connsiteY18" fmla="*/ 464949 h 544146"/>
                <a:gd name="connsiteX19" fmla="*/ 30996 w 1115878"/>
                <a:gd name="connsiteY19" fmla="*/ 542441 h 544146"/>
                <a:gd name="connsiteX20" fmla="*/ 0 w 1115878"/>
                <a:gd name="connsiteY20" fmla="*/ 542441 h 5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15878" h="544146">
                  <a:moveTo>
                    <a:pt x="30996" y="309966"/>
                  </a:moveTo>
                  <a:cubicBezTo>
                    <a:pt x="25830" y="284136"/>
                    <a:pt x="15498" y="258817"/>
                    <a:pt x="15498" y="232475"/>
                  </a:cubicBezTo>
                  <a:cubicBezTo>
                    <a:pt x="15498" y="208982"/>
                    <a:pt x="46320" y="153198"/>
                    <a:pt x="61993" y="139485"/>
                  </a:cubicBezTo>
                  <a:cubicBezTo>
                    <a:pt x="90029" y="114954"/>
                    <a:pt x="119641" y="89273"/>
                    <a:pt x="154983" y="77492"/>
                  </a:cubicBezTo>
                  <a:lnTo>
                    <a:pt x="247973" y="46495"/>
                  </a:lnTo>
                  <a:cubicBezTo>
                    <a:pt x="325464" y="51661"/>
                    <a:pt x="403564" y="51010"/>
                    <a:pt x="480447" y="61993"/>
                  </a:cubicBezTo>
                  <a:cubicBezTo>
                    <a:pt x="512792" y="66614"/>
                    <a:pt x="542440" y="82658"/>
                    <a:pt x="573437" y="92990"/>
                  </a:cubicBezTo>
                  <a:cubicBezTo>
                    <a:pt x="644919" y="116817"/>
                    <a:pt x="603919" y="105285"/>
                    <a:pt x="697424" y="123987"/>
                  </a:cubicBezTo>
                  <a:cubicBezTo>
                    <a:pt x="774915" y="118821"/>
                    <a:pt x="852710" y="117065"/>
                    <a:pt x="929898" y="108488"/>
                  </a:cubicBezTo>
                  <a:cubicBezTo>
                    <a:pt x="986467" y="102202"/>
                    <a:pt x="979222" y="82883"/>
                    <a:pt x="1022888" y="46495"/>
                  </a:cubicBezTo>
                  <a:cubicBezTo>
                    <a:pt x="1062947" y="13112"/>
                    <a:pt x="1069278" y="15533"/>
                    <a:pt x="1115878" y="0"/>
                  </a:cubicBezTo>
                  <a:cubicBezTo>
                    <a:pt x="1110712" y="41329"/>
                    <a:pt x="1121366" y="88010"/>
                    <a:pt x="1100379" y="123987"/>
                  </a:cubicBezTo>
                  <a:cubicBezTo>
                    <a:pt x="1081363" y="156586"/>
                    <a:pt x="954009" y="215876"/>
                    <a:pt x="914400" y="216976"/>
                  </a:cubicBezTo>
                  <a:lnTo>
                    <a:pt x="356461" y="232475"/>
                  </a:lnTo>
                  <a:cubicBezTo>
                    <a:pt x="340963" y="242807"/>
                    <a:pt x="321602" y="248926"/>
                    <a:pt x="309966" y="263471"/>
                  </a:cubicBezTo>
                  <a:cubicBezTo>
                    <a:pt x="299761" y="276228"/>
                    <a:pt x="303530" y="296373"/>
                    <a:pt x="294468" y="309966"/>
                  </a:cubicBezTo>
                  <a:cubicBezTo>
                    <a:pt x="282310" y="328203"/>
                    <a:pt x="262005" y="339623"/>
                    <a:pt x="247973" y="356461"/>
                  </a:cubicBezTo>
                  <a:cubicBezTo>
                    <a:pt x="236048" y="370770"/>
                    <a:pt x="230994" y="390690"/>
                    <a:pt x="216976" y="402956"/>
                  </a:cubicBezTo>
                  <a:cubicBezTo>
                    <a:pt x="188940" y="427487"/>
                    <a:pt x="150328" y="438607"/>
                    <a:pt x="123986" y="464949"/>
                  </a:cubicBezTo>
                  <a:cubicBezTo>
                    <a:pt x="98173" y="490762"/>
                    <a:pt x="66958" y="528056"/>
                    <a:pt x="30996" y="542441"/>
                  </a:cubicBezTo>
                  <a:cubicBezTo>
                    <a:pt x="21403" y="546278"/>
                    <a:pt x="10332" y="542441"/>
                    <a:pt x="0" y="542441"/>
                  </a:cubicBezTo>
                </a:path>
              </a:pathLst>
            </a:custGeom>
            <a:solidFill>
              <a:schemeClr val="accent3">
                <a:lumMod val="75000"/>
                <a:alpha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CB1A5067-5E54-471C-9702-DDA286A31701}"/>
                </a:ext>
              </a:extLst>
            </p:cNvPr>
            <p:cNvSpPr/>
            <p:nvPr/>
          </p:nvSpPr>
          <p:spPr>
            <a:xfrm rot="20802827">
              <a:off x="5475787" y="2809802"/>
              <a:ext cx="354600" cy="124125"/>
            </a:xfrm>
            <a:custGeom>
              <a:avLst/>
              <a:gdLst>
                <a:gd name="connsiteX0" fmla="*/ 139485 w 1549830"/>
                <a:gd name="connsiteY0" fmla="*/ 62058 h 542506"/>
                <a:gd name="connsiteX1" fmla="*/ 464949 w 1549830"/>
                <a:gd name="connsiteY1" fmla="*/ 15563 h 542506"/>
                <a:gd name="connsiteX2" fmla="*/ 557939 w 1549830"/>
                <a:gd name="connsiteY2" fmla="*/ 46560 h 542506"/>
                <a:gd name="connsiteX3" fmla="*/ 604434 w 1549830"/>
                <a:gd name="connsiteY3" fmla="*/ 62058 h 542506"/>
                <a:gd name="connsiteX4" fmla="*/ 635430 w 1549830"/>
                <a:gd name="connsiteY4" fmla="*/ 108553 h 542506"/>
                <a:gd name="connsiteX5" fmla="*/ 681925 w 1549830"/>
                <a:gd name="connsiteY5" fmla="*/ 124051 h 542506"/>
                <a:gd name="connsiteX6" fmla="*/ 743918 w 1549830"/>
                <a:gd name="connsiteY6" fmla="*/ 155048 h 542506"/>
                <a:gd name="connsiteX7" fmla="*/ 836908 w 1549830"/>
                <a:gd name="connsiteY7" fmla="*/ 217041 h 542506"/>
                <a:gd name="connsiteX8" fmla="*/ 883403 w 1549830"/>
                <a:gd name="connsiteY8" fmla="*/ 232540 h 542506"/>
                <a:gd name="connsiteX9" fmla="*/ 976393 w 1549830"/>
                <a:gd name="connsiteY9" fmla="*/ 310031 h 542506"/>
                <a:gd name="connsiteX10" fmla="*/ 1069383 w 1549830"/>
                <a:gd name="connsiteY10" fmla="*/ 372024 h 542506"/>
                <a:gd name="connsiteX11" fmla="*/ 1115878 w 1549830"/>
                <a:gd name="connsiteY11" fmla="*/ 403021 h 542506"/>
                <a:gd name="connsiteX12" fmla="*/ 1162373 w 1549830"/>
                <a:gd name="connsiteY12" fmla="*/ 434018 h 542506"/>
                <a:gd name="connsiteX13" fmla="*/ 1224366 w 1549830"/>
                <a:gd name="connsiteY13" fmla="*/ 449516 h 542506"/>
                <a:gd name="connsiteX14" fmla="*/ 1456841 w 1549830"/>
                <a:gd name="connsiteY14" fmla="*/ 434018 h 542506"/>
                <a:gd name="connsiteX15" fmla="*/ 1518834 w 1549830"/>
                <a:gd name="connsiteY15" fmla="*/ 418519 h 542506"/>
                <a:gd name="connsiteX16" fmla="*/ 1549830 w 1549830"/>
                <a:gd name="connsiteY16" fmla="*/ 465014 h 542506"/>
                <a:gd name="connsiteX17" fmla="*/ 1534332 w 1549830"/>
                <a:gd name="connsiteY17" fmla="*/ 511509 h 542506"/>
                <a:gd name="connsiteX18" fmla="*/ 1456841 w 1549830"/>
                <a:gd name="connsiteY18" fmla="*/ 527007 h 542506"/>
                <a:gd name="connsiteX19" fmla="*/ 1394847 w 1549830"/>
                <a:gd name="connsiteY19" fmla="*/ 542506 h 542506"/>
                <a:gd name="connsiteX20" fmla="*/ 976393 w 1549830"/>
                <a:gd name="connsiteY20" fmla="*/ 527007 h 542506"/>
                <a:gd name="connsiteX21" fmla="*/ 836908 w 1549830"/>
                <a:gd name="connsiteY21" fmla="*/ 496011 h 542506"/>
                <a:gd name="connsiteX22" fmla="*/ 681925 w 1549830"/>
                <a:gd name="connsiteY22" fmla="*/ 387523 h 542506"/>
                <a:gd name="connsiteX23" fmla="*/ 635430 w 1549830"/>
                <a:gd name="connsiteY23" fmla="*/ 341028 h 542506"/>
                <a:gd name="connsiteX24" fmla="*/ 588935 w 1549830"/>
                <a:gd name="connsiteY24" fmla="*/ 310031 h 542506"/>
                <a:gd name="connsiteX25" fmla="*/ 480447 w 1549830"/>
                <a:gd name="connsiteY25" fmla="*/ 217041 h 542506"/>
                <a:gd name="connsiteX26" fmla="*/ 433952 w 1549830"/>
                <a:gd name="connsiteY26" fmla="*/ 201543 h 542506"/>
                <a:gd name="connsiteX27" fmla="*/ 294468 w 1549830"/>
                <a:gd name="connsiteY27" fmla="*/ 217041 h 542506"/>
                <a:gd name="connsiteX28" fmla="*/ 201478 w 1549830"/>
                <a:gd name="connsiteY28" fmla="*/ 263536 h 542506"/>
                <a:gd name="connsiteX29" fmla="*/ 154983 w 1549830"/>
                <a:gd name="connsiteY29" fmla="*/ 279035 h 542506"/>
                <a:gd name="connsiteX30" fmla="*/ 123986 w 1549830"/>
                <a:gd name="connsiteY30" fmla="*/ 325529 h 542506"/>
                <a:gd name="connsiteX31" fmla="*/ 77491 w 1549830"/>
                <a:gd name="connsiteY31" fmla="*/ 341028 h 542506"/>
                <a:gd name="connsiteX32" fmla="*/ 30996 w 1549830"/>
                <a:gd name="connsiteY32" fmla="*/ 387523 h 542506"/>
                <a:gd name="connsiteX33" fmla="*/ 0 w 1549830"/>
                <a:gd name="connsiteY33" fmla="*/ 434018 h 54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549830" h="542506">
                  <a:moveTo>
                    <a:pt x="139485" y="62058"/>
                  </a:moveTo>
                  <a:cubicBezTo>
                    <a:pt x="327460" y="8351"/>
                    <a:pt x="313139" y="-19470"/>
                    <a:pt x="464949" y="15563"/>
                  </a:cubicBezTo>
                  <a:cubicBezTo>
                    <a:pt x="496786" y="22910"/>
                    <a:pt x="526942" y="36228"/>
                    <a:pt x="557939" y="46560"/>
                  </a:cubicBezTo>
                  <a:lnTo>
                    <a:pt x="604434" y="62058"/>
                  </a:lnTo>
                  <a:cubicBezTo>
                    <a:pt x="614766" y="77556"/>
                    <a:pt x="620885" y="96917"/>
                    <a:pt x="635430" y="108553"/>
                  </a:cubicBezTo>
                  <a:cubicBezTo>
                    <a:pt x="648187" y="118758"/>
                    <a:pt x="666909" y="117616"/>
                    <a:pt x="681925" y="124051"/>
                  </a:cubicBezTo>
                  <a:cubicBezTo>
                    <a:pt x="703160" y="133152"/>
                    <a:pt x="724107" y="143161"/>
                    <a:pt x="743918" y="155048"/>
                  </a:cubicBezTo>
                  <a:cubicBezTo>
                    <a:pt x="775862" y="174215"/>
                    <a:pt x="801567" y="205260"/>
                    <a:pt x="836908" y="217041"/>
                  </a:cubicBezTo>
                  <a:cubicBezTo>
                    <a:pt x="852406" y="222207"/>
                    <a:pt x="868791" y="225234"/>
                    <a:pt x="883403" y="232540"/>
                  </a:cubicBezTo>
                  <a:cubicBezTo>
                    <a:pt x="949864" y="265771"/>
                    <a:pt x="914692" y="262042"/>
                    <a:pt x="976393" y="310031"/>
                  </a:cubicBezTo>
                  <a:cubicBezTo>
                    <a:pt x="1005799" y="332902"/>
                    <a:pt x="1038386" y="351360"/>
                    <a:pt x="1069383" y="372024"/>
                  </a:cubicBezTo>
                  <a:lnTo>
                    <a:pt x="1115878" y="403021"/>
                  </a:lnTo>
                  <a:cubicBezTo>
                    <a:pt x="1131376" y="413353"/>
                    <a:pt x="1144302" y="429500"/>
                    <a:pt x="1162373" y="434018"/>
                  </a:cubicBezTo>
                  <a:lnTo>
                    <a:pt x="1224366" y="449516"/>
                  </a:lnTo>
                  <a:cubicBezTo>
                    <a:pt x="1301858" y="444350"/>
                    <a:pt x="1379604" y="442148"/>
                    <a:pt x="1456841" y="434018"/>
                  </a:cubicBezTo>
                  <a:cubicBezTo>
                    <a:pt x="1478024" y="431788"/>
                    <a:pt x="1498627" y="411783"/>
                    <a:pt x="1518834" y="418519"/>
                  </a:cubicBezTo>
                  <a:cubicBezTo>
                    <a:pt x="1536505" y="424409"/>
                    <a:pt x="1539498" y="449516"/>
                    <a:pt x="1549830" y="465014"/>
                  </a:cubicBezTo>
                  <a:cubicBezTo>
                    <a:pt x="1544664" y="480512"/>
                    <a:pt x="1547925" y="502447"/>
                    <a:pt x="1534332" y="511509"/>
                  </a:cubicBezTo>
                  <a:cubicBezTo>
                    <a:pt x="1512414" y="526121"/>
                    <a:pt x="1482556" y="521293"/>
                    <a:pt x="1456841" y="527007"/>
                  </a:cubicBezTo>
                  <a:cubicBezTo>
                    <a:pt x="1436048" y="531628"/>
                    <a:pt x="1415512" y="537340"/>
                    <a:pt x="1394847" y="542506"/>
                  </a:cubicBezTo>
                  <a:cubicBezTo>
                    <a:pt x="1255362" y="537340"/>
                    <a:pt x="1115701" y="535714"/>
                    <a:pt x="976393" y="527007"/>
                  </a:cubicBezTo>
                  <a:cubicBezTo>
                    <a:pt x="950160" y="525367"/>
                    <a:pt x="866119" y="503314"/>
                    <a:pt x="836908" y="496011"/>
                  </a:cubicBezTo>
                  <a:cubicBezTo>
                    <a:pt x="796892" y="469333"/>
                    <a:pt x="722088" y="421948"/>
                    <a:pt x="681925" y="387523"/>
                  </a:cubicBezTo>
                  <a:cubicBezTo>
                    <a:pt x="665284" y="373259"/>
                    <a:pt x="652268" y="355060"/>
                    <a:pt x="635430" y="341028"/>
                  </a:cubicBezTo>
                  <a:cubicBezTo>
                    <a:pt x="621121" y="329103"/>
                    <a:pt x="603077" y="322153"/>
                    <a:pt x="588935" y="310031"/>
                  </a:cubicBezTo>
                  <a:cubicBezTo>
                    <a:pt x="535553" y="264275"/>
                    <a:pt x="537374" y="245505"/>
                    <a:pt x="480447" y="217041"/>
                  </a:cubicBezTo>
                  <a:cubicBezTo>
                    <a:pt x="465835" y="209735"/>
                    <a:pt x="449450" y="206709"/>
                    <a:pt x="433952" y="201543"/>
                  </a:cubicBezTo>
                  <a:cubicBezTo>
                    <a:pt x="387457" y="206709"/>
                    <a:pt x="340612" y="209350"/>
                    <a:pt x="294468" y="217041"/>
                  </a:cubicBezTo>
                  <a:cubicBezTo>
                    <a:pt x="236039" y="226779"/>
                    <a:pt x="255025" y="236762"/>
                    <a:pt x="201478" y="263536"/>
                  </a:cubicBezTo>
                  <a:cubicBezTo>
                    <a:pt x="186866" y="270842"/>
                    <a:pt x="170481" y="273869"/>
                    <a:pt x="154983" y="279035"/>
                  </a:cubicBezTo>
                  <a:cubicBezTo>
                    <a:pt x="144651" y="294533"/>
                    <a:pt x="138531" y="313893"/>
                    <a:pt x="123986" y="325529"/>
                  </a:cubicBezTo>
                  <a:cubicBezTo>
                    <a:pt x="111229" y="335734"/>
                    <a:pt x="91084" y="331966"/>
                    <a:pt x="77491" y="341028"/>
                  </a:cubicBezTo>
                  <a:cubicBezTo>
                    <a:pt x="59254" y="353186"/>
                    <a:pt x="45027" y="370685"/>
                    <a:pt x="30996" y="387523"/>
                  </a:cubicBezTo>
                  <a:cubicBezTo>
                    <a:pt x="19072" y="401832"/>
                    <a:pt x="0" y="434018"/>
                    <a:pt x="0" y="434018"/>
                  </a:cubicBezTo>
                </a:path>
              </a:pathLst>
            </a:custGeom>
            <a:solidFill>
              <a:schemeClr val="accent3">
                <a:lumMod val="75000"/>
                <a:alpha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7D01DDFE-1907-4B96-9299-7B038D583127}"/>
                </a:ext>
              </a:extLst>
            </p:cNvPr>
            <p:cNvSpPr/>
            <p:nvPr/>
          </p:nvSpPr>
          <p:spPr>
            <a:xfrm>
              <a:off x="5436781" y="3284540"/>
              <a:ext cx="468073" cy="163558"/>
            </a:xfrm>
            <a:custGeom>
              <a:avLst/>
              <a:gdLst>
                <a:gd name="connsiteX0" fmla="*/ 232475 w 2045776"/>
                <a:gd name="connsiteY0" fmla="*/ 79422 h 714853"/>
                <a:gd name="connsiteX1" fmla="*/ 666427 w 2045776"/>
                <a:gd name="connsiteY1" fmla="*/ 17429 h 714853"/>
                <a:gd name="connsiteX2" fmla="*/ 759417 w 2045776"/>
                <a:gd name="connsiteY2" fmla="*/ 48426 h 714853"/>
                <a:gd name="connsiteX3" fmla="*/ 805912 w 2045776"/>
                <a:gd name="connsiteY3" fmla="*/ 63924 h 714853"/>
                <a:gd name="connsiteX4" fmla="*/ 852407 w 2045776"/>
                <a:gd name="connsiteY4" fmla="*/ 94921 h 714853"/>
                <a:gd name="connsiteX5" fmla="*/ 898902 w 2045776"/>
                <a:gd name="connsiteY5" fmla="*/ 110419 h 714853"/>
                <a:gd name="connsiteX6" fmla="*/ 991892 w 2045776"/>
                <a:gd name="connsiteY6" fmla="*/ 172412 h 714853"/>
                <a:gd name="connsiteX7" fmla="*/ 1084881 w 2045776"/>
                <a:gd name="connsiteY7" fmla="*/ 234405 h 714853"/>
                <a:gd name="connsiteX8" fmla="*/ 1224366 w 2045776"/>
                <a:gd name="connsiteY8" fmla="*/ 327395 h 714853"/>
                <a:gd name="connsiteX9" fmla="*/ 1270861 w 2045776"/>
                <a:gd name="connsiteY9" fmla="*/ 358392 h 714853"/>
                <a:gd name="connsiteX10" fmla="*/ 1317356 w 2045776"/>
                <a:gd name="connsiteY10" fmla="*/ 389389 h 714853"/>
                <a:gd name="connsiteX11" fmla="*/ 1363851 w 2045776"/>
                <a:gd name="connsiteY11" fmla="*/ 404887 h 714853"/>
                <a:gd name="connsiteX12" fmla="*/ 1394848 w 2045776"/>
                <a:gd name="connsiteY12" fmla="*/ 451382 h 714853"/>
                <a:gd name="connsiteX13" fmla="*/ 1441342 w 2045776"/>
                <a:gd name="connsiteY13" fmla="*/ 466880 h 714853"/>
                <a:gd name="connsiteX14" fmla="*/ 1487837 w 2045776"/>
                <a:gd name="connsiteY14" fmla="*/ 497877 h 714853"/>
                <a:gd name="connsiteX15" fmla="*/ 1580827 w 2045776"/>
                <a:gd name="connsiteY15" fmla="*/ 528873 h 714853"/>
                <a:gd name="connsiteX16" fmla="*/ 1673817 w 2045776"/>
                <a:gd name="connsiteY16" fmla="*/ 575368 h 714853"/>
                <a:gd name="connsiteX17" fmla="*/ 1782305 w 2045776"/>
                <a:gd name="connsiteY17" fmla="*/ 606365 h 714853"/>
                <a:gd name="connsiteX18" fmla="*/ 1828800 w 2045776"/>
                <a:gd name="connsiteY18" fmla="*/ 621863 h 714853"/>
                <a:gd name="connsiteX19" fmla="*/ 1968285 w 2045776"/>
                <a:gd name="connsiteY19" fmla="*/ 606365 h 714853"/>
                <a:gd name="connsiteX20" fmla="*/ 2014780 w 2045776"/>
                <a:gd name="connsiteY20" fmla="*/ 575368 h 714853"/>
                <a:gd name="connsiteX21" fmla="*/ 2045776 w 2045776"/>
                <a:gd name="connsiteY21" fmla="*/ 621863 h 714853"/>
                <a:gd name="connsiteX22" fmla="*/ 1952787 w 2045776"/>
                <a:gd name="connsiteY22" fmla="*/ 652860 h 714853"/>
                <a:gd name="connsiteX23" fmla="*/ 1859797 w 2045776"/>
                <a:gd name="connsiteY23" fmla="*/ 699355 h 714853"/>
                <a:gd name="connsiteX24" fmla="*/ 1735810 w 2045776"/>
                <a:gd name="connsiteY24" fmla="*/ 714853 h 714853"/>
                <a:gd name="connsiteX25" fmla="*/ 1518834 w 2045776"/>
                <a:gd name="connsiteY25" fmla="*/ 699355 h 714853"/>
                <a:gd name="connsiteX26" fmla="*/ 1425844 w 2045776"/>
                <a:gd name="connsiteY26" fmla="*/ 668358 h 714853"/>
                <a:gd name="connsiteX27" fmla="*/ 1239865 w 2045776"/>
                <a:gd name="connsiteY27" fmla="*/ 544372 h 714853"/>
                <a:gd name="connsiteX28" fmla="*/ 1193370 w 2045776"/>
                <a:gd name="connsiteY28" fmla="*/ 513375 h 714853"/>
                <a:gd name="connsiteX29" fmla="*/ 1100380 w 2045776"/>
                <a:gd name="connsiteY29" fmla="*/ 482378 h 714853"/>
                <a:gd name="connsiteX30" fmla="*/ 1007390 w 2045776"/>
                <a:gd name="connsiteY30" fmla="*/ 435883 h 714853"/>
                <a:gd name="connsiteX31" fmla="*/ 914400 w 2045776"/>
                <a:gd name="connsiteY31" fmla="*/ 389389 h 714853"/>
                <a:gd name="connsiteX32" fmla="*/ 790414 w 2045776"/>
                <a:gd name="connsiteY32" fmla="*/ 373890 h 714853"/>
                <a:gd name="connsiteX33" fmla="*/ 0 w 2045776"/>
                <a:gd name="connsiteY33" fmla="*/ 389389 h 71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45776" h="714853">
                  <a:moveTo>
                    <a:pt x="232475" y="79422"/>
                  </a:moveTo>
                  <a:cubicBezTo>
                    <a:pt x="473902" y="3976"/>
                    <a:pt x="441502" y="-20059"/>
                    <a:pt x="666427" y="17429"/>
                  </a:cubicBezTo>
                  <a:cubicBezTo>
                    <a:pt x="698656" y="22800"/>
                    <a:pt x="728420" y="38094"/>
                    <a:pt x="759417" y="48426"/>
                  </a:cubicBezTo>
                  <a:lnTo>
                    <a:pt x="805912" y="63924"/>
                  </a:lnTo>
                  <a:cubicBezTo>
                    <a:pt x="821410" y="74256"/>
                    <a:pt x="835747" y="86591"/>
                    <a:pt x="852407" y="94921"/>
                  </a:cubicBezTo>
                  <a:cubicBezTo>
                    <a:pt x="867019" y="102227"/>
                    <a:pt x="884621" y="102485"/>
                    <a:pt x="898902" y="110419"/>
                  </a:cubicBezTo>
                  <a:cubicBezTo>
                    <a:pt x="931467" y="128511"/>
                    <a:pt x="960895" y="151748"/>
                    <a:pt x="991892" y="172412"/>
                  </a:cubicBezTo>
                  <a:lnTo>
                    <a:pt x="1084881" y="234405"/>
                  </a:lnTo>
                  <a:lnTo>
                    <a:pt x="1224366" y="327395"/>
                  </a:lnTo>
                  <a:lnTo>
                    <a:pt x="1270861" y="358392"/>
                  </a:lnTo>
                  <a:cubicBezTo>
                    <a:pt x="1286359" y="368724"/>
                    <a:pt x="1299685" y="383499"/>
                    <a:pt x="1317356" y="389389"/>
                  </a:cubicBezTo>
                  <a:lnTo>
                    <a:pt x="1363851" y="404887"/>
                  </a:lnTo>
                  <a:cubicBezTo>
                    <a:pt x="1374183" y="420385"/>
                    <a:pt x="1380303" y="439746"/>
                    <a:pt x="1394848" y="451382"/>
                  </a:cubicBezTo>
                  <a:cubicBezTo>
                    <a:pt x="1407605" y="461587"/>
                    <a:pt x="1426730" y="459574"/>
                    <a:pt x="1441342" y="466880"/>
                  </a:cubicBezTo>
                  <a:cubicBezTo>
                    <a:pt x="1458002" y="475210"/>
                    <a:pt x="1470816" y="490312"/>
                    <a:pt x="1487837" y="497877"/>
                  </a:cubicBezTo>
                  <a:cubicBezTo>
                    <a:pt x="1517694" y="511147"/>
                    <a:pt x="1549830" y="518541"/>
                    <a:pt x="1580827" y="528873"/>
                  </a:cubicBezTo>
                  <a:cubicBezTo>
                    <a:pt x="1697691" y="567828"/>
                    <a:pt x="1553645" y="515283"/>
                    <a:pt x="1673817" y="575368"/>
                  </a:cubicBezTo>
                  <a:cubicBezTo>
                    <a:pt x="1698586" y="587752"/>
                    <a:pt x="1759137" y="599746"/>
                    <a:pt x="1782305" y="606365"/>
                  </a:cubicBezTo>
                  <a:cubicBezTo>
                    <a:pt x="1798013" y="610853"/>
                    <a:pt x="1813302" y="616697"/>
                    <a:pt x="1828800" y="621863"/>
                  </a:cubicBezTo>
                  <a:cubicBezTo>
                    <a:pt x="1875295" y="616697"/>
                    <a:pt x="1922901" y="617711"/>
                    <a:pt x="1968285" y="606365"/>
                  </a:cubicBezTo>
                  <a:cubicBezTo>
                    <a:pt x="1986356" y="601847"/>
                    <a:pt x="1996515" y="571715"/>
                    <a:pt x="2014780" y="575368"/>
                  </a:cubicBezTo>
                  <a:cubicBezTo>
                    <a:pt x="2033045" y="579021"/>
                    <a:pt x="2035444" y="606365"/>
                    <a:pt x="2045776" y="621863"/>
                  </a:cubicBezTo>
                  <a:cubicBezTo>
                    <a:pt x="2014780" y="632195"/>
                    <a:pt x="1979973" y="634737"/>
                    <a:pt x="1952787" y="652860"/>
                  </a:cubicBezTo>
                  <a:cubicBezTo>
                    <a:pt x="1915564" y="677675"/>
                    <a:pt x="1903909" y="691335"/>
                    <a:pt x="1859797" y="699355"/>
                  </a:cubicBezTo>
                  <a:cubicBezTo>
                    <a:pt x="1818818" y="706806"/>
                    <a:pt x="1777139" y="709687"/>
                    <a:pt x="1735810" y="714853"/>
                  </a:cubicBezTo>
                  <a:cubicBezTo>
                    <a:pt x="1663485" y="709687"/>
                    <a:pt x="1590541" y="710111"/>
                    <a:pt x="1518834" y="699355"/>
                  </a:cubicBezTo>
                  <a:cubicBezTo>
                    <a:pt x="1486522" y="694508"/>
                    <a:pt x="1425844" y="668358"/>
                    <a:pt x="1425844" y="668358"/>
                  </a:cubicBezTo>
                  <a:lnTo>
                    <a:pt x="1239865" y="544372"/>
                  </a:lnTo>
                  <a:cubicBezTo>
                    <a:pt x="1224367" y="534040"/>
                    <a:pt x="1211041" y="519265"/>
                    <a:pt x="1193370" y="513375"/>
                  </a:cubicBezTo>
                  <a:cubicBezTo>
                    <a:pt x="1162373" y="503043"/>
                    <a:pt x="1127566" y="500502"/>
                    <a:pt x="1100380" y="482378"/>
                  </a:cubicBezTo>
                  <a:cubicBezTo>
                    <a:pt x="967133" y="393548"/>
                    <a:pt x="1135721" y="500049"/>
                    <a:pt x="1007390" y="435883"/>
                  </a:cubicBezTo>
                  <a:cubicBezTo>
                    <a:pt x="950666" y="407521"/>
                    <a:pt x="975615" y="400519"/>
                    <a:pt x="914400" y="389389"/>
                  </a:cubicBezTo>
                  <a:cubicBezTo>
                    <a:pt x="873422" y="381938"/>
                    <a:pt x="831743" y="379056"/>
                    <a:pt x="790414" y="373890"/>
                  </a:cubicBezTo>
                  <a:cubicBezTo>
                    <a:pt x="144677" y="391343"/>
                    <a:pt x="408192" y="389389"/>
                    <a:pt x="0" y="389389"/>
                  </a:cubicBezTo>
                </a:path>
              </a:pathLst>
            </a:custGeom>
            <a:solidFill>
              <a:schemeClr val="accent3">
                <a:lumMod val="75000"/>
                <a:alpha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4FAC48F-D67E-49E8-A2D3-3942E67321C9}"/>
                </a:ext>
              </a:extLst>
            </p:cNvPr>
            <p:cNvSpPr/>
            <p:nvPr/>
          </p:nvSpPr>
          <p:spPr>
            <a:xfrm>
              <a:off x="4830414" y="3263704"/>
              <a:ext cx="386543" cy="177567"/>
            </a:xfrm>
            <a:custGeom>
              <a:avLst/>
              <a:gdLst>
                <a:gd name="connsiteX0" fmla="*/ 1534332 w 1689440"/>
                <a:gd name="connsiteY0" fmla="*/ 123995 h 776079"/>
                <a:gd name="connsiteX1" fmla="*/ 1348352 w 1689440"/>
                <a:gd name="connsiteY1" fmla="*/ 15506 h 776079"/>
                <a:gd name="connsiteX2" fmla="*/ 960895 w 1689440"/>
                <a:gd name="connsiteY2" fmla="*/ 15506 h 776079"/>
                <a:gd name="connsiteX3" fmla="*/ 914400 w 1689440"/>
                <a:gd name="connsiteY3" fmla="*/ 46503 h 776079"/>
                <a:gd name="connsiteX4" fmla="*/ 898902 w 1689440"/>
                <a:gd name="connsiteY4" fmla="*/ 92998 h 776079"/>
                <a:gd name="connsiteX5" fmla="*/ 867905 w 1689440"/>
                <a:gd name="connsiteY5" fmla="*/ 139493 h 776079"/>
                <a:gd name="connsiteX6" fmla="*/ 852407 w 1689440"/>
                <a:gd name="connsiteY6" fmla="*/ 185988 h 776079"/>
                <a:gd name="connsiteX7" fmla="*/ 790413 w 1689440"/>
                <a:gd name="connsiteY7" fmla="*/ 278978 h 776079"/>
                <a:gd name="connsiteX8" fmla="*/ 728420 w 1689440"/>
                <a:gd name="connsiteY8" fmla="*/ 418462 h 776079"/>
                <a:gd name="connsiteX9" fmla="*/ 681925 w 1689440"/>
                <a:gd name="connsiteY9" fmla="*/ 449459 h 776079"/>
                <a:gd name="connsiteX10" fmla="*/ 619932 w 1689440"/>
                <a:gd name="connsiteY10" fmla="*/ 511452 h 776079"/>
                <a:gd name="connsiteX11" fmla="*/ 542441 w 1689440"/>
                <a:gd name="connsiteY11" fmla="*/ 573445 h 776079"/>
                <a:gd name="connsiteX12" fmla="*/ 402956 w 1689440"/>
                <a:gd name="connsiteY12" fmla="*/ 650937 h 776079"/>
                <a:gd name="connsiteX13" fmla="*/ 309966 w 1689440"/>
                <a:gd name="connsiteY13" fmla="*/ 681933 h 776079"/>
                <a:gd name="connsiteX14" fmla="*/ 263471 w 1689440"/>
                <a:gd name="connsiteY14" fmla="*/ 697432 h 776079"/>
                <a:gd name="connsiteX15" fmla="*/ 0 w 1689440"/>
                <a:gd name="connsiteY15" fmla="*/ 728428 h 776079"/>
                <a:gd name="connsiteX16" fmla="*/ 619932 w 1689440"/>
                <a:gd name="connsiteY16" fmla="*/ 743927 h 776079"/>
                <a:gd name="connsiteX17" fmla="*/ 774915 w 1689440"/>
                <a:gd name="connsiteY17" fmla="*/ 588944 h 776079"/>
                <a:gd name="connsiteX18" fmla="*/ 836908 w 1689440"/>
                <a:gd name="connsiteY18" fmla="*/ 495954 h 776079"/>
                <a:gd name="connsiteX19" fmla="*/ 883403 w 1689440"/>
                <a:gd name="connsiteY19" fmla="*/ 402964 h 776079"/>
                <a:gd name="connsiteX20" fmla="*/ 914400 w 1689440"/>
                <a:gd name="connsiteY20" fmla="*/ 309974 h 776079"/>
                <a:gd name="connsiteX21" fmla="*/ 960895 w 1689440"/>
                <a:gd name="connsiteY21" fmla="*/ 278978 h 776079"/>
                <a:gd name="connsiteX22" fmla="*/ 1053885 w 1689440"/>
                <a:gd name="connsiteY22" fmla="*/ 247981 h 776079"/>
                <a:gd name="connsiteX23" fmla="*/ 1487837 w 1689440"/>
                <a:gd name="connsiteY23" fmla="*/ 278978 h 776079"/>
                <a:gd name="connsiteX24" fmla="*/ 1534332 w 1689440"/>
                <a:gd name="connsiteY24" fmla="*/ 294476 h 776079"/>
                <a:gd name="connsiteX25" fmla="*/ 1689315 w 1689440"/>
                <a:gd name="connsiteY25" fmla="*/ 247981 h 776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89440" h="776079">
                  <a:moveTo>
                    <a:pt x="1534332" y="123995"/>
                  </a:moveTo>
                  <a:cubicBezTo>
                    <a:pt x="1472339" y="87832"/>
                    <a:pt x="1415420" y="41056"/>
                    <a:pt x="1348352" y="15506"/>
                  </a:cubicBezTo>
                  <a:cubicBezTo>
                    <a:pt x="1261521" y="-17573"/>
                    <a:pt x="1016621" y="12023"/>
                    <a:pt x="960895" y="15506"/>
                  </a:cubicBezTo>
                  <a:cubicBezTo>
                    <a:pt x="945397" y="25838"/>
                    <a:pt x="926036" y="31958"/>
                    <a:pt x="914400" y="46503"/>
                  </a:cubicBezTo>
                  <a:cubicBezTo>
                    <a:pt x="904195" y="59260"/>
                    <a:pt x="906208" y="78386"/>
                    <a:pt x="898902" y="92998"/>
                  </a:cubicBezTo>
                  <a:cubicBezTo>
                    <a:pt x="890572" y="109658"/>
                    <a:pt x="878237" y="123995"/>
                    <a:pt x="867905" y="139493"/>
                  </a:cubicBezTo>
                  <a:cubicBezTo>
                    <a:pt x="862739" y="154991"/>
                    <a:pt x="860341" y="171707"/>
                    <a:pt x="852407" y="185988"/>
                  </a:cubicBezTo>
                  <a:cubicBezTo>
                    <a:pt x="834315" y="218553"/>
                    <a:pt x="790413" y="278978"/>
                    <a:pt x="790413" y="278978"/>
                  </a:cubicBezTo>
                  <a:cubicBezTo>
                    <a:pt x="775066" y="325019"/>
                    <a:pt x="765261" y="381621"/>
                    <a:pt x="728420" y="418462"/>
                  </a:cubicBezTo>
                  <a:cubicBezTo>
                    <a:pt x="715249" y="431633"/>
                    <a:pt x="697423" y="439127"/>
                    <a:pt x="681925" y="449459"/>
                  </a:cubicBezTo>
                  <a:cubicBezTo>
                    <a:pt x="648111" y="550903"/>
                    <a:pt x="695075" y="451337"/>
                    <a:pt x="619932" y="511452"/>
                  </a:cubicBezTo>
                  <a:cubicBezTo>
                    <a:pt x="519786" y="591569"/>
                    <a:pt x="659308" y="534490"/>
                    <a:pt x="542441" y="573445"/>
                  </a:cubicBezTo>
                  <a:cubicBezTo>
                    <a:pt x="472843" y="643043"/>
                    <a:pt x="516739" y="613009"/>
                    <a:pt x="402956" y="650937"/>
                  </a:cubicBezTo>
                  <a:lnTo>
                    <a:pt x="309966" y="681933"/>
                  </a:lnTo>
                  <a:cubicBezTo>
                    <a:pt x="294468" y="687099"/>
                    <a:pt x="279741" y="695953"/>
                    <a:pt x="263471" y="697432"/>
                  </a:cubicBezTo>
                  <a:cubicBezTo>
                    <a:pt x="61695" y="715775"/>
                    <a:pt x="149275" y="703549"/>
                    <a:pt x="0" y="728428"/>
                  </a:cubicBezTo>
                  <a:cubicBezTo>
                    <a:pt x="259696" y="814994"/>
                    <a:pt x="60331" y="760386"/>
                    <a:pt x="619932" y="743927"/>
                  </a:cubicBezTo>
                  <a:cubicBezTo>
                    <a:pt x="743919" y="661268"/>
                    <a:pt x="692257" y="712930"/>
                    <a:pt x="774915" y="588944"/>
                  </a:cubicBezTo>
                  <a:lnTo>
                    <a:pt x="836908" y="495954"/>
                  </a:lnTo>
                  <a:cubicBezTo>
                    <a:pt x="893437" y="326376"/>
                    <a:pt x="803281" y="583240"/>
                    <a:pt x="883403" y="402964"/>
                  </a:cubicBezTo>
                  <a:cubicBezTo>
                    <a:pt x="896673" y="373107"/>
                    <a:pt x="887214" y="328098"/>
                    <a:pt x="914400" y="309974"/>
                  </a:cubicBezTo>
                  <a:cubicBezTo>
                    <a:pt x="929898" y="299642"/>
                    <a:pt x="943874" y="286543"/>
                    <a:pt x="960895" y="278978"/>
                  </a:cubicBezTo>
                  <a:cubicBezTo>
                    <a:pt x="990752" y="265708"/>
                    <a:pt x="1053885" y="247981"/>
                    <a:pt x="1053885" y="247981"/>
                  </a:cubicBezTo>
                  <a:cubicBezTo>
                    <a:pt x="1224510" y="255399"/>
                    <a:pt x="1340712" y="242196"/>
                    <a:pt x="1487837" y="278978"/>
                  </a:cubicBezTo>
                  <a:cubicBezTo>
                    <a:pt x="1503686" y="282940"/>
                    <a:pt x="1518834" y="289310"/>
                    <a:pt x="1534332" y="294476"/>
                  </a:cubicBezTo>
                  <a:cubicBezTo>
                    <a:pt x="1699596" y="277950"/>
                    <a:pt x="1689315" y="330897"/>
                    <a:pt x="1689315" y="247981"/>
                  </a:cubicBezTo>
                </a:path>
              </a:pathLst>
            </a:custGeom>
            <a:solidFill>
              <a:schemeClr val="accent3">
                <a:lumMod val="75000"/>
                <a:alpha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22E8950A-E1D5-4DFE-A407-9A2F0BFD9638}"/>
                </a:ext>
              </a:extLst>
            </p:cNvPr>
            <p:cNvSpPr/>
            <p:nvPr/>
          </p:nvSpPr>
          <p:spPr>
            <a:xfrm>
              <a:off x="4815120" y="2678602"/>
              <a:ext cx="394717" cy="185590"/>
            </a:xfrm>
            <a:custGeom>
              <a:avLst/>
              <a:gdLst>
                <a:gd name="connsiteX0" fmla="*/ 1694168 w 1725165"/>
                <a:gd name="connsiteY0" fmla="*/ 449507 h 811146"/>
                <a:gd name="connsiteX1" fmla="*/ 1601178 w 1725165"/>
                <a:gd name="connsiteY1" fmla="*/ 356517 h 811146"/>
                <a:gd name="connsiteX2" fmla="*/ 1508188 w 1725165"/>
                <a:gd name="connsiteY2" fmla="*/ 294524 h 811146"/>
                <a:gd name="connsiteX3" fmla="*/ 1415198 w 1725165"/>
                <a:gd name="connsiteY3" fmla="*/ 248029 h 811146"/>
                <a:gd name="connsiteX4" fmla="*/ 1275714 w 1725165"/>
                <a:gd name="connsiteY4" fmla="*/ 170537 h 811146"/>
                <a:gd name="connsiteX5" fmla="*/ 1229219 w 1725165"/>
                <a:gd name="connsiteY5" fmla="*/ 139540 h 811146"/>
                <a:gd name="connsiteX6" fmla="*/ 1182724 w 1725165"/>
                <a:gd name="connsiteY6" fmla="*/ 124042 h 811146"/>
                <a:gd name="connsiteX7" fmla="*/ 1136229 w 1725165"/>
                <a:gd name="connsiteY7" fmla="*/ 77547 h 811146"/>
                <a:gd name="connsiteX8" fmla="*/ 1089734 w 1725165"/>
                <a:gd name="connsiteY8" fmla="*/ 62049 h 811146"/>
                <a:gd name="connsiteX9" fmla="*/ 919253 w 1725165"/>
                <a:gd name="connsiteY9" fmla="*/ 31052 h 811146"/>
                <a:gd name="connsiteX10" fmla="*/ 872758 w 1725165"/>
                <a:gd name="connsiteY10" fmla="*/ 15554 h 811146"/>
                <a:gd name="connsiteX11" fmla="*/ 345815 w 1725165"/>
                <a:gd name="connsiteY11" fmla="*/ 15554 h 811146"/>
                <a:gd name="connsiteX12" fmla="*/ 283822 w 1725165"/>
                <a:gd name="connsiteY12" fmla="*/ 108544 h 811146"/>
                <a:gd name="connsiteX13" fmla="*/ 252826 w 1725165"/>
                <a:gd name="connsiteY13" fmla="*/ 155039 h 811146"/>
                <a:gd name="connsiteX14" fmla="*/ 221829 w 1725165"/>
                <a:gd name="connsiteY14" fmla="*/ 248029 h 811146"/>
                <a:gd name="connsiteX15" fmla="*/ 190832 w 1725165"/>
                <a:gd name="connsiteY15" fmla="*/ 604490 h 811146"/>
                <a:gd name="connsiteX16" fmla="*/ 175334 w 1725165"/>
                <a:gd name="connsiteY16" fmla="*/ 650985 h 811146"/>
                <a:gd name="connsiteX17" fmla="*/ 128839 w 1725165"/>
                <a:gd name="connsiteY17" fmla="*/ 697479 h 811146"/>
                <a:gd name="connsiteX18" fmla="*/ 51348 w 1725165"/>
                <a:gd name="connsiteY18" fmla="*/ 759473 h 811146"/>
                <a:gd name="connsiteX19" fmla="*/ 4853 w 1725165"/>
                <a:gd name="connsiteY19" fmla="*/ 805968 h 811146"/>
                <a:gd name="connsiteX20" fmla="*/ 190832 w 1725165"/>
                <a:gd name="connsiteY20" fmla="*/ 774971 h 811146"/>
                <a:gd name="connsiteX21" fmla="*/ 299321 w 1725165"/>
                <a:gd name="connsiteY21" fmla="*/ 666483 h 811146"/>
                <a:gd name="connsiteX22" fmla="*/ 314819 w 1725165"/>
                <a:gd name="connsiteY22" fmla="*/ 604490 h 811146"/>
                <a:gd name="connsiteX23" fmla="*/ 376812 w 1725165"/>
                <a:gd name="connsiteY23" fmla="*/ 279025 h 811146"/>
                <a:gd name="connsiteX24" fmla="*/ 423307 w 1725165"/>
                <a:gd name="connsiteY24" fmla="*/ 248029 h 811146"/>
                <a:gd name="connsiteX25" fmla="*/ 469802 w 1725165"/>
                <a:gd name="connsiteY25" fmla="*/ 232530 h 811146"/>
                <a:gd name="connsiteX26" fmla="*/ 810765 w 1725165"/>
                <a:gd name="connsiteY26" fmla="*/ 248029 h 811146"/>
                <a:gd name="connsiteX27" fmla="*/ 903754 w 1725165"/>
                <a:gd name="connsiteY27" fmla="*/ 279025 h 811146"/>
                <a:gd name="connsiteX28" fmla="*/ 1012243 w 1725165"/>
                <a:gd name="connsiteY28" fmla="*/ 310022 h 811146"/>
                <a:gd name="connsiteX29" fmla="*/ 1182724 w 1725165"/>
                <a:gd name="connsiteY29" fmla="*/ 403012 h 811146"/>
                <a:gd name="connsiteX30" fmla="*/ 1244717 w 1725165"/>
                <a:gd name="connsiteY30" fmla="*/ 434008 h 811146"/>
                <a:gd name="connsiteX31" fmla="*/ 1384202 w 1725165"/>
                <a:gd name="connsiteY31" fmla="*/ 526998 h 811146"/>
                <a:gd name="connsiteX32" fmla="*/ 1430697 w 1725165"/>
                <a:gd name="connsiteY32" fmla="*/ 557995 h 811146"/>
                <a:gd name="connsiteX33" fmla="*/ 1461693 w 1725165"/>
                <a:gd name="connsiteY33" fmla="*/ 604490 h 811146"/>
                <a:gd name="connsiteX34" fmla="*/ 1508188 w 1725165"/>
                <a:gd name="connsiteY34" fmla="*/ 635486 h 811146"/>
                <a:gd name="connsiteX35" fmla="*/ 1725165 w 1725165"/>
                <a:gd name="connsiteY35" fmla="*/ 666483 h 811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25165" h="811146">
                  <a:moveTo>
                    <a:pt x="1694168" y="449507"/>
                  </a:moveTo>
                  <a:cubicBezTo>
                    <a:pt x="1663171" y="418510"/>
                    <a:pt x="1634854" y="384580"/>
                    <a:pt x="1601178" y="356517"/>
                  </a:cubicBezTo>
                  <a:cubicBezTo>
                    <a:pt x="1572559" y="332668"/>
                    <a:pt x="1539185" y="315188"/>
                    <a:pt x="1508188" y="294524"/>
                  </a:cubicBezTo>
                  <a:cubicBezTo>
                    <a:pt x="1448099" y="254465"/>
                    <a:pt x="1479365" y="269418"/>
                    <a:pt x="1415198" y="248029"/>
                  </a:cubicBezTo>
                  <a:cubicBezTo>
                    <a:pt x="1308616" y="176973"/>
                    <a:pt x="1357551" y="197815"/>
                    <a:pt x="1275714" y="170537"/>
                  </a:cubicBezTo>
                  <a:cubicBezTo>
                    <a:pt x="1260216" y="160205"/>
                    <a:pt x="1245879" y="147870"/>
                    <a:pt x="1229219" y="139540"/>
                  </a:cubicBezTo>
                  <a:cubicBezTo>
                    <a:pt x="1214607" y="132234"/>
                    <a:pt x="1196317" y="133104"/>
                    <a:pt x="1182724" y="124042"/>
                  </a:cubicBezTo>
                  <a:cubicBezTo>
                    <a:pt x="1164487" y="111884"/>
                    <a:pt x="1154466" y="89705"/>
                    <a:pt x="1136229" y="77547"/>
                  </a:cubicBezTo>
                  <a:cubicBezTo>
                    <a:pt x="1122636" y="68485"/>
                    <a:pt x="1105442" y="66537"/>
                    <a:pt x="1089734" y="62049"/>
                  </a:cubicBezTo>
                  <a:cubicBezTo>
                    <a:pt x="1016661" y="41171"/>
                    <a:pt x="1007051" y="43595"/>
                    <a:pt x="919253" y="31052"/>
                  </a:cubicBezTo>
                  <a:cubicBezTo>
                    <a:pt x="903755" y="25886"/>
                    <a:pt x="888968" y="17580"/>
                    <a:pt x="872758" y="15554"/>
                  </a:cubicBezTo>
                  <a:cubicBezTo>
                    <a:pt x="649264" y="-12382"/>
                    <a:pt x="599447" y="3477"/>
                    <a:pt x="345815" y="15554"/>
                  </a:cubicBezTo>
                  <a:cubicBezTo>
                    <a:pt x="257680" y="103691"/>
                    <a:pt x="328680" y="18828"/>
                    <a:pt x="283822" y="108544"/>
                  </a:cubicBezTo>
                  <a:cubicBezTo>
                    <a:pt x="275492" y="125204"/>
                    <a:pt x="260391" y="138018"/>
                    <a:pt x="252826" y="155039"/>
                  </a:cubicBezTo>
                  <a:cubicBezTo>
                    <a:pt x="239556" y="184896"/>
                    <a:pt x="221829" y="248029"/>
                    <a:pt x="221829" y="248029"/>
                  </a:cubicBezTo>
                  <a:cubicBezTo>
                    <a:pt x="216659" y="320410"/>
                    <a:pt x="205525" y="516333"/>
                    <a:pt x="190832" y="604490"/>
                  </a:cubicBezTo>
                  <a:cubicBezTo>
                    <a:pt x="188146" y="620604"/>
                    <a:pt x="184396" y="637392"/>
                    <a:pt x="175334" y="650985"/>
                  </a:cubicBezTo>
                  <a:cubicBezTo>
                    <a:pt x="163176" y="669222"/>
                    <a:pt x="142870" y="680641"/>
                    <a:pt x="128839" y="697479"/>
                  </a:cubicBezTo>
                  <a:cubicBezTo>
                    <a:pt x="74913" y="762190"/>
                    <a:pt x="127677" y="734029"/>
                    <a:pt x="51348" y="759473"/>
                  </a:cubicBezTo>
                  <a:cubicBezTo>
                    <a:pt x="35850" y="774971"/>
                    <a:pt x="-15940" y="799037"/>
                    <a:pt x="4853" y="805968"/>
                  </a:cubicBezTo>
                  <a:cubicBezTo>
                    <a:pt x="56758" y="823269"/>
                    <a:pt x="136211" y="793178"/>
                    <a:pt x="190832" y="774971"/>
                  </a:cubicBezTo>
                  <a:cubicBezTo>
                    <a:pt x="286435" y="711236"/>
                    <a:pt x="276856" y="745109"/>
                    <a:pt x="299321" y="666483"/>
                  </a:cubicBezTo>
                  <a:cubicBezTo>
                    <a:pt x="305173" y="646002"/>
                    <a:pt x="309653" y="625154"/>
                    <a:pt x="314819" y="604490"/>
                  </a:cubicBezTo>
                  <a:cubicBezTo>
                    <a:pt x="321848" y="541223"/>
                    <a:pt x="299096" y="356740"/>
                    <a:pt x="376812" y="279025"/>
                  </a:cubicBezTo>
                  <a:cubicBezTo>
                    <a:pt x="389983" y="265854"/>
                    <a:pt x="406647" y="256359"/>
                    <a:pt x="423307" y="248029"/>
                  </a:cubicBezTo>
                  <a:cubicBezTo>
                    <a:pt x="437919" y="240723"/>
                    <a:pt x="454304" y="237696"/>
                    <a:pt x="469802" y="232530"/>
                  </a:cubicBezTo>
                  <a:cubicBezTo>
                    <a:pt x="583456" y="237696"/>
                    <a:pt x="697641" y="235909"/>
                    <a:pt x="810765" y="248029"/>
                  </a:cubicBezTo>
                  <a:cubicBezTo>
                    <a:pt x="843252" y="251510"/>
                    <a:pt x="872758" y="268693"/>
                    <a:pt x="903754" y="279025"/>
                  </a:cubicBezTo>
                  <a:cubicBezTo>
                    <a:pt x="970466" y="301262"/>
                    <a:pt x="934388" y="290559"/>
                    <a:pt x="1012243" y="310022"/>
                  </a:cubicBezTo>
                  <a:cubicBezTo>
                    <a:pt x="1097182" y="366648"/>
                    <a:pt x="1042081" y="332690"/>
                    <a:pt x="1182724" y="403012"/>
                  </a:cubicBezTo>
                  <a:cubicBezTo>
                    <a:pt x="1203388" y="413344"/>
                    <a:pt x="1225494" y="421193"/>
                    <a:pt x="1244717" y="434008"/>
                  </a:cubicBezTo>
                  <a:lnTo>
                    <a:pt x="1384202" y="526998"/>
                  </a:lnTo>
                  <a:lnTo>
                    <a:pt x="1430697" y="557995"/>
                  </a:lnTo>
                  <a:cubicBezTo>
                    <a:pt x="1441029" y="573493"/>
                    <a:pt x="1448522" y="591319"/>
                    <a:pt x="1461693" y="604490"/>
                  </a:cubicBezTo>
                  <a:cubicBezTo>
                    <a:pt x="1474864" y="617661"/>
                    <a:pt x="1490683" y="629121"/>
                    <a:pt x="1508188" y="635486"/>
                  </a:cubicBezTo>
                  <a:cubicBezTo>
                    <a:pt x="1614105" y="674001"/>
                    <a:pt x="1624602" y="666483"/>
                    <a:pt x="1725165" y="666483"/>
                  </a:cubicBezTo>
                </a:path>
              </a:pathLst>
            </a:custGeom>
            <a:solidFill>
              <a:schemeClr val="accent3">
                <a:lumMod val="75000"/>
                <a:alpha val="50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98B2F645-8C44-4EDD-91B0-448586773270}"/>
                </a:ext>
              </a:extLst>
            </p:cNvPr>
            <p:cNvSpPr/>
            <p:nvPr/>
          </p:nvSpPr>
          <p:spPr>
            <a:xfrm rot="21304865">
              <a:off x="5095432" y="2317204"/>
              <a:ext cx="468593" cy="1128178"/>
            </a:xfrm>
            <a:custGeom>
              <a:avLst/>
              <a:gdLst>
                <a:gd name="connsiteX0" fmla="*/ 1007390 w 2386940"/>
                <a:gd name="connsiteY0" fmla="*/ 604433 h 4587498"/>
                <a:gd name="connsiteX1" fmla="*/ 991891 w 2386940"/>
                <a:gd name="connsiteY1" fmla="*/ 681925 h 4587498"/>
                <a:gd name="connsiteX2" fmla="*/ 976393 w 2386940"/>
                <a:gd name="connsiteY2" fmla="*/ 743918 h 4587498"/>
                <a:gd name="connsiteX3" fmla="*/ 960895 w 2386940"/>
                <a:gd name="connsiteY3" fmla="*/ 867905 h 4587498"/>
                <a:gd name="connsiteX4" fmla="*/ 945396 w 2386940"/>
                <a:gd name="connsiteY4" fmla="*/ 929898 h 4587498"/>
                <a:gd name="connsiteX5" fmla="*/ 929898 w 2386940"/>
                <a:gd name="connsiteY5" fmla="*/ 1007389 h 4587498"/>
                <a:gd name="connsiteX6" fmla="*/ 867905 w 2386940"/>
                <a:gd name="connsiteY6" fmla="*/ 1115878 h 4587498"/>
                <a:gd name="connsiteX7" fmla="*/ 821410 w 2386940"/>
                <a:gd name="connsiteY7" fmla="*/ 1224366 h 4587498"/>
                <a:gd name="connsiteX8" fmla="*/ 790413 w 2386940"/>
                <a:gd name="connsiteY8" fmla="*/ 1270861 h 4587498"/>
                <a:gd name="connsiteX9" fmla="*/ 774915 w 2386940"/>
                <a:gd name="connsiteY9" fmla="*/ 1317356 h 4587498"/>
                <a:gd name="connsiteX10" fmla="*/ 728420 w 2386940"/>
                <a:gd name="connsiteY10" fmla="*/ 1472339 h 4587498"/>
                <a:gd name="connsiteX11" fmla="*/ 697424 w 2386940"/>
                <a:gd name="connsiteY11" fmla="*/ 1534332 h 4587498"/>
                <a:gd name="connsiteX12" fmla="*/ 666427 w 2386940"/>
                <a:gd name="connsiteY12" fmla="*/ 1580827 h 4587498"/>
                <a:gd name="connsiteX13" fmla="*/ 635430 w 2386940"/>
                <a:gd name="connsiteY13" fmla="*/ 1658318 h 4587498"/>
                <a:gd name="connsiteX14" fmla="*/ 619932 w 2386940"/>
                <a:gd name="connsiteY14" fmla="*/ 1720311 h 4587498"/>
                <a:gd name="connsiteX15" fmla="*/ 588935 w 2386940"/>
                <a:gd name="connsiteY15" fmla="*/ 1766806 h 4587498"/>
                <a:gd name="connsiteX16" fmla="*/ 480447 w 2386940"/>
                <a:gd name="connsiteY16" fmla="*/ 1921789 h 4587498"/>
                <a:gd name="connsiteX17" fmla="*/ 433952 w 2386940"/>
                <a:gd name="connsiteY17" fmla="*/ 1968284 h 4587498"/>
                <a:gd name="connsiteX18" fmla="*/ 387457 w 2386940"/>
                <a:gd name="connsiteY18" fmla="*/ 2076772 h 4587498"/>
                <a:gd name="connsiteX19" fmla="*/ 371959 w 2386940"/>
                <a:gd name="connsiteY19" fmla="*/ 2123267 h 4587498"/>
                <a:gd name="connsiteX20" fmla="*/ 309966 w 2386940"/>
                <a:gd name="connsiteY20" fmla="*/ 2216257 h 4587498"/>
                <a:gd name="connsiteX21" fmla="*/ 278969 w 2386940"/>
                <a:gd name="connsiteY21" fmla="*/ 2262752 h 4587498"/>
                <a:gd name="connsiteX22" fmla="*/ 263471 w 2386940"/>
                <a:gd name="connsiteY22" fmla="*/ 2309247 h 4587498"/>
                <a:gd name="connsiteX23" fmla="*/ 185979 w 2386940"/>
                <a:gd name="connsiteY23" fmla="*/ 2402237 h 4587498"/>
                <a:gd name="connsiteX24" fmla="*/ 123986 w 2386940"/>
                <a:gd name="connsiteY24" fmla="*/ 2541722 h 4587498"/>
                <a:gd name="connsiteX25" fmla="*/ 77491 w 2386940"/>
                <a:gd name="connsiteY25" fmla="*/ 2634711 h 4587498"/>
                <a:gd name="connsiteX26" fmla="*/ 61993 w 2386940"/>
                <a:gd name="connsiteY26" fmla="*/ 2681206 h 4587498"/>
                <a:gd name="connsiteX27" fmla="*/ 30996 w 2386940"/>
                <a:gd name="connsiteY27" fmla="*/ 2805193 h 4587498"/>
                <a:gd name="connsiteX28" fmla="*/ 0 w 2386940"/>
                <a:gd name="connsiteY28" fmla="*/ 2960176 h 4587498"/>
                <a:gd name="connsiteX29" fmla="*/ 15498 w 2386940"/>
                <a:gd name="connsiteY29" fmla="*/ 3533613 h 4587498"/>
                <a:gd name="connsiteX30" fmla="*/ 30996 w 2386940"/>
                <a:gd name="connsiteY30" fmla="*/ 3595606 h 4587498"/>
                <a:gd name="connsiteX31" fmla="*/ 61993 w 2386940"/>
                <a:gd name="connsiteY31" fmla="*/ 3642101 h 4587498"/>
                <a:gd name="connsiteX32" fmla="*/ 77491 w 2386940"/>
                <a:gd name="connsiteY32" fmla="*/ 3688596 h 4587498"/>
                <a:gd name="connsiteX33" fmla="*/ 154983 w 2386940"/>
                <a:gd name="connsiteY33" fmla="*/ 3781586 h 4587498"/>
                <a:gd name="connsiteX34" fmla="*/ 201478 w 2386940"/>
                <a:gd name="connsiteY34" fmla="*/ 3874576 h 4587498"/>
                <a:gd name="connsiteX35" fmla="*/ 247973 w 2386940"/>
                <a:gd name="connsiteY35" fmla="*/ 3921071 h 4587498"/>
                <a:gd name="connsiteX36" fmla="*/ 340962 w 2386940"/>
                <a:gd name="connsiteY36" fmla="*/ 4014061 h 4587498"/>
                <a:gd name="connsiteX37" fmla="*/ 449451 w 2386940"/>
                <a:gd name="connsiteY37" fmla="*/ 4122549 h 4587498"/>
                <a:gd name="connsiteX38" fmla="*/ 573437 w 2386940"/>
                <a:gd name="connsiteY38" fmla="*/ 4262033 h 4587498"/>
                <a:gd name="connsiteX39" fmla="*/ 635430 w 2386940"/>
                <a:gd name="connsiteY39" fmla="*/ 4308528 h 4587498"/>
                <a:gd name="connsiteX40" fmla="*/ 821410 w 2386940"/>
                <a:gd name="connsiteY40" fmla="*/ 4463511 h 4587498"/>
                <a:gd name="connsiteX41" fmla="*/ 867905 w 2386940"/>
                <a:gd name="connsiteY41" fmla="*/ 4494508 h 4587498"/>
                <a:gd name="connsiteX42" fmla="*/ 976393 w 2386940"/>
                <a:gd name="connsiteY42" fmla="*/ 4525505 h 4587498"/>
                <a:gd name="connsiteX43" fmla="*/ 1022888 w 2386940"/>
                <a:gd name="connsiteY43" fmla="*/ 4541003 h 4587498"/>
                <a:gd name="connsiteX44" fmla="*/ 1193369 w 2386940"/>
                <a:gd name="connsiteY44" fmla="*/ 4587498 h 4587498"/>
                <a:gd name="connsiteX45" fmla="*/ 1472339 w 2386940"/>
                <a:gd name="connsiteY45" fmla="*/ 4572000 h 4587498"/>
                <a:gd name="connsiteX46" fmla="*/ 1503335 w 2386940"/>
                <a:gd name="connsiteY46" fmla="*/ 4525505 h 4587498"/>
                <a:gd name="connsiteX47" fmla="*/ 1596325 w 2386940"/>
                <a:gd name="connsiteY47" fmla="*/ 4432515 h 4587498"/>
                <a:gd name="connsiteX48" fmla="*/ 1673817 w 2386940"/>
                <a:gd name="connsiteY48" fmla="*/ 4339525 h 4587498"/>
                <a:gd name="connsiteX49" fmla="*/ 1720312 w 2386940"/>
                <a:gd name="connsiteY49" fmla="*/ 4246535 h 4587498"/>
                <a:gd name="connsiteX50" fmla="*/ 1766807 w 2386940"/>
                <a:gd name="connsiteY50" fmla="*/ 4200040 h 4587498"/>
                <a:gd name="connsiteX51" fmla="*/ 1828800 w 2386940"/>
                <a:gd name="connsiteY51" fmla="*/ 4107050 h 4587498"/>
                <a:gd name="connsiteX52" fmla="*/ 1859796 w 2386940"/>
                <a:gd name="connsiteY52" fmla="*/ 4060556 h 4587498"/>
                <a:gd name="connsiteX53" fmla="*/ 1890793 w 2386940"/>
                <a:gd name="connsiteY53" fmla="*/ 4014061 h 4587498"/>
                <a:gd name="connsiteX54" fmla="*/ 1906291 w 2386940"/>
                <a:gd name="connsiteY54" fmla="*/ 3967566 h 4587498"/>
                <a:gd name="connsiteX55" fmla="*/ 1937288 w 2386940"/>
                <a:gd name="connsiteY55" fmla="*/ 3921071 h 4587498"/>
                <a:gd name="connsiteX56" fmla="*/ 1968285 w 2386940"/>
                <a:gd name="connsiteY56" fmla="*/ 3828081 h 4587498"/>
                <a:gd name="connsiteX57" fmla="*/ 1983783 w 2386940"/>
                <a:gd name="connsiteY57" fmla="*/ 3781586 h 4587498"/>
                <a:gd name="connsiteX58" fmla="*/ 1983783 w 2386940"/>
                <a:gd name="connsiteY58" fmla="*/ 2820691 h 4587498"/>
                <a:gd name="connsiteX59" fmla="*/ 1999281 w 2386940"/>
                <a:gd name="connsiteY59" fmla="*/ 2541722 h 4587498"/>
                <a:gd name="connsiteX60" fmla="*/ 2030278 w 2386940"/>
                <a:gd name="connsiteY60" fmla="*/ 2448732 h 4587498"/>
                <a:gd name="connsiteX61" fmla="*/ 2076773 w 2386940"/>
                <a:gd name="connsiteY61" fmla="*/ 2185261 h 4587498"/>
                <a:gd name="connsiteX62" fmla="*/ 2092271 w 2386940"/>
                <a:gd name="connsiteY62" fmla="*/ 2061274 h 4587498"/>
                <a:gd name="connsiteX63" fmla="*/ 2107769 w 2386940"/>
                <a:gd name="connsiteY63" fmla="*/ 2014779 h 4587498"/>
                <a:gd name="connsiteX64" fmla="*/ 2123268 w 2386940"/>
                <a:gd name="connsiteY64" fmla="*/ 1890793 h 4587498"/>
                <a:gd name="connsiteX65" fmla="*/ 2154264 w 2386940"/>
                <a:gd name="connsiteY65" fmla="*/ 1782305 h 4587498"/>
                <a:gd name="connsiteX66" fmla="*/ 2169762 w 2386940"/>
                <a:gd name="connsiteY66" fmla="*/ 1720311 h 4587498"/>
                <a:gd name="connsiteX67" fmla="*/ 2200759 w 2386940"/>
                <a:gd name="connsiteY67" fmla="*/ 1658318 h 4587498"/>
                <a:gd name="connsiteX68" fmla="*/ 2231756 w 2386940"/>
                <a:gd name="connsiteY68" fmla="*/ 1565328 h 4587498"/>
                <a:gd name="connsiteX69" fmla="*/ 2247254 w 2386940"/>
                <a:gd name="connsiteY69" fmla="*/ 1518833 h 4587498"/>
                <a:gd name="connsiteX70" fmla="*/ 2262752 w 2386940"/>
                <a:gd name="connsiteY70" fmla="*/ 1472339 h 4587498"/>
                <a:gd name="connsiteX71" fmla="*/ 2278251 w 2386940"/>
                <a:gd name="connsiteY71" fmla="*/ 1394847 h 4587498"/>
                <a:gd name="connsiteX72" fmla="*/ 2293749 w 2386940"/>
                <a:gd name="connsiteY72" fmla="*/ 1348352 h 4587498"/>
                <a:gd name="connsiteX73" fmla="*/ 2324746 w 2386940"/>
                <a:gd name="connsiteY73" fmla="*/ 1177871 h 4587498"/>
                <a:gd name="connsiteX74" fmla="*/ 2340244 w 2386940"/>
                <a:gd name="connsiteY74" fmla="*/ 1131376 h 4587498"/>
                <a:gd name="connsiteX75" fmla="*/ 2371240 w 2386940"/>
                <a:gd name="connsiteY75" fmla="*/ 976393 h 4587498"/>
                <a:gd name="connsiteX76" fmla="*/ 2371240 w 2386940"/>
                <a:gd name="connsiteY76" fmla="*/ 480447 h 4587498"/>
                <a:gd name="connsiteX77" fmla="*/ 2340244 w 2386940"/>
                <a:gd name="connsiteY77" fmla="*/ 371959 h 4587498"/>
                <a:gd name="connsiteX78" fmla="*/ 2293749 w 2386940"/>
                <a:gd name="connsiteY78" fmla="*/ 216976 h 4587498"/>
                <a:gd name="connsiteX79" fmla="*/ 2231756 w 2386940"/>
                <a:gd name="connsiteY79" fmla="*/ 123986 h 4587498"/>
                <a:gd name="connsiteX80" fmla="*/ 2154264 w 2386940"/>
                <a:gd name="connsiteY80" fmla="*/ 46495 h 4587498"/>
                <a:gd name="connsiteX81" fmla="*/ 2061274 w 2386940"/>
                <a:gd name="connsiteY81" fmla="*/ 15498 h 4587498"/>
                <a:gd name="connsiteX82" fmla="*/ 2014779 w 2386940"/>
                <a:gd name="connsiteY82" fmla="*/ 0 h 4587498"/>
                <a:gd name="connsiteX83" fmla="*/ 1565329 w 2386940"/>
                <a:gd name="connsiteY83" fmla="*/ 15498 h 4587498"/>
                <a:gd name="connsiteX84" fmla="*/ 1472339 w 2386940"/>
                <a:gd name="connsiteY84" fmla="*/ 46495 h 4587498"/>
                <a:gd name="connsiteX85" fmla="*/ 1425844 w 2386940"/>
                <a:gd name="connsiteY85" fmla="*/ 61993 h 4587498"/>
                <a:gd name="connsiteX86" fmla="*/ 1286359 w 2386940"/>
                <a:gd name="connsiteY86" fmla="*/ 170481 h 4587498"/>
                <a:gd name="connsiteX87" fmla="*/ 1239864 w 2386940"/>
                <a:gd name="connsiteY87" fmla="*/ 201478 h 4587498"/>
                <a:gd name="connsiteX88" fmla="*/ 1177871 w 2386940"/>
                <a:gd name="connsiteY88" fmla="*/ 294467 h 4587498"/>
                <a:gd name="connsiteX89" fmla="*/ 1100379 w 2386940"/>
                <a:gd name="connsiteY89" fmla="*/ 387457 h 4587498"/>
                <a:gd name="connsiteX90" fmla="*/ 1069383 w 2386940"/>
                <a:gd name="connsiteY90" fmla="*/ 449450 h 4587498"/>
                <a:gd name="connsiteX91" fmla="*/ 1053885 w 2386940"/>
                <a:gd name="connsiteY91" fmla="*/ 495945 h 4587498"/>
                <a:gd name="connsiteX92" fmla="*/ 1022888 w 2386940"/>
                <a:gd name="connsiteY92" fmla="*/ 542440 h 4587498"/>
                <a:gd name="connsiteX93" fmla="*/ 1007390 w 2386940"/>
                <a:gd name="connsiteY93" fmla="*/ 604433 h 4587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386940" h="4587498">
                  <a:moveTo>
                    <a:pt x="1007390" y="604433"/>
                  </a:moveTo>
                  <a:cubicBezTo>
                    <a:pt x="1002224" y="627680"/>
                    <a:pt x="997605" y="656210"/>
                    <a:pt x="991891" y="681925"/>
                  </a:cubicBezTo>
                  <a:cubicBezTo>
                    <a:pt x="987270" y="702718"/>
                    <a:pt x="979895" y="722908"/>
                    <a:pt x="976393" y="743918"/>
                  </a:cubicBezTo>
                  <a:cubicBezTo>
                    <a:pt x="969546" y="785002"/>
                    <a:pt x="967742" y="826821"/>
                    <a:pt x="960895" y="867905"/>
                  </a:cubicBezTo>
                  <a:cubicBezTo>
                    <a:pt x="957393" y="888916"/>
                    <a:pt x="950017" y="909105"/>
                    <a:pt x="945396" y="929898"/>
                  </a:cubicBezTo>
                  <a:cubicBezTo>
                    <a:pt x="939682" y="955613"/>
                    <a:pt x="938228" y="982399"/>
                    <a:pt x="929898" y="1007389"/>
                  </a:cubicBezTo>
                  <a:cubicBezTo>
                    <a:pt x="911165" y="1063587"/>
                    <a:pt x="895113" y="1068264"/>
                    <a:pt x="867905" y="1115878"/>
                  </a:cubicBezTo>
                  <a:cubicBezTo>
                    <a:pt x="738892" y="1341652"/>
                    <a:pt x="908356" y="1050475"/>
                    <a:pt x="821410" y="1224366"/>
                  </a:cubicBezTo>
                  <a:cubicBezTo>
                    <a:pt x="813080" y="1241026"/>
                    <a:pt x="800745" y="1255363"/>
                    <a:pt x="790413" y="1270861"/>
                  </a:cubicBezTo>
                  <a:cubicBezTo>
                    <a:pt x="785247" y="1286359"/>
                    <a:pt x="779403" y="1301648"/>
                    <a:pt x="774915" y="1317356"/>
                  </a:cubicBezTo>
                  <a:cubicBezTo>
                    <a:pt x="760083" y="1369269"/>
                    <a:pt x="752976" y="1423227"/>
                    <a:pt x="728420" y="1472339"/>
                  </a:cubicBezTo>
                  <a:cubicBezTo>
                    <a:pt x="718088" y="1493003"/>
                    <a:pt x="708886" y="1514273"/>
                    <a:pt x="697424" y="1534332"/>
                  </a:cubicBezTo>
                  <a:cubicBezTo>
                    <a:pt x="688183" y="1550505"/>
                    <a:pt x="674757" y="1564167"/>
                    <a:pt x="666427" y="1580827"/>
                  </a:cubicBezTo>
                  <a:cubicBezTo>
                    <a:pt x="653985" y="1605710"/>
                    <a:pt x="644228" y="1631925"/>
                    <a:pt x="635430" y="1658318"/>
                  </a:cubicBezTo>
                  <a:cubicBezTo>
                    <a:pt x="628694" y="1678525"/>
                    <a:pt x="628323" y="1700733"/>
                    <a:pt x="619932" y="1720311"/>
                  </a:cubicBezTo>
                  <a:cubicBezTo>
                    <a:pt x="612595" y="1737432"/>
                    <a:pt x="599267" y="1751308"/>
                    <a:pt x="588935" y="1766806"/>
                  </a:cubicBezTo>
                  <a:cubicBezTo>
                    <a:pt x="562806" y="1871327"/>
                    <a:pt x="588499" y="1813738"/>
                    <a:pt x="480447" y="1921789"/>
                  </a:cubicBezTo>
                  <a:lnTo>
                    <a:pt x="433952" y="1968284"/>
                  </a:lnTo>
                  <a:cubicBezTo>
                    <a:pt x="401697" y="2097308"/>
                    <a:pt x="440973" y="1969742"/>
                    <a:pt x="387457" y="2076772"/>
                  </a:cubicBezTo>
                  <a:cubicBezTo>
                    <a:pt x="380151" y="2091384"/>
                    <a:pt x="379893" y="2108986"/>
                    <a:pt x="371959" y="2123267"/>
                  </a:cubicBezTo>
                  <a:cubicBezTo>
                    <a:pt x="353867" y="2155832"/>
                    <a:pt x="330630" y="2185260"/>
                    <a:pt x="309966" y="2216257"/>
                  </a:cubicBezTo>
                  <a:lnTo>
                    <a:pt x="278969" y="2262752"/>
                  </a:lnTo>
                  <a:cubicBezTo>
                    <a:pt x="273803" y="2278250"/>
                    <a:pt x="270777" y="2294635"/>
                    <a:pt x="263471" y="2309247"/>
                  </a:cubicBezTo>
                  <a:cubicBezTo>
                    <a:pt x="241894" y="2352401"/>
                    <a:pt x="220254" y="2367962"/>
                    <a:pt x="185979" y="2402237"/>
                  </a:cubicBezTo>
                  <a:cubicBezTo>
                    <a:pt x="149093" y="2512898"/>
                    <a:pt x="173107" y="2468041"/>
                    <a:pt x="123986" y="2541722"/>
                  </a:cubicBezTo>
                  <a:cubicBezTo>
                    <a:pt x="85031" y="2658589"/>
                    <a:pt x="137579" y="2514536"/>
                    <a:pt x="77491" y="2634711"/>
                  </a:cubicBezTo>
                  <a:cubicBezTo>
                    <a:pt x="70185" y="2649323"/>
                    <a:pt x="66291" y="2665445"/>
                    <a:pt x="61993" y="2681206"/>
                  </a:cubicBezTo>
                  <a:cubicBezTo>
                    <a:pt x="50784" y="2722306"/>
                    <a:pt x="41328" y="2763864"/>
                    <a:pt x="30996" y="2805193"/>
                  </a:cubicBezTo>
                  <a:cubicBezTo>
                    <a:pt x="7877" y="2897668"/>
                    <a:pt x="18999" y="2846182"/>
                    <a:pt x="0" y="2960176"/>
                  </a:cubicBezTo>
                  <a:cubicBezTo>
                    <a:pt x="5166" y="3151322"/>
                    <a:pt x="6182" y="3342625"/>
                    <a:pt x="15498" y="3533613"/>
                  </a:cubicBezTo>
                  <a:cubicBezTo>
                    <a:pt x="16536" y="3554888"/>
                    <a:pt x="22605" y="3576028"/>
                    <a:pt x="30996" y="3595606"/>
                  </a:cubicBezTo>
                  <a:cubicBezTo>
                    <a:pt x="38333" y="3612727"/>
                    <a:pt x="51661" y="3626603"/>
                    <a:pt x="61993" y="3642101"/>
                  </a:cubicBezTo>
                  <a:cubicBezTo>
                    <a:pt x="67159" y="3657599"/>
                    <a:pt x="70185" y="3673984"/>
                    <a:pt x="77491" y="3688596"/>
                  </a:cubicBezTo>
                  <a:cubicBezTo>
                    <a:pt x="99068" y="3731750"/>
                    <a:pt x="120708" y="3747311"/>
                    <a:pt x="154983" y="3781586"/>
                  </a:cubicBezTo>
                  <a:cubicBezTo>
                    <a:pt x="170516" y="3828186"/>
                    <a:pt x="168095" y="3834517"/>
                    <a:pt x="201478" y="3874576"/>
                  </a:cubicBezTo>
                  <a:cubicBezTo>
                    <a:pt x="215510" y="3891414"/>
                    <a:pt x="233709" y="3904430"/>
                    <a:pt x="247973" y="3921071"/>
                  </a:cubicBezTo>
                  <a:cubicBezTo>
                    <a:pt x="324868" y="4010782"/>
                    <a:pt x="259113" y="3959493"/>
                    <a:pt x="340962" y="4014061"/>
                  </a:cubicBezTo>
                  <a:cubicBezTo>
                    <a:pt x="412018" y="4120643"/>
                    <a:pt x="367615" y="4095269"/>
                    <a:pt x="449451" y="4122549"/>
                  </a:cubicBezTo>
                  <a:cubicBezTo>
                    <a:pt x="489727" y="4182965"/>
                    <a:pt x="502660" y="4208950"/>
                    <a:pt x="573437" y="4262033"/>
                  </a:cubicBezTo>
                  <a:cubicBezTo>
                    <a:pt x="594101" y="4277531"/>
                    <a:pt x="616230" y="4291248"/>
                    <a:pt x="635430" y="4308528"/>
                  </a:cubicBezTo>
                  <a:cubicBezTo>
                    <a:pt x="805905" y="4461956"/>
                    <a:pt x="648483" y="4348226"/>
                    <a:pt x="821410" y="4463511"/>
                  </a:cubicBezTo>
                  <a:cubicBezTo>
                    <a:pt x="836908" y="4473843"/>
                    <a:pt x="850234" y="4488618"/>
                    <a:pt x="867905" y="4494508"/>
                  </a:cubicBezTo>
                  <a:cubicBezTo>
                    <a:pt x="979384" y="4531667"/>
                    <a:pt x="840169" y="4486583"/>
                    <a:pt x="976393" y="4525505"/>
                  </a:cubicBezTo>
                  <a:cubicBezTo>
                    <a:pt x="992101" y="4529993"/>
                    <a:pt x="1007127" y="4536705"/>
                    <a:pt x="1022888" y="4541003"/>
                  </a:cubicBezTo>
                  <a:cubicBezTo>
                    <a:pt x="1215161" y="4593441"/>
                    <a:pt x="1086350" y="4551826"/>
                    <a:pt x="1193369" y="4587498"/>
                  </a:cubicBezTo>
                  <a:cubicBezTo>
                    <a:pt x="1286359" y="4582332"/>
                    <a:pt x="1381014" y="4590265"/>
                    <a:pt x="1472339" y="4572000"/>
                  </a:cubicBezTo>
                  <a:cubicBezTo>
                    <a:pt x="1490604" y="4568347"/>
                    <a:pt x="1490960" y="4539427"/>
                    <a:pt x="1503335" y="4525505"/>
                  </a:cubicBezTo>
                  <a:cubicBezTo>
                    <a:pt x="1532458" y="4492742"/>
                    <a:pt x="1572009" y="4468989"/>
                    <a:pt x="1596325" y="4432515"/>
                  </a:cubicBezTo>
                  <a:cubicBezTo>
                    <a:pt x="1639480" y="4367783"/>
                    <a:pt x="1614151" y="4399191"/>
                    <a:pt x="1673817" y="4339525"/>
                  </a:cubicBezTo>
                  <a:cubicBezTo>
                    <a:pt x="1689350" y="4292925"/>
                    <a:pt x="1686929" y="4286594"/>
                    <a:pt x="1720312" y="4246535"/>
                  </a:cubicBezTo>
                  <a:cubicBezTo>
                    <a:pt x="1734344" y="4229697"/>
                    <a:pt x="1753351" y="4217341"/>
                    <a:pt x="1766807" y="4200040"/>
                  </a:cubicBezTo>
                  <a:cubicBezTo>
                    <a:pt x="1789678" y="4170634"/>
                    <a:pt x="1808136" y="4138047"/>
                    <a:pt x="1828800" y="4107050"/>
                  </a:cubicBezTo>
                  <a:lnTo>
                    <a:pt x="1859796" y="4060556"/>
                  </a:lnTo>
                  <a:lnTo>
                    <a:pt x="1890793" y="4014061"/>
                  </a:lnTo>
                  <a:cubicBezTo>
                    <a:pt x="1895959" y="3998563"/>
                    <a:pt x="1898985" y="3982178"/>
                    <a:pt x="1906291" y="3967566"/>
                  </a:cubicBezTo>
                  <a:cubicBezTo>
                    <a:pt x="1914621" y="3950906"/>
                    <a:pt x="1929723" y="3938092"/>
                    <a:pt x="1937288" y="3921071"/>
                  </a:cubicBezTo>
                  <a:cubicBezTo>
                    <a:pt x="1950558" y="3891214"/>
                    <a:pt x="1957953" y="3859078"/>
                    <a:pt x="1968285" y="3828081"/>
                  </a:cubicBezTo>
                  <a:lnTo>
                    <a:pt x="1983783" y="3781586"/>
                  </a:lnTo>
                  <a:cubicBezTo>
                    <a:pt x="1966112" y="3198435"/>
                    <a:pt x="1960326" y="3371931"/>
                    <a:pt x="1983783" y="2820691"/>
                  </a:cubicBezTo>
                  <a:cubicBezTo>
                    <a:pt x="1987742" y="2727642"/>
                    <a:pt x="1987729" y="2634136"/>
                    <a:pt x="1999281" y="2541722"/>
                  </a:cubicBezTo>
                  <a:cubicBezTo>
                    <a:pt x="2003334" y="2509301"/>
                    <a:pt x="2030278" y="2448732"/>
                    <a:pt x="2030278" y="2448732"/>
                  </a:cubicBezTo>
                  <a:cubicBezTo>
                    <a:pt x="2063584" y="2215583"/>
                    <a:pt x="2038170" y="2301066"/>
                    <a:pt x="2076773" y="2185261"/>
                  </a:cubicBezTo>
                  <a:cubicBezTo>
                    <a:pt x="2081939" y="2143932"/>
                    <a:pt x="2084820" y="2102253"/>
                    <a:pt x="2092271" y="2061274"/>
                  </a:cubicBezTo>
                  <a:cubicBezTo>
                    <a:pt x="2095193" y="2045201"/>
                    <a:pt x="2104847" y="2030852"/>
                    <a:pt x="2107769" y="2014779"/>
                  </a:cubicBezTo>
                  <a:cubicBezTo>
                    <a:pt x="2115220" y="1973801"/>
                    <a:pt x="2116421" y="1931877"/>
                    <a:pt x="2123268" y="1890793"/>
                  </a:cubicBezTo>
                  <a:cubicBezTo>
                    <a:pt x="2132959" y="1832650"/>
                    <a:pt x="2139523" y="1833899"/>
                    <a:pt x="2154264" y="1782305"/>
                  </a:cubicBezTo>
                  <a:cubicBezTo>
                    <a:pt x="2160116" y="1761824"/>
                    <a:pt x="2162283" y="1740255"/>
                    <a:pt x="2169762" y="1720311"/>
                  </a:cubicBezTo>
                  <a:cubicBezTo>
                    <a:pt x="2177874" y="1698679"/>
                    <a:pt x="2192178" y="1679769"/>
                    <a:pt x="2200759" y="1658318"/>
                  </a:cubicBezTo>
                  <a:cubicBezTo>
                    <a:pt x="2212894" y="1627982"/>
                    <a:pt x="2221424" y="1596325"/>
                    <a:pt x="2231756" y="1565328"/>
                  </a:cubicBezTo>
                  <a:lnTo>
                    <a:pt x="2247254" y="1518833"/>
                  </a:lnTo>
                  <a:cubicBezTo>
                    <a:pt x="2252420" y="1503335"/>
                    <a:pt x="2259548" y="1488358"/>
                    <a:pt x="2262752" y="1472339"/>
                  </a:cubicBezTo>
                  <a:cubicBezTo>
                    <a:pt x="2267918" y="1446508"/>
                    <a:pt x="2271862" y="1420403"/>
                    <a:pt x="2278251" y="1394847"/>
                  </a:cubicBezTo>
                  <a:cubicBezTo>
                    <a:pt x="2282213" y="1378998"/>
                    <a:pt x="2289787" y="1364201"/>
                    <a:pt x="2293749" y="1348352"/>
                  </a:cubicBezTo>
                  <a:cubicBezTo>
                    <a:pt x="2321951" y="1235544"/>
                    <a:pt x="2297113" y="1302216"/>
                    <a:pt x="2324746" y="1177871"/>
                  </a:cubicBezTo>
                  <a:cubicBezTo>
                    <a:pt x="2328290" y="1161923"/>
                    <a:pt x="2335756" y="1147084"/>
                    <a:pt x="2340244" y="1131376"/>
                  </a:cubicBezTo>
                  <a:cubicBezTo>
                    <a:pt x="2358740" y="1066640"/>
                    <a:pt x="2359062" y="1049464"/>
                    <a:pt x="2371240" y="976393"/>
                  </a:cubicBezTo>
                  <a:cubicBezTo>
                    <a:pt x="2387137" y="722057"/>
                    <a:pt x="2396674" y="734783"/>
                    <a:pt x="2371240" y="480447"/>
                  </a:cubicBezTo>
                  <a:cubicBezTo>
                    <a:pt x="2367513" y="443178"/>
                    <a:pt x="2350411" y="407543"/>
                    <a:pt x="2340244" y="371959"/>
                  </a:cubicBezTo>
                  <a:cubicBezTo>
                    <a:pt x="2329414" y="334054"/>
                    <a:pt x="2312166" y="244601"/>
                    <a:pt x="2293749" y="216976"/>
                  </a:cubicBezTo>
                  <a:lnTo>
                    <a:pt x="2231756" y="123986"/>
                  </a:lnTo>
                  <a:cubicBezTo>
                    <a:pt x="2203478" y="81569"/>
                    <a:pt x="2203206" y="68247"/>
                    <a:pt x="2154264" y="46495"/>
                  </a:cubicBezTo>
                  <a:cubicBezTo>
                    <a:pt x="2124407" y="33225"/>
                    <a:pt x="2092271" y="25830"/>
                    <a:pt x="2061274" y="15498"/>
                  </a:cubicBezTo>
                  <a:lnTo>
                    <a:pt x="2014779" y="0"/>
                  </a:lnTo>
                  <a:cubicBezTo>
                    <a:pt x="1864962" y="5166"/>
                    <a:pt x="1714687" y="2696"/>
                    <a:pt x="1565329" y="15498"/>
                  </a:cubicBezTo>
                  <a:cubicBezTo>
                    <a:pt x="1532775" y="18288"/>
                    <a:pt x="1503336" y="36163"/>
                    <a:pt x="1472339" y="46495"/>
                  </a:cubicBezTo>
                  <a:lnTo>
                    <a:pt x="1425844" y="61993"/>
                  </a:lnTo>
                  <a:cubicBezTo>
                    <a:pt x="1353006" y="134831"/>
                    <a:pt x="1397587" y="96329"/>
                    <a:pt x="1286359" y="170481"/>
                  </a:cubicBezTo>
                  <a:lnTo>
                    <a:pt x="1239864" y="201478"/>
                  </a:lnTo>
                  <a:cubicBezTo>
                    <a:pt x="1219200" y="232474"/>
                    <a:pt x="1204213" y="268125"/>
                    <a:pt x="1177871" y="294467"/>
                  </a:cubicBezTo>
                  <a:cubicBezTo>
                    <a:pt x="1135133" y="337205"/>
                    <a:pt x="1129148" y="337111"/>
                    <a:pt x="1100379" y="387457"/>
                  </a:cubicBezTo>
                  <a:cubicBezTo>
                    <a:pt x="1088917" y="407516"/>
                    <a:pt x="1078484" y="428215"/>
                    <a:pt x="1069383" y="449450"/>
                  </a:cubicBezTo>
                  <a:cubicBezTo>
                    <a:pt x="1062948" y="464466"/>
                    <a:pt x="1061191" y="481333"/>
                    <a:pt x="1053885" y="495945"/>
                  </a:cubicBezTo>
                  <a:cubicBezTo>
                    <a:pt x="1045555" y="512605"/>
                    <a:pt x="1033220" y="526942"/>
                    <a:pt x="1022888" y="542440"/>
                  </a:cubicBezTo>
                  <a:cubicBezTo>
                    <a:pt x="1004123" y="598737"/>
                    <a:pt x="1012556" y="581186"/>
                    <a:pt x="1007390" y="604433"/>
                  </a:cubicBezTo>
                  <a:close/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FB278A63-2A90-4095-82B9-035D2845D794}"/>
                </a:ext>
              </a:extLst>
            </p:cNvPr>
            <p:cNvSpPr/>
            <p:nvPr/>
          </p:nvSpPr>
          <p:spPr>
            <a:xfrm>
              <a:off x="5297816" y="2476025"/>
              <a:ext cx="114143" cy="149399"/>
            </a:xfrm>
            <a:custGeom>
              <a:avLst/>
              <a:gdLst>
                <a:gd name="connsiteX0" fmla="*/ 328396 w 498877"/>
                <a:gd name="connsiteY0" fmla="*/ 2041 h 652970"/>
                <a:gd name="connsiteX1" fmla="*/ 250904 w 498877"/>
                <a:gd name="connsiteY1" fmla="*/ 17540 h 652970"/>
                <a:gd name="connsiteX2" fmla="*/ 157914 w 498877"/>
                <a:gd name="connsiteY2" fmla="*/ 48536 h 652970"/>
                <a:gd name="connsiteX3" fmla="*/ 95921 w 498877"/>
                <a:gd name="connsiteY3" fmla="*/ 126028 h 652970"/>
                <a:gd name="connsiteX4" fmla="*/ 33928 w 498877"/>
                <a:gd name="connsiteY4" fmla="*/ 219018 h 652970"/>
                <a:gd name="connsiteX5" fmla="*/ 2931 w 498877"/>
                <a:gd name="connsiteY5" fmla="*/ 312007 h 652970"/>
                <a:gd name="connsiteX6" fmla="*/ 49426 w 498877"/>
                <a:gd name="connsiteY6" fmla="*/ 606475 h 652970"/>
                <a:gd name="connsiteX7" fmla="*/ 95921 w 498877"/>
                <a:gd name="connsiteY7" fmla="*/ 637472 h 652970"/>
                <a:gd name="connsiteX8" fmla="*/ 142416 w 498877"/>
                <a:gd name="connsiteY8" fmla="*/ 652970 h 652970"/>
                <a:gd name="connsiteX9" fmla="*/ 343894 w 498877"/>
                <a:gd name="connsiteY9" fmla="*/ 606475 h 652970"/>
                <a:gd name="connsiteX10" fmla="*/ 405887 w 498877"/>
                <a:gd name="connsiteY10" fmla="*/ 513485 h 652970"/>
                <a:gd name="connsiteX11" fmla="*/ 467880 w 498877"/>
                <a:gd name="connsiteY11" fmla="*/ 420496 h 652970"/>
                <a:gd name="connsiteX12" fmla="*/ 498877 w 498877"/>
                <a:gd name="connsiteY12" fmla="*/ 374001 h 652970"/>
                <a:gd name="connsiteX13" fmla="*/ 452382 w 498877"/>
                <a:gd name="connsiteY13" fmla="*/ 110529 h 652970"/>
                <a:gd name="connsiteX14" fmla="*/ 421385 w 498877"/>
                <a:gd name="connsiteY14" fmla="*/ 64035 h 652970"/>
                <a:gd name="connsiteX15" fmla="*/ 328396 w 498877"/>
                <a:gd name="connsiteY15" fmla="*/ 2041 h 652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8877" h="652970">
                  <a:moveTo>
                    <a:pt x="328396" y="2041"/>
                  </a:moveTo>
                  <a:cubicBezTo>
                    <a:pt x="299983" y="-5708"/>
                    <a:pt x="276318" y="10609"/>
                    <a:pt x="250904" y="17540"/>
                  </a:cubicBezTo>
                  <a:cubicBezTo>
                    <a:pt x="219382" y="26137"/>
                    <a:pt x="157914" y="48536"/>
                    <a:pt x="157914" y="48536"/>
                  </a:cubicBezTo>
                  <a:cubicBezTo>
                    <a:pt x="72004" y="105810"/>
                    <a:pt x="139956" y="46764"/>
                    <a:pt x="95921" y="126028"/>
                  </a:cubicBezTo>
                  <a:cubicBezTo>
                    <a:pt x="77829" y="158593"/>
                    <a:pt x="45709" y="183676"/>
                    <a:pt x="33928" y="219018"/>
                  </a:cubicBezTo>
                  <a:lnTo>
                    <a:pt x="2931" y="312007"/>
                  </a:lnTo>
                  <a:cubicBezTo>
                    <a:pt x="8188" y="396123"/>
                    <a:pt x="-24944" y="532104"/>
                    <a:pt x="49426" y="606475"/>
                  </a:cubicBezTo>
                  <a:cubicBezTo>
                    <a:pt x="62597" y="619646"/>
                    <a:pt x="79261" y="629142"/>
                    <a:pt x="95921" y="637472"/>
                  </a:cubicBezTo>
                  <a:cubicBezTo>
                    <a:pt x="110533" y="644778"/>
                    <a:pt x="126918" y="647804"/>
                    <a:pt x="142416" y="652970"/>
                  </a:cubicBezTo>
                  <a:cubicBezTo>
                    <a:pt x="201777" y="647034"/>
                    <a:pt x="295156" y="662176"/>
                    <a:pt x="343894" y="606475"/>
                  </a:cubicBezTo>
                  <a:cubicBezTo>
                    <a:pt x="368425" y="578439"/>
                    <a:pt x="385223" y="544482"/>
                    <a:pt x="405887" y="513485"/>
                  </a:cubicBezTo>
                  <a:lnTo>
                    <a:pt x="467880" y="420496"/>
                  </a:lnTo>
                  <a:lnTo>
                    <a:pt x="498877" y="374001"/>
                  </a:lnTo>
                  <a:cubicBezTo>
                    <a:pt x="493944" y="319736"/>
                    <a:pt x="493680" y="172475"/>
                    <a:pt x="452382" y="110529"/>
                  </a:cubicBezTo>
                  <a:cubicBezTo>
                    <a:pt x="442050" y="95031"/>
                    <a:pt x="435403" y="76301"/>
                    <a:pt x="421385" y="64035"/>
                  </a:cubicBezTo>
                  <a:cubicBezTo>
                    <a:pt x="393349" y="39504"/>
                    <a:pt x="356809" y="9790"/>
                    <a:pt x="328396" y="204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8953662E-A184-476B-904B-04E07BF0E223}"/>
                </a:ext>
              </a:extLst>
            </p:cNvPr>
            <p:cNvSpPr/>
            <p:nvPr/>
          </p:nvSpPr>
          <p:spPr>
            <a:xfrm>
              <a:off x="5270119" y="2806192"/>
              <a:ext cx="42552" cy="120644"/>
            </a:xfrm>
            <a:custGeom>
              <a:avLst/>
              <a:gdLst>
                <a:gd name="connsiteX0" fmla="*/ 77491 w 185979"/>
                <a:gd name="connsiteY0" fmla="*/ 347 h 527289"/>
                <a:gd name="connsiteX1" fmla="*/ 46495 w 185979"/>
                <a:gd name="connsiteY1" fmla="*/ 124333 h 527289"/>
                <a:gd name="connsiteX2" fmla="*/ 15498 w 185979"/>
                <a:gd name="connsiteY2" fmla="*/ 170828 h 527289"/>
                <a:gd name="connsiteX3" fmla="*/ 0 w 185979"/>
                <a:gd name="connsiteY3" fmla="*/ 232821 h 527289"/>
                <a:gd name="connsiteX4" fmla="*/ 15498 w 185979"/>
                <a:gd name="connsiteY4" fmla="*/ 465296 h 527289"/>
                <a:gd name="connsiteX5" fmla="*/ 30996 w 185979"/>
                <a:gd name="connsiteY5" fmla="*/ 511791 h 527289"/>
                <a:gd name="connsiteX6" fmla="*/ 77491 w 185979"/>
                <a:gd name="connsiteY6" fmla="*/ 527289 h 527289"/>
                <a:gd name="connsiteX7" fmla="*/ 154983 w 185979"/>
                <a:gd name="connsiteY7" fmla="*/ 465296 h 527289"/>
                <a:gd name="connsiteX8" fmla="*/ 185979 w 185979"/>
                <a:gd name="connsiteY8" fmla="*/ 372306 h 527289"/>
                <a:gd name="connsiteX9" fmla="*/ 170481 w 185979"/>
                <a:gd name="connsiteY9" fmla="*/ 155330 h 527289"/>
                <a:gd name="connsiteX10" fmla="*/ 154983 w 185979"/>
                <a:gd name="connsiteY10" fmla="*/ 93337 h 527289"/>
                <a:gd name="connsiteX11" fmla="*/ 77491 w 185979"/>
                <a:gd name="connsiteY11" fmla="*/ 347 h 52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979" h="527289">
                  <a:moveTo>
                    <a:pt x="77491" y="347"/>
                  </a:moveTo>
                  <a:cubicBezTo>
                    <a:pt x="59410" y="5513"/>
                    <a:pt x="61053" y="84297"/>
                    <a:pt x="46495" y="124333"/>
                  </a:cubicBezTo>
                  <a:cubicBezTo>
                    <a:pt x="40129" y="141838"/>
                    <a:pt x="22835" y="153707"/>
                    <a:pt x="15498" y="170828"/>
                  </a:cubicBezTo>
                  <a:cubicBezTo>
                    <a:pt x="7107" y="190406"/>
                    <a:pt x="5166" y="212157"/>
                    <a:pt x="0" y="232821"/>
                  </a:cubicBezTo>
                  <a:cubicBezTo>
                    <a:pt x="5166" y="310313"/>
                    <a:pt x="6922" y="388107"/>
                    <a:pt x="15498" y="465296"/>
                  </a:cubicBezTo>
                  <a:cubicBezTo>
                    <a:pt x="17302" y="481533"/>
                    <a:pt x="19444" y="500239"/>
                    <a:pt x="30996" y="511791"/>
                  </a:cubicBezTo>
                  <a:cubicBezTo>
                    <a:pt x="42548" y="523343"/>
                    <a:pt x="61993" y="522123"/>
                    <a:pt x="77491" y="527289"/>
                  </a:cubicBezTo>
                  <a:cubicBezTo>
                    <a:pt x="127908" y="510484"/>
                    <a:pt x="130600" y="520159"/>
                    <a:pt x="154983" y="465296"/>
                  </a:cubicBezTo>
                  <a:cubicBezTo>
                    <a:pt x="168253" y="435439"/>
                    <a:pt x="185979" y="372306"/>
                    <a:pt x="185979" y="372306"/>
                  </a:cubicBezTo>
                  <a:cubicBezTo>
                    <a:pt x="180813" y="299981"/>
                    <a:pt x="178488" y="227396"/>
                    <a:pt x="170481" y="155330"/>
                  </a:cubicBezTo>
                  <a:cubicBezTo>
                    <a:pt x="168129" y="134160"/>
                    <a:pt x="160835" y="113818"/>
                    <a:pt x="154983" y="93337"/>
                  </a:cubicBezTo>
                  <a:cubicBezTo>
                    <a:pt x="142215" y="48649"/>
                    <a:pt x="95572" y="-4819"/>
                    <a:pt x="77491" y="34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66B9A3A2-56DF-444A-875D-C2EE4FD2680F}"/>
                </a:ext>
              </a:extLst>
            </p:cNvPr>
            <p:cNvSpPr/>
            <p:nvPr/>
          </p:nvSpPr>
          <p:spPr>
            <a:xfrm>
              <a:off x="5394229" y="2958749"/>
              <a:ext cx="39052" cy="166662"/>
            </a:xfrm>
            <a:custGeom>
              <a:avLst/>
              <a:gdLst>
                <a:gd name="connsiteX0" fmla="*/ 108489 w 170680"/>
                <a:gd name="connsiteY0" fmla="*/ 0 h 728420"/>
                <a:gd name="connsiteX1" fmla="*/ 154983 w 170680"/>
                <a:gd name="connsiteY1" fmla="*/ 666427 h 728420"/>
                <a:gd name="connsiteX2" fmla="*/ 139485 w 170680"/>
                <a:gd name="connsiteY2" fmla="*/ 712922 h 728420"/>
                <a:gd name="connsiteX3" fmla="*/ 92990 w 170680"/>
                <a:gd name="connsiteY3" fmla="*/ 728420 h 728420"/>
                <a:gd name="connsiteX4" fmla="*/ 46495 w 170680"/>
                <a:gd name="connsiteY4" fmla="*/ 681925 h 728420"/>
                <a:gd name="connsiteX5" fmla="*/ 0 w 170680"/>
                <a:gd name="connsiteY5" fmla="*/ 511444 h 728420"/>
                <a:gd name="connsiteX6" fmla="*/ 15499 w 170680"/>
                <a:gd name="connsiteY6" fmla="*/ 61993 h 728420"/>
                <a:gd name="connsiteX7" fmla="*/ 92990 w 170680"/>
                <a:gd name="connsiteY7" fmla="*/ 61993 h 72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680" h="728420">
                  <a:moveTo>
                    <a:pt x="108489" y="0"/>
                  </a:moveTo>
                  <a:cubicBezTo>
                    <a:pt x="163674" y="386294"/>
                    <a:pt x="189658" y="354351"/>
                    <a:pt x="154983" y="666427"/>
                  </a:cubicBezTo>
                  <a:cubicBezTo>
                    <a:pt x="153179" y="682664"/>
                    <a:pt x="151037" y="701370"/>
                    <a:pt x="139485" y="712922"/>
                  </a:cubicBezTo>
                  <a:cubicBezTo>
                    <a:pt x="127933" y="724474"/>
                    <a:pt x="108488" y="723254"/>
                    <a:pt x="92990" y="728420"/>
                  </a:cubicBezTo>
                  <a:cubicBezTo>
                    <a:pt x="77492" y="712922"/>
                    <a:pt x="57139" y="701085"/>
                    <a:pt x="46495" y="681925"/>
                  </a:cubicBezTo>
                  <a:cubicBezTo>
                    <a:pt x="21918" y="637686"/>
                    <a:pt x="10016" y="561522"/>
                    <a:pt x="0" y="511444"/>
                  </a:cubicBezTo>
                  <a:cubicBezTo>
                    <a:pt x="5166" y="361627"/>
                    <a:pt x="-4313" y="210584"/>
                    <a:pt x="15499" y="61993"/>
                  </a:cubicBezTo>
                  <a:cubicBezTo>
                    <a:pt x="21484" y="17108"/>
                    <a:pt x="83775" y="57386"/>
                    <a:pt x="92990" y="61993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C589745B-12BE-4357-A1B9-3A3150B2BF49}"/>
                </a:ext>
              </a:extLst>
            </p:cNvPr>
            <p:cNvSpPr/>
            <p:nvPr/>
          </p:nvSpPr>
          <p:spPr>
            <a:xfrm>
              <a:off x="5284110" y="3224700"/>
              <a:ext cx="131742" cy="120564"/>
            </a:xfrm>
            <a:custGeom>
              <a:avLst/>
              <a:gdLst>
                <a:gd name="connsiteX0" fmla="*/ 248818 w 575796"/>
                <a:gd name="connsiteY0" fmla="*/ 46495 h 526942"/>
                <a:gd name="connsiteX1" fmla="*/ 124831 w 575796"/>
                <a:gd name="connsiteY1" fmla="*/ 61993 h 526942"/>
                <a:gd name="connsiteX2" fmla="*/ 78337 w 575796"/>
                <a:gd name="connsiteY2" fmla="*/ 108488 h 526942"/>
                <a:gd name="connsiteX3" fmla="*/ 31842 w 575796"/>
                <a:gd name="connsiteY3" fmla="*/ 139484 h 526942"/>
                <a:gd name="connsiteX4" fmla="*/ 845 w 575796"/>
                <a:gd name="connsiteY4" fmla="*/ 185979 h 526942"/>
                <a:gd name="connsiteX5" fmla="*/ 16343 w 575796"/>
                <a:gd name="connsiteY5" fmla="*/ 356461 h 526942"/>
                <a:gd name="connsiteX6" fmla="*/ 31842 w 575796"/>
                <a:gd name="connsiteY6" fmla="*/ 402956 h 526942"/>
                <a:gd name="connsiteX7" fmla="*/ 62838 w 575796"/>
                <a:gd name="connsiteY7" fmla="*/ 449451 h 526942"/>
                <a:gd name="connsiteX8" fmla="*/ 233320 w 575796"/>
                <a:gd name="connsiteY8" fmla="*/ 511444 h 526942"/>
                <a:gd name="connsiteX9" fmla="*/ 295313 w 575796"/>
                <a:gd name="connsiteY9" fmla="*/ 526942 h 526942"/>
                <a:gd name="connsiteX10" fmla="*/ 357306 w 575796"/>
                <a:gd name="connsiteY10" fmla="*/ 511444 h 526942"/>
                <a:gd name="connsiteX11" fmla="*/ 450296 w 575796"/>
                <a:gd name="connsiteY11" fmla="*/ 480447 h 526942"/>
                <a:gd name="connsiteX12" fmla="*/ 512289 w 575796"/>
                <a:gd name="connsiteY12" fmla="*/ 387457 h 526942"/>
                <a:gd name="connsiteX13" fmla="*/ 543286 w 575796"/>
                <a:gd name="connsiteY13" fmla="*/ 340962 h 526942"/>
                <a:gd name="connsiteX14" fmla="*/ 558784 w 575796"/>
                <a:gd name="connsiteY14" fmla="*/ 123986 h 526942"/>
                <a:gd name="connsiteX15" fmla="*/ 543286 w 575796"/>
                <a:gd name="connsiteY15" fmla="*/ 77491 h 526942"/>
                <a:gd name="connsiteX16" fmla="*/ 403801 w 575796"/>
                <a:gd name="connsiteY16" fmla="*/ 0 h 526942"/>
                <a:gd name="connsiteX17" fmla="*/ 248818 w 575796"/>
                <a:gd name="connsiteY17" fmla="*/ 46495 h 526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5796" h="526942">
                  <a:moveTo>
                    <a:pt x="248818" y="46495"/>
                  </a:moveTo>
                  <a:cubicBezTo>
                    <a:pt x="202323" y="56827"/>
                    <a:pt x="163974" y="47759"/>
                    <a:pt x="124831" y="61993"/>
                  </a:cubicBezTo>
                  <a:cubicBezTo>
                    <a:pt x="104233" y="69483"/>
                    <a:pt x="95175" y="94457"/>
                    <a:pt x="78337" y="108488"/>
                  </a:cubicBezTo>
                  <a:cubicBezTo>
                    <a:pt x="64028" y="120412"/>
                    <a:pt x="47340" y="129152"/>
                    <a:pt x="31842" y="139484"/>
                  </a:cubicBezTo>
                  <a:cubicBezTo>
                    <a:pt x="21510" y="154982"/>
                    <a:pt x="2172" y="167400"/>
                    <a:pt x="845" y="185979"/>
                  </a:cubicBezTo>
                  <a:cubicBezTo>
                    <a:pt x="-3221" y="242896"/>
                    <a:pt x="8273" y="299973"/>
                    <a:pt x="16343" y="356461"/>
                  </a:cubicBezTo>
                  <a:cubicBezTo>
                    <a:pt x="18653" y="372634"/>
                    <a:pt x="24536" y="388344"/>
                    <a:pt x="31842" y="402956"/>
                  </a:cubicBezTo>
                  <a:cubicBezTo>
                    <a:pt x="40172" y="419616"/>
                    <a:pt x="49667" y="436280"/>
                    <a:pt x="62838" y="449451"/>
                  </a:cubicBezTo>
                  <a:cubicBezTo>
                    <a:pt x="107976" y="494589"/>
                    <a:pt x="175328" y="498557"/>
                    <a:pt x="233320" y="511444"/>
                  </a:cubicBezTo>
                  <a:cubicBezTo>
                    <a:pt x="254113" y="516065"/>
                    <a:pt x="274649" y="521776"/>
                    <a:pt x="295313" y="526942"/>
                  </a:cubicBezTo>
                  <a:cubicBezTo>
                    <a:pt x="315977" y="521776"/>
                    <a:pt x="336904" y="517565"/>
                    <a:pt x="357306" y="511444"/>
                  </a:cubicBezTo>
                  <a:cubicBezTo>
                    <a:pt x="388601" y="502055"/>
                    <a:pt x="450296" y="480447"/>
                    <a:pt x="450296" y="480447"/>
                  </a:cubicBezTo>
                  <a:lnTo>
                    <a:pt x="512289" y="387457"/>
                  </a:lnTo>
                  <a:lnTo>
                    <a:pt x="543286" y="340962"/>
                  </a:lnTo>
                  <a:cubicBezTo>
                    <a:pt x="582942" y="221992"/>
                    <a:pt x="584085" y="263143"/>
                    <a:pt x="558784" y="123986"/>
                  </a:cubicBezTo>
                  <a:cubicBezTo>
                    <a:pt x="555862" y="107913"/>
                    <a:pt x="554838" y="89043"/>
                    <a:pt x="543286" y="77491"/>
                  </a:cubicBezTo>
                  <a:cubicBezTo>
                    <a:pt x="489995" y="24200"/>
                    <a:pt x="462268" y="19489"/>
                    <a:pt x="403801" y="0"/>
                  </a:cubicBezTo>
                  <a:cubicBezTo>
                    <a:pt x="238537" y="16526"/>
                    <a:pt x="295313" y="36163"/>
                    <a:pt x="248818" y="4649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5069B535-BEEC-4BBC-820E-A9C4DFFBDCDE}"/>
                </a:ext>
              </a:extLst>
            </p:cNvPr>
            <p:cNvSpPr/>
            <p:nvPr/>
          </p:nvSpPr>
          <p:spPr>
            <a:xfrm>
              <a:off x="5170097" y="3114773"/>
              <a:ext cx="43253" cy="56736"/>
            </a:xfrm>
            <a:custGeom>
              <a:avLst/>
              <a:gdLst>
                <a:gd name="connsiteX0" fmla="*/ 18705 w 189042"/>
                <a:gd name="connsiteY0" fmla="*/ 0 h 247973"/>
                <a:gd name="connsiteX1" fmla="*/ 18705 w 189042"/>
                <a:gd name="connsiteY1" fmla="*/ 201478 h 247973"/>
                <a:gd name="connsiteX2" fmla="*/ 80698 w 189042"/>
                <a:gd name="connsiteY2" fmla="*/ 247973 h 247973"/>
                <a:gd name="connsiteX3" fmla="*/ 173688 w 189042"/>
                <a:gd name="connsiteY3" fmla="*/ 201478 h 247973"/>
                <a:gd name="connsiteX4" fmla="*/ 111694 w 189042"/>
                <a:gd name="connsiteY4" fmla="*/ 15499 h 247973"/>
                <a:gd name="connsiteX5" fmla="*/ 18705 w 189042"/>
                <a:gd name="connsiteY5" fmla="*/ 0 h 2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042" h="247973">
                  <a:moveTo>
                    <a:pt x="18705" y="0"/>
                  </a:moveTo>
                  <a:cubicBezTo>
                    <a:pt x="4598" y="70531"/>
                    <a:pt x="-15178" y="126935"/>
                    <a:pt x="18705" y="201478"/>
                  </a:cubicBezTo>
                  <a:cubicBezTo>
                    <a:pt x="29394" y="224993"/>
                    <a:pt x="60034" y="232475"/>
                    <a:pt x="80698" y="247973"/>
                  </a:cubicBezTo>
                  <a:cubicBezTo>
                    <a:pt x="95012" y="243202"/>
                    <a:pt x="170440" y="222591"/>
                    <a:pt x="173688" y="201478"/>
                  </a:cubicBezTo>
                  <a:cubicBezTo>
                    <a:pt x="200189" y="29220"/>
                    <a:pt x="199874" y="44892"/>
                    <a:pt x="111694" y="15499"/>
                  </a:cubicBezTo>
                  <a:lnTo>
                    <a:pt x="18705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127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5145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DB285-D52E-4B3E-9139-F257B1CE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30282739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72B002-4459-4A32-B845-0DFCED830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419" y="680789"/>
            <a:ext cx="57150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82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AD106-1772-4BCB-AC09-85A4BB30D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18255181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72405C-8544-4917-9891-5EB591544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s://www.ncbi.nlm.nih.gov/corecgi/tileshop/tileshop.fcgi?p=PMC3&amp;id=292095&amp;s=14&amp;r=1&amp;c=1">
            <a:extLst>
              <a:ext uri="{FF2B5EF4-FFF2-40B4-BE49-F238E27FC236}">
                <a16:creationId xmlns:a16="http://schemas.microsoft.com/office/drawing/2014/main" id="{CE9EAD08-7DFB-47FD-9030-2A6F92CF6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604" y="681037"/>
            <a:ext cx="5965085" cy="559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001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4F9E5-C3AC-4893-833F-19F1B8359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25382928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C51158-48CC-4E93-BA70-7B16623C7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An external file that holds a picture, illustration, etc.&#10;Object name is 10453_2014_9336_Fig1_HTML.jpg">
            <a:extLst>
              <a:ext uri="{FF2B5EF4-FFF2-40B4-BE49-F238E27FC236}">
                <a16:creationId xmlns:a16="http://schemas.microsoft.com/office/drawing/2014/main" id="{D04EFB43-A761-4FEB-9CA9-08109B3F1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2195512"/>
            <a:ext cx="66389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01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2D76B-F94F-4D84-98AC-8903A8C15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Proteobacteria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79A59C-4B52-48EE-A20B-CE7DD1E71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201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51F4F-CAC7-4B27-BE20-EA24281C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Residue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035F83-783D-4DC4-AC42-511CDDD7B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762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50BAE9A3-717E-4CE6-A082-9E7D1527D0CE}"/>
              </a:ext>
            </a:extLst>
          </p:cNvPr>
          <p:cNvGrpSpPr/>
          <p:nvPr/>
        </p:nvGrpSpPr>
        <p:grpSpPr>
          <a:xfrm>
            <a:off x="2024103" y="2122227"/>
            <a:ext cx="3244054" cy="2216445"/>
            <a:chOff x="2024103" y="2122227"/>
            <a:chExt cx="3244054" cy="2216445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5F7F5CB-0E5A-4947-A99B-0465C5E278B3}"/>
                </a:ext>
              </a:extLst>
            </p:cNvPr>
            <p:cNvCxnSpPr>
              <a:cxnSpLocks/>
            </p:cNvCxnSpPr>
            <p:nvPr/>
          </p:nvCxnSpPr>
          <p:spPr>
            <a:xfrm>
              <a:off x="3661058" y="3874577"/>
              <a:ext cx="790375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F6C5AB6-FBE6-4A88-AB0A-3AA464C908E3}"/>
                </a:ext>
              </a:extLst>
            </p:cNvPr>
            <p:cNvCxnSpPr>
              <a:cxnSpLocks/>
            </p:cNvCxnSpPr>
            <p:nvPr/>
          </p:nvCxnSpPr>
          <p:spPr>
            <a:xfrm>
              <a:off x="2613176" y="2948302"/>
              <a:ext cx="443504" cy="697675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320C2A5-9BFB-4B28-BBEB-01B73DACF293}"/>
                </a:ext>
              </a:extLst>
            </p:cNvPr>
            <p:cNvCxnSpPr>
              <a:cxnSpLocks/>
            </p:cNvCxnSpPr>
            <p:nvPr/>
          </p:nvCxnSpPr>
          <p:spPr>
            <a:xfrm>
              <a:off x="2674199" y="2414615"/>
              <a:ext cx="809495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8FD5D71-9876-4D3F-882D-DC6D402B8343}"/>
                </a:ext>
              </a:extLst>
            </p:cNvPr>
            <p:cNvSpPr txBox="1"/>
            <p:nvPr/>
          </p:nvSpPr>
          <p:spPr>
            <a:xfrm>
              <a:off x="2024103" y="2270115"/>
              <a:ext cx="6832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O</a:t>
              </a:r>
              <a:endParaRPr lang="zh-CN" altLang="en-US" sz="5400" dirty="0">
                <a:latin typeface="Adobe Gothic Std B" panose="020B0800000000000000" pitchFamily="34" charset="-128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59BD5B9-37E2-462E-9FD0-7E33C3A3AE2A}"/>
                </a:ext>
              </a:extLst>
            </p:cNvPr>
            <p:cNvSpPr txBox="1"/>
            <p:nvPr/>
          </p:nvSpPr>
          <p:spPr>
            <a:xfrm>
              <a:off x="3483694" y="2122227"/>
              <a:ext cx="17844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PO</a:t>
              </a:r>
              <a:r>
                <a:rPr lang="en-US" altLang="zh-CN" sz="5400" baseline="-25000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3</a:t>
              </a:r>
              <a:r>
                <a:rPr lang="en-US" altLang="zh-CN" sz="5400" baseline="30000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2-</a:t>
              </a:r>
              <a:endParaRPr lang="zh-CN" altLang="en-US" sz="5400" baseline="30000" dirty="0">
                <a:latin typeface="Adobe Gothic Std B" panose="020B0800000000000000" pitchFamily="34" charset="-128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9EC5EF9-0CD0-4A88-AF89-6E6BC4D3CA96}"/>
                </a:ext>
              </a:extLst>
            </p:cNvPr>
            <p:cNvSpPr txBox="1"/>
            <p:nvPr/>
          </p:nvSpPr>
          <p:spPr>
            <a:xfrm>
              <a:off x="2927160" y="3415342"/>
              <a:ext cx="4363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i="1" dirty="0">
                  <a:solidFill>
                    <a:srgbClr val="963C64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R</a:t>
              </a:r>
              <a:endParaRPr lang="zh-CN" altLang="en-US" sz="5400" i="1" dirty="0">
                <a:solidFill>
                  <a:srgbClr val="963C64"/>
                </a:solidFill>
                <a:latin typeface="Adobe Gothic Std B" panose="020B0800000000000000" pitchFamily="34" charset="-128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F33C0C04-B920-4347-916A-FEF1B30732A6}"/>
                </a:ext>
              </a:extLst>
            </p:cNvPr>
            <p:cNvCxnSpPr>
              <a:cxnSpLocks/>
            </p:cNvCxnSpPr>
            <p:nvPr/>
          </p:nvCxnSpPr>
          <p:spPr>
            <a:xfrm>
              <a:off x="2024103" y="3874577"/>
              <a:ext cx="88756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4637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C352F-1868-404B-9947-102421AA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Phyla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42C42-1836-4020-AA28-C4A8BFE58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122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B18D679B-699C-4CC5-ABD7-CAFA4A6B8C4F}"/>
              </a:ext>
            </a:extLst>
          </p:cNvPr>
          <p:cNvGrpSpPr/>
          <p:nvPr/>
        </p:nvGrpSpPr>
        <p:grpSpPr>
          <a:xfrm>
            <a:off x="1255363" y="960895"/>
            <a:ext cx="8214101" cy="5018868"/>
            <a:chOff x="1255363" y="960895"/>
            <a:chExt cx="5780867" cy="5018868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2D5F9F1-29AE-4EAA-A328-3CD63FE27A01}"/>
                </a:ext>
              </a:extLst>
            </p:cNvPr>
            <p:cNvCxnSpPr>
              <a:cxnSpLocks/>
            </p:cNvCxnSpPr>
            <p:nvPr/>
          </p:nvCxnSpPr>
          <p:spPr>
            <a:xfrm>
              <a:off x="4277532" y="960895"/>
              <a:ext cx="0" cy="2694121"/>
            </a:xfrm>
            <a:prstGeom prst="line">
              <a:avLst/>
            </a:prstGeom>
            <a:ln w="2000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67C8977-C13D-449F-8C9A-259E43C777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5894" y="1965701"/>
              <a:ext cx="2823275" cy="0"/>
            </a:xfrm>
            <a:prstGeom prst="line">
              <a:avLst/>
            </a:prstGeom>
            <a:ln w="2000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7D22AE5-F6CA-4297-8B47-355A31D91B01}"/>
                </a:ext>
              </a:extLst>
            </p:cNvPr>
            <p:cNvCxnSpPr>
              <a:cxnSpLocks/>
            </p:cNvCxnSpPr>
            <p:nvPr/>
          </p:nvCxnSpPr>
          <p:spPr>
            <a:xfrm>
              <a:off x="5689169" y="1965701"/>
              <a:ext cx="0" cy="1164957"/>
            </a:xfrm>
            <a:prstGeom prst="line">
              <a:avLst/>
            </a:prstGeom>
            <a:ln w="2000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2D5F9F1-29AE-4EAA-A328-3CD63FE27A01}"/>
                </a:ext>
              </a:extLst>
            </p:cNvPr>
            <p:cNvCxnSpPr/>
            <p:nvPr/>
          </p:nvCxnSpPr>
          <p:spPr>
            <a:xfrm>
              <a:off x="2865894" y="1965701"/>
              <a:ext cx="0" cy="1689315"/>
            </a:xfrm>
            <a:prstGeom prst="line">
              <a:avLst/>
            </a:prstGeom>
            <a:ln w="2000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2D5F9F1-29AE-4EAA-A328-3CD63FE27A01}"/>
                </a:ext>
              </a:extLst>
            </p:cNvPr>
            <p:cNvCxnSpPr/>
            <p:nvPr/>
          </p:nvCxnSpPr>
          <p:spPr>
            <a:xfrm>
              <a:off x="6385302" y="3125491"/>
              <a:ext cx="0" cy="1689315"/>
            </a:xfrm>
            <a:prstGeom prst="line">
              <a:avLst/>
            </a:prstGeom>
            <a:ln w="2000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D0F4788F-05CF-4D71-A4AC-21F0BE1634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2305" y="3655016"/>
              <a:ext cx="1083590" cy="0"/>
            </a:xfrm>
            <a:prstGeom prst="line">
              <a:avLst/>
            </a:prstGeom>
            <a:ln w="2000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BF443E0-D21A-44A1-BE79-C03AA292AF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9170" y="3125491"/>
              <a:ext cx="696132" cy="0"/>
            </a:xfrm>
            <a:prstGeom prst="line">
              <a:avLst/>
            </a:prstGeom>
            <a:ln w="2000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94AEECF6-EDAF-4748-B0BD-D19C6B72B2F5}"/>
                </a:ext>
              </a:extLst>
            </p:cNvPr>
            <p:cNvCxnSpPr>
              <a:cxnSpLocks/>
            </p:cNvCxnSpPr>
            <p:nvPr/>
          </p:nvCxnSpPr>
          <p:spPr>
            <a:xfrm>
              <a:off x="1782305" y="3655016"/>
              <a:ext cx="0" cy="734879"/>
            </a:xfrm>
            <a:prstGeom prst="line">
              <a:avLst/>
            </a:prstGeom>
            <a:ln w="2000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F00F3EC-BE59-4A70-BDEE-1421E8A113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5363" y="4400227"/>
              <a:ext cx="1301857" cy="0"/>
            </a:xfrm>
            <a:prstGeom prst="line">
              <a:avLst/>
            </a:prstGeom>
            <a:ln w="2000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D75B4EF-31BB-480B-B921-BCDEBCEFE058}"/>
                </a:ext>
              </a:extLst>
            </p:cNvPr>
            <p:cNvCxnSpPr>
              <a:cxnSpLocks/>
            </p:cNvCxnSpPr>
            <p:nvPr/>
          </p:nvCxnSpPr>
          <p:spPr>
            <a:xfrm>
              <a:off x="2557220" y="4400227"/>
              <a:ext cx="0" cy="1164957"/>
            </a:xfrm>
            <a:prstGeom prst="line">
              <a:avLst/>
            </a:prstGeom>
            <a:ln w="2000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3634435-0732-400A-9B9B-043F4A87FB49}"/>
                </a:ext>
              </a:extLst>
            </p:cNvPr>
            <p:cNvCxnSpPr>
              <a:cxnSpLocks/>
            </p:cNvCxnSpPr>
            <p:nvPr/>
          </p:nvCxnSpPr>
          <p:spPr>
            <a:xfrm>
              <a:off x="1255363" y="4400227"/>
              <a:ext cx="0" cy="791705"/>
            </a:xfrm>
            <a:prstGeom prst="line">
              <a:avLst/>
            </a:prstGeom>
            <a:ln w="2000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C7C44C52-C82D-461D-A89D-2670C1D5AC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4373" y="4814806"/>
              <a:ext cx="1301857" cy="0"/>
            </a:xfrm>
            <a:prstGeom prst="line">
              <a:avLst/>
            </a:prstGeom>
            <a:ln w="2000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E54C6C7B-080C-49DF-9F72-6EE750F814BA}"/>
                </a:ext>
              </a:extLst>
            </p:cNvPr>
            <p:cNvCxnSpPr>
              <a:cxnSpLocks/>
            </p:cNvCxnSpPr>
            <p:nvPr/>
          </p:nvCxnSpPr>
          <p:spPr>
            <a:xfrm>
              <a:off x="7036230" y="4814806"/>
              <a:ext cx="0" cy="1164957"/>
            </a:xfrm>
            <a:prstGeom prst="line">
              <a:avLst/>
            </a:prstGeom>
            <a:ln w="2000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16D3BB4-259E-4E65-A662-4EF27E423E77}"/>
                </a:ext>
              </a:extLst>
            </p:cNvPr>
            <p:cNvCxnSpPr>
              <a:cxnSpLocks/>
            </p:cNvCxnSpPr>
            <p:nvPr/>
          </p:nvCxnSpPr>
          <p:spPr>
            <a:xfrm>
              <a:off x="5734373" y="4814806"/>
              <a:ext cx="0" cy="791705"/>
            </a:xfrm>
            <a:prstGeom prst="line">
              <a:avLst/>
            </a:prstGeom>
            <a:ln w="2000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4CD33BC-80EF-4C0B-9655-C2C271332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6603" y="3655016"/>
              <a:ext cx="1301857" cy="0"/>
            </a:xfrm>
            <a:prstGeom prst="line">
              <a:avLst/>
            </a:prstGeom>
            <a:ln w="2000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10824D6-9224-4E01-8637-54DC09D0EE16}"/>
                </a:ext>
              </a:extLst>
            </p:cNvPr>
            <p:cNvCxnSpPr>
              <a:cxnSpLocks/>
            </p:cNvCxnSpPr>
            <p:nvPr/>
          </p:nvCxnSpPr>
          <p:spPr>
            <a:xfrm>
              <a:off x="4928460" y="3655016"/>
              <a:ext cx="0" cy="1159790"/>
            </a:xfrm>
            <a:prstGeom prst="line">
              <a:avLst/>
            </a:prstGeom>
            <a:ln w="2000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FED8001C-A4D8-4A1F-8698-E5E8F1697FD6}"/>
                </a:ext>
              </a:extLst>
            </p:cNvPr>
            <p:cNvCxnSpPr>
              <a:cxnSpLocks/>
            </p:cNvCxnSpPr>
            <p:nvPr/>
          </p:nvCxnSpPr>
          <p:spPr>
            <a:xfrm>
              <a:off x="3626603" y="3655016"/>
              <a:ext cx="0" cy="1159790"/>
            </a:xfrm>
            <a:prstGeom prst="line">
              <a:avLst/>
            </a:prstGeom>
            <a:ln w="2000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51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05023FD7-65FF-4B86-AC60-058A66D0913A}"/>
              </a:ext>
            </a:extLst>
          </p:cNvPr>
          <p:cNvGrpSpPr/>
          <p:nvPr/>
        </p:nvGrpSpPr>
        <p:grpSpPr>
          <a:xfrm>
            <a:off x="4661881" y="1983784"/>
            <a:ext cx="1955895" cy="1337086"/>
            <a:chOff x="3119272" y="480447"/>
            <a:chExt cx="5291191" cy="4122550"/>
          </a:xfrm>
          <a:effectLst/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C7DC54AD-55A2-416F-9A74-2A3A9B847AF1}"/>
                </a:ext>
              </a:extLst>
            </p:cNvPr>
            <p:cNvSpPr/>
            <p:nvPr/>
          </p:nvSpPr>
          <p:spPr>
            <a:xfrm>
              <a:off x="4541003" y="480447"/>
              <a:ext cx="960895" cy="3580109"/>
            </a:xfrm>
            <a:custGeom>
              <a:avLst/>
              <a:gdLst>
                <a:gd name="connsiteX0" fmla="*/ 960895 w 960895"/>
                <a:gd name="connsiteY0" fmla="*/ 0 h 3580109"/>
                <a:gd name="connsiteX1" fmla="*/ 883404 w 960895"/>
                <a:gd name="connsiteY1" fmla="*/ 46495 h 3580109"/>
                <a:gd name="connsiteX2" fmla="*/ 836909 w 960895"/>
                <a:gd name="connsiteY2" fmla="*/ 61994 h 3580109"/>
                <a:gd name="connsiteX3" fmla="*/ 790414 w 960895"/>
                <a:gd name="connsiteY3" fmla="*/ 92990 h 3580109"/>
                <a:gd name="connsiteX4" fmla="*/ 697424 w 960895"/>
                <a:gd name="connsiteY4" fmla="*/ 123987 h 3580109"/>
                <a:gd name="connsiteX5" fmla="*/ 650929 w 960895"/>
                <a:gd name="connsiteY5" fmla="*/ 154984 h 3580109"/>
                <a:gd name="connsiteX6" fmla="*/ 604434 w 960895"/>
                <a:gd name="connsiteY6" fmla="*/ 170482 h 3580109"/>
                <a:gd name="connsiteX7" fmla="*/ 511444 w 960895"/>
                <a:gd name="connsiteY7" fmla="*/ 232475 h 3580109"/>
                <a:gd name="connsiteX8" fmla="*/ 464950 w 960895"/>
                <a:gd name="connsiteY8" fmla="*/ 263472 h 3580109"/>
                <a:gd name="connsiteX9" fmla="*/ 371960 w 960895"/>
                <a:gd name="connsiteY9" fmla="*/ 340963 h 3580109"/>
                <a:gd name="connsiteX10" fmla="*/ 263472 w 960895"/>
                <a:gd name="connsiteY10" fmla="*/ 480448 h 3580109"/>
                <a:gd name="connsiteX11" fmla="*/ 185980 w 960895"/>
                <a:gd name="connsiteY11" fmla="*/ 557939 h 3580109"/>
                <a:gd name="connsiteX12" fmla="*/ 123987 w 960895"/>
                <a:gd name="connsiteY12" fmla="*/ 635431 h 3580109"/>
                <a:gd name="connsiteX13" fmla="*/ 108489 w 960895"/>
                <a:gd name="connsiteY13" fmla="*/ 681926 h 3580109"/>
                <a:gd name="connsiteX14" fmla="*/ 46495 w 960895"/>
                <a:gd name="connsiteY14" fmla="*/ 774916 h 3580109"/>
                <a:gd name="connsiteX15" fmla="*/ 30997 w 960895"/>
                <a:gd name="connsiteY15" fmla="*/ 836909 h 3580109"/>
                <a:gd name="connsiteX16" fmla="*/ 0 w 960895"/>
                <a:gd name="connsiteY16" fmla="*/ 945397 h 3580109"/>
                <a:gd name="connsiteX17" fmla="*/ 15499 w 960895"/>
                <a:gd name="connsiteY17" fmla="*/ 1379350 h 3580109"/>
                <a:gd name="connsiteX18" fmla="*/ 30997 w 960895"/>
                <a:gd name="connsiteY18" fmla="*/ 1456841 h 3580109"/>
                <a:gd name="connsiteX19" fmla="*/ 46495 w 960895"/>
                <a:gd name="connsiteY19" fmla="*/ 1565329 h 3580109"/>
                <a:gd name="connsiteX20" fmla="*/ 77492 w 960895"/>
                <a:gd name="connsiteY20" fmla="*/ 1658319 h 3580109"/>
                <a:gd name="connsiteX21" fmla="*/ 123987 w 960895"/>
                <a:gd name="connsiteY21" fmla="*/ 1813302 h 3580109"/>
                <a:gd name="connsiteX22" fmla="*/ 139485 w 960895"/>
                <a:gd name="connsiteY22" fmla="*/ 1859797 h 3580109"/>
                <a:gd name="connsiteX23" fmla="*/ 154983 w 960895"/>
                <a:gd name="connsiteY23" fmla="*/ 1906292 h 3580109"/>
                <a:gd name="connsiteX24" fmla="*/ 185980 w 960895"/>
                <a:gd name="connsiteY24" fmla="*/ 1952787 h 3580109"/>
                <a:gd name="connsiteX25" fmla="*/ 216977 w 960895"/>
                <a:gd name="connsiteY25" fmla="*/ 2045777 h 3580109"/>
                <a:gd name="connsiteX26" fmla="*/ 232475 w 960895"/>
                <a:gd name="connsiteY26" fmla="*/ 2107770 h 3580109"/>
                <a:gd name="connsiteX27" fmla="*/ 263472 w 960895"/>
                <a:gd name="connsiteY27" fmla="*/ 2154265 h 3580109"/>
                <a:gd name="connsiteX28" fmla="*/ 278970 w 960895"/>
                <a:gd name="connsiteY28" fmla="*/ 2216258 h 3580109"/>
                <a:gd name="connsiteX29" fmla="*/ 309966 w 960895"/>
                <a:gd name="connsiteY29" fmla="*/ 2309248 h 3580109"/>
                <a:gd name="connsiteX30" fmla="*/ 340963 w 960895"/>
                <a:gd name="connsiteY30" fmla="*/ 2448733 h 3580109"/>
                <a:gd name="connsiteX31" fmla="*/ 371960 w 960895"/>
                <a:gd name="connsiteY31" fmla="*/ 2634712 h 3580109"/>
                <a:gd name="connsiteX32" fmla="*/ 387458 w 960895"/>
                <a:gd name="connsiteY32" fmla="*/ 2774197 h 3580109"/>
                <a:gd name="connsiteX33" fmla="*/ 418455 w 960895"/>
                <a:gd name="connsiteY33" fmla="*/ 2867187 h 3580109"/>
                <a:gd name="connsiteX34" fmla="*/ 433953 w 960895"/>
                <a:gd name="connsiteY34" fmla="*/ 2929180 h 3580109"/>
                <a:gd name="connsiteX35" fmla="*/ 402956 w 960895"/>
                <a:gd name="connsiteY35" fmla="*/ 3146156 h 3580109"/>
                <a:gd name="connsiteX36" fmla="*/ 325465 w 960895"/>
                <a:gd name="connsiteY36" fmla="*/ 3239146 h 3580109"/>
                <a:gd name="connsiteX37" fmla="*/ 294468 w 960895"/>
                <a:gd name="connsiteY37" fmla="*/ 3285641 h 3580109"/>
                <a:gd name="connsiteX38" fmla="*/ 263472 w 960895"/>
                <a:gd name="connsiteY38" fmla="*/ 3347634 h 3580109"/>
                <a:gd name="connsiteX39" fmla="*/ 216977 w 960895"/>
                <a:gd name="connsiteY39" fmla="*/ 3378631 h 3580109"/>
                <a:gd name="connsiteX40" fmla="*/ 123987 w 960895"/>
                <a:gd name="connsiteY40" fmla="*/ 3471621 h 3580109"/>
                <a:gd name="connsiteX41" fmla="*/ 46495 w 960895"/>
                <a:gd name="connsiteY41" fmla="*/ 3580109 h 3580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960895" h="3580109">
                  <a:moveTo>
                    <a:pt x="960895" y="0"/>
                  </a:moveTo>
                  <a:cubicBezTo>
                    <a:pt x="935065" y="15498"/>
                    <a:pt x="910347" y="33023"/>
                    <a:pt x="883404" y="46495"/>
                  </a:cubicBezTo>
                  <a:cubicBezTo>
                    <a:pt x="868792" y="53801"/>
                    <a:pt x="851521" y="54688"/>
                    <a:pt x="836909" y="61994"/>
                  </a:cubicBezTo>
                  <a:cubicBezTo>
                    <a:pt x="820249" y="70324"/>
                    <a:pt x="807435" y="85425"/>
                    <a:pt x="790414" y="92990"/>
                  </a:cubicBezTo>
                  <a:cubicBezTo>
                    <a:pt x="760557" y="106260"/>
                    <a:pt x="697424" y="123987"/>
                    <a:pt x="697424" y="123987"/>
                  </a:cubicBezTo>
                  <a:cubicBezTo>
                    <a:pt x="681926" y="134319"/>
                    <a:pt x="667589" y="146654"/>
                    <a:pt x="650929" y="154984"/>
                  </a:cubicBezTo>
                  <a:cubicBezTo>
                    <a:pt x="636317" y="162290"/>
                    <a:pt x="618715" y="162548"/>
                    <a:pt x="604434" y="170482"/>
                  </a:cubicBezTo>
                  <a:cubicBezTo>
                    <a:pt x="571869" y="188574"/>
                    <a:pt x="542441" y="211810"/>
                    <a:pt x="511444" y="232475"/>
                  </a:cubicBezTo>
                  <a:cubicBezTo>
                    <a:pt x="495946" y="242807"/>
                    <a:pt x="478121" y="250301"/>
                    <a:pt x="464950" y="263472"/>
                  </a:cubicBezTo>
                  <a:cubicBezTo>
                    <a:pt x="405284" y="323138"/>
                    <a:pt x="436692" y="297809"/>
                    <a:pt x="371960" y="340963"/>
                  </a:cubicBezTo>
                  <a:cubicBezTo>
                    <a:pt x="329611" y="468004"/>
                    <a:pt x="402860" y="271368"/>
                    <a:pt x="263472" y="480448"/>
                  </a:cubicBezTo>
                  <a:cubicBezTo>
                    <a:pt x="222143" y="542441"/>
                    <a:pt x="247973" y="516611"/>
                    <a:pt x="185980" y="557939"/>
                  </a:cubicBezTo>
                  <a:cubicBezTo>
                    <a:pt x="147025" y="674805"/>
                    <a:pt x="204104" y="535284"/>
                    <a:pt x="123987" y="635431"/>
                  </a:cubicBezTo>
                  <a:cubicBezTo>
                    <a:pt x="113782" y="648188"/>
                    <a:pt x="116423" y="667645"/>
                    <a:pt x="108489" y="681926"/>
                  </a:cubicBezTo>
                  <a:cubicBezTo>
                    <a:pt x="90397" y="714491"/>
                    <a:pt x="46495" y="774916"/>
                    <a:pt x="46495" y="774916"/>
                  </a:cubicBezTo>
                  <a:cubicBezTo>
                    <a:pt x="41329" y="795580"/>
                    <a:pt x="36849" y="816428"/>
                    <a:pt x="30997" y="836909"/>
                  </a:cubicBezTo>
                  <a:cubicBezTo>
                    <a:pt x="-13482" y="992588"/>
                    <a:pt x="48465" y="751544"/>
                    <a:pt x="0" y="945397"/>
                  </a:cubicBezTo>
                  <a:cubicBezTo>
                    <a:pt x="5166" y="1090048"/>
                    <a:pt x="6743" y="1234872"/>
                    <a:pt x="15499" y="1379350"/>
                  </a:cubicBezTo>
                  <a:cubicBezTo>
                    <a:pt x="17093" y="1405644"/>
                    <a:pt x="26666" y="1430858"/>
                    <a:pt x="30997" y="1456841"/>
                  </a:cubicBezTo>
                  <a:cubicBezTo>
                    <a:pt x="37002" y="1492874"/>
                    <a:pt x="38281" y="1529735"/>
                    <a:pt x="46495" y="1565329"/>
                  </a:cubicBezTo>
                  <a:cubicBezTo>
                    <a:pt x="53842" y="1597166"/>
                    <a:pt x="69568" y="1626621"/>
                    <a:pt x="77492" y="1658319"/>
                  </a:cubicBezTo>
                  <a:cubicBezTo>
                    <a:pt x="100915" y="1752013"/>
                    <a:pt x="86253" y="1700100"/>
                    <a:pt x="123987" y="1813302"/>
                  </a:cubicBezTo>
                  <a:lnTo>
                    <a:pt x="139485" y="1859797"/>
                  </a:lnTo>
                  <a:cubicBezTo>
                    <a:pt x="144651" y="1875295"/>
                    <a:pt x="145921" y="1892699"/>
                    <a:pt x="154983" y="1906292"/>
                  </a:cubicBezTo>
                  <a:lnTo>
                    <a:pt x="185980" y="1952787"/>
                  </a:lnTo>
                  <a:cubicBezTo>
                    <a:pt x="196312" y="1983784"/>
                    <a:pt x="209053" y="2014079"/>
                    <a:pt x="216977" y="2045777"/>
                  </a:cubicBezTo>
                  <a:cubicBezTo>
                    <a:pt x="222143" y="2066441"/>
                    <a:pt x="224084" y="2088192"/>
                    <a:pt x="232475" y="2107770"/>
                  </a:cubicBezTo>
                  <a:cubicBezTo>
                    <a:pt x="239812" y="2124891"/>
                    <a:pt x="253140" y="2138767"/>
                    <a:pt x="263472" y="2154265"/>
                  </a:cubicBezTo>
                  <a:cubicBezTo>
                    <a:pt x="268638" y="2174929"/>
                    <a:pt x="272850" y="2195856"/>
                    <a:pt x="278970" y="2216258"/>
                  </a:cubicBezTo>
                  <a:cubicBezTo>
                    <a:pt x="288358" y="2247553"/>
                    <a:pt x="304594" y="2277019"/>
                    <a:pt x="309966" y="2309248"/>
                  </a:cubicBezTo>
                  <a:cubicBezTo>
                    <a:pt x="352617" y="2565146"/>
                    <a:pt x="302808" y="2296112"/>
                    <a:pt x="340963" y="2448733"/>
                  </a:cubicBezTo>
                  <a:cubicBezTo>
                    <a:pt x="354493" y="2502852"/>
                    <a:pt x="365400" y="2582232"/>
                    <a:pt x="371960" y="2634712"/>
                  </a:cubicBezTo>
                  <a:cubicBezTo>
                    <a:pt x="377763" y="2681132"/>
                    <a:pt x="378283" y="2728324"/>
                    <a:pt x="387458" y="2774197"/>
                  </a:cubicBezTo>
                  <a:cubicBezTo>
                    <a:pt x="393866" y="2806236"/>
                    <a:pt x="410531" y="2835489"/>
                    <a:pt x="418455" y="2867187"/>
                  </a:cubicBezTo>
                  <a:lnTo>
                    <a:pt x="433953" y="2929180"/>
                  </a:lnTo>
                  <a:cubicBezTo>
                    <a:pt x="429992" y="2972750"/>
                    <a:pt x="432774" y="3086521"/>
                    <a:pt x="402956" y="3146156"/>
                  </a:cubicBezTo>
                  <a:cubicBezTo>
                    <a:pt x="374095" y="3203877"/>
                    <a:pt x="368312" y="3187730"/>
                    <a:pt x="325465" y="3239146"/>
                  </a:cubicBezTo>
                  <a:cubicBezTo>
                    <a:pt x="313540" y="3253455"/>
                    <a:pt x="303709" y="3269468"/>
                    <a:pt x="294468" y="3285641"/>
                  </a:cubicBezTo>
                  <a:cubicBezTo>
                    <a:pt x="283006" y="3305700"/>
                    <a:pt x="278262" y="3329885"/>
                    <a:pt x="263472" y="3347634"/>
                  </a:cubicBezTo>
                  <a:cubicBezTo>
                    <a:pt x="251548" y="3361944"/>
                    <a:pt x="230899" y="3366256"/>
                    <a:pt x="216977" y="3378631"/>
                  </a:cubicBezTo>
                  <a:cubicBezTo>
                    <a:pt x="184214" y="3407754"/>
                    <a:pt x="148303" y="3435147"/>
                    <a:pt x="123987" y="3471621"/>
                  </a:cubicBezTo>
                  <a:cubicBezTo>
                    <a:pt x="57941" y="3570690"/>
                    <a:pt x="88337" y="3538270"/>
                    <a:pt x="46495" y="3580109"/>
                  </a:cubicBezTo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</a:ln>
            <a:effectLst>
              <a:glow rad="38100">
                <a:schemeClr val="accent3">
                  <a:lumMod val="60000"/>
                  <a:lumOff val="40000"/>
                  <a:alpha val="46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D216E558-7F93-4A85-9CC5-3B54820B3D35}"/>
                </a:ext>
              </a:extLst>
            </p:cNvPr>
            <p:cNvSpPr/>
            <p:nvPr/>
          </p:nvSpPr>
          <p:spPr>
            <a:xfrm>
              <a:off x="4169044" y="542441"/>
              <a:ext cx="2418222" cy="4047977"/>
            </a:xfrm>
            <a:custGeom>
              <a:avLst/>
              <a:gdLst>
                <a:gd name="connsiteX0" fmla="*/ 0 w 2418222"/>
                <a:gd name="connsiteY0" fmla="*/ 0 h 4047977"/>
                <a:gd name="connsiteX1" fmla="*/ 883403 w 2418222"/>
                <a:gd name="connsiteY1" fmla="*/ 1069383 h 4047977"/>
                <a:gd name="connsiteX2" fmla="*/ 929898 w 2418222"/>
                <a:gd name="connsiteY2" fmla="*/ 1100379 h 4047977"/>
                <a:gd name="connsiteX3" fmla="*/ 1038387 w 2418222"/>
                <a:gd name="connsiteY3" fmla="*/ 1193369 h 4047977"/>
                <a:gd name="connsiteX4" fmla="*/ 1084881 w 2418222"/>
                <a:gd name="connsiteY4" fmla="*/ 1208867 h 4047977"/>
                <a:gd name="connsiteX5" fmla="*/ 1131376 w 2418222"/>
                <a:gd name="connsiteY5" fmla="*/ 1255362 h 4047977"/>
                <a:gd name="connsiteX6" fmla="*/ 1239864 w 2418222"/>
                <a:gd name="connsiteY6" fmla="*/ 1317356 h 4047977"/>
                <a:gd name="connsiteX7" fmla="*/ 1332854 w 2418222"/>
                <a:gd name="connsiteY7" fmla="*/ 1379349 h 4047977"/>
                <a:gd name="connsiteX8" fmla="*/ 1379349 w 2418222"/>
                <a:gd name="connsiteY8" fmla="*/ 1410345 h 4047977"/>
                <a:gd name="connsiteX9" fmla="*/ 1441342 w 2418222"/>
                <a:gd name="connsiteY9" fmla="*/ 1472339 h 4047977"/>
                <a:gd name="connsiteX10" fmla="*/ 1487837 w 2418222"/>
                <a:gd name="connsiteY10" fmla="*/ 1487837 h 4047977"/>
                <a:gd name="connsiteX11" fmla="*/ 1534332 w 2418222"/>
                <a:gd name="connsiteY11" fmla="*/ 1518834 h 4047977"/>
                <a:gd name="connsiteX12" fmla="*/ 1627322 w 2418222"/>
                <a:gd name="connsiteY12" fmla="*/ 1611823 h 4047977"/>
                <a:gd name="connsiteX13" fmla="*/ 1673817 w 2418222"/>
                <a:gd name="connsiteY13" fmla="*/ 1627322 h 4047977"/>
                <a:gd name="connsiteX14" fmla="*/ 1782305 w 2418222"/>
                <a:gd name="connsiteY14" fmla="*/ 1704813 h 4047977"/>
                <a:gd name="connsiteX15" fmla="*/ 1828800 w 2418222"/>
                <a:gd name="connsiteY15" fmla="*/ 1720312 h 4047977"/>
                <a:gd name="connsiteX16" fmla="*/ 1921790 w 2418222"/>
                <a:gd name="connsiteY16" fmla="*/ 1813301 h 4047977"/>
                <a:gd name="connsiteX17" fmla="*/ 1968285 w 2418222"/>
                <a:gd name="connsiteY17" fmla="*/ 1844298 h 4047977"/>
                <a:gd name="connsiteX18" fmla="*/ 2014780 w 2418222"/>
                <a:gd name="connsiteY18" fmla="*/ 1890793 h 4047977"/>
                <a:gd name="connsiteX19" fmla="*/ 2107770 w 2418222"/>
                <a:gd name="connsiteY19" fmla="*/ 1952786 h 4047977"/>
                <a:gd name="connsiteX20" fmla="*/ 2169763 w 2418222"/>
                <a:gd name="connsiteY20" fmla="*/ 2045776 h 4047977"/>
                <a:gd name="connsiteX21" fmla="*/ 2216258 w 2418222"/>
                <a:gd name="connsiteY21" fmla="*/ 2092271 h 4047977"/>
                <a:gd name="connsiteX22" fmla="*/ 2278251 w 2418222"/>
                <a:gd name="connsiteY22" fmla="*/ 2185261 h 4047977"/>
                <a:gd name="connsiteX23" fmla="*/ 2324746 w 2418222"/>
                <a:gd name="connsiteY23" fmla="*/ 2247254 h 4047977"/>
                <a:gd name="connsiteX24" fmla="*/ 2340244 w 2418222"/>
                <a:gd name="connsiteY24" fmla="*/ 2309247 h 4047977"/>
                <a:gd name="connsiteX25" fmla="*/ 2371241 w 2418222"/>
                <a:gd name="connsiteY25" fmla="*/ 2355742 h 4047977"/>
                <a:gd name="connsiteX26" fmla="*/ 2402237 w 2418222"/>
                <a:gd name="connsiteY26" fmla="*/ 2603715 h 4047977"/>
                <a:gd name="connsiteX27" fmla="*/ 2386739 w 2418222"/>
                <a:gd name="connsiteY27" fmla="*/ 2851688 h 4047977"/>
                <a:gd name="connsiteX28" fmla="*/ 2355742 w 2418222"/>
                <a:gd name="connsiteY28" fmla="*/ 2944678 h 4047977"/>
                <a:gd name="connsiteX29" fmla="*/ 2340244 w 2418222"/>
                <a:gd name="connsiteY29" fmla="*/ 3006671 h 4047977"/>
                <a:gd name="connsiteX30" fmla="*/ 2309248 w 2418222"/>
                <a:gd name="connsiteY30" fmla="*/ 3068664 h 4047977"/>
                <a:gd name="connsiteX31" fmla="*/ 2293749 w 2418222"/>
                <a:gd name="connsiteY31" fmla="*/ 3115159 h 4047977"/>
                <a:gd name="connsiteX32" fmla="*/ 2278251 w 2418222"/>
                <a:gd name="connsiteY32" fmla="*/ 3239145 h 4047977"/>
                <a:gd name="connsiteX33" fmla="*/ 2262753 w 2418222"/>
                <a:gd name="connsiteY33" fmla="*/ 3285640 h 4047977"/>
                <a:gd name="connsiteX34" fmla="*/ 2231756 w 2418222"/>
                <a:gd name="connsiteY34" fmla="*/ 3394128 h 4047977"/>
                <a:gd name="connsiteX35" fmla="*/ 2216258 w 2418222"/>
                <a:gd name="connsiteY35" fmla="*/ 3518115 h 4047977"/>
                <a:gd name="connsiteX36" fmla="*/ 2200759 w 2418222"/>
                <a:gd name="connsiteY36" fmla="*/ 3580108 h 4047977"/>
                <a:gd name="connsiteX37" fmla="*/ 2247254 w 2418222"/>
                <a:gd name="connsiteY37" fmla="*/ 3859078 h 4047977"/>
                <a:gd name="connsiteX38" fmla="*/ 2293749 w 2418222"/>
                <a:gd name="connsiteY38" fmla="*/ 3921071 h 4047977"/>
                <a:gd name="connsiteX39" fmla="*/ 2371241 w 2418222"/>
                <a:gd name="connsiteY39" fmla="*/ 4014061 h 4047977"/>
                <a:gd name="connsiteX40" fmla="*/ 2417736 w 2418222"/>
                <a:gd name="connsiteY40" fmla="*/ 4014061 h 404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18222" h="4047977">
                  <a:moveTo>
                    <a:pt x="0" y="0"/>
                  </a:moveTo>
                  <a:cubicBezTo>
                    <a:pt x="294468" y="356461"/>
                    <a:pt x="584969" y="716236"/>
                    <a:pt x="883403" y="1069383"/>
                  </a:cubicBezTo>
                  <a:cubicBezTo>
                    <a:pt x="895426" y="1083610"/>
                    <a:pt x="915589" y="1088455"/>
                    <a:pt x="929898" y="1100379"/>
                  </a:cubicBezTo>
                  <a:cubicBezTo>
                    <a:pt x="989862" y="1150349"/>
                    <a:pt x="964511" y="1151154"/>
                    <a:pt x="1038387" y="1193369"/>
                  </a:cubicBezTo>
                  <a:cubicBezTo>
                    <a:pt x="1052571" y="1201474"/>
                    <a:pt x="1069383" y="1203701"/>
                    <a:pt x="1084881" y="1208867"/>
                  </a:cubicBezTo>
                  <a:cubicBezTo>
                    <a:pt x="1100379" y="1224365"/>
                    <a:pt x="1114538" y="1241330"/>
                    <a:pt x="1131376" y="1255362"/>
                  </a:cubicBezTo>
                  <a:cubicBezTo>
                    <a:pt x="1177329" y="1293656"/>
                    <a:pt x="1185727" y="1284873"/>
                    <a:pt x="1239864" y="1317356"/>
                  </a:cubicBezTo>
                  <a:cubicBezTo>
                    <a:pt x="1271808" y="1336523"/>
                    <a:pt x="1301857" y="1358685"/>
                    <a:pt x="1332854" y="1379349"/>
                  </a:cubicBezTo>
                  <a:cubicBezTo>
                    <a:pt x="1348352" y="1389681"/>
                    <a:pt x="1366178" y="1397174"/>
                    <a:pt x="1379349" y="1410345"/>
                  </a:cubicBezTo>
                  <a:cubicBezTo>
                    <a:pt x="1400013" y="1431010"/>
                    <a:pt x="1417561" y="1455353"/>
                    <a:pt x="1441342" y="1472339"/>
                  </a:cubicBezTo>
                  <a:cubicBezTo>
                    <a:pt x="1454636" y="1481835"/>
                    <a:pt x="1472339" y="1482671"/>
                    <a:pt x="1487837" y="1487837"/>
                  </a:cubicBezTo>
                  <a:cubicBezTo>
                    <a:pt x="1503335" y="1498169"/>
                    <a:pt x="1520410" y="1506459"/>
                    <a:pt x="1534332" y="1518834"/>
                  </a:cubicBezTo>
                  <a:cubicBezTo>
                    <a:pt x="1567095" y="1547957"/>
                    <a:pt x="1585736" y="1597960"/>
                    <a:pt x="1627322" y="1611823"/>
                  </a:cubicBezTo>
                  <a:lnTo>
                    <a:pt x="1673817" y="1627322"/>
                  </a:lnTo>
                  <a:cubicBezTo>
                    <a:pt x="1687863" y="1637857"/>
                    <a:pt x="1759638" y="1693479"/>
                    <a:pt x="1782305" y="1704813"/>
                  </a:cubicBezTo>
                  <a:cubicBezTo>
                    <a:pt x="1796917" y="1712119"/>
                    <a:pt x="1813302" y="1715146"/>
                    <a:pt x="1828800" y="1720312"/>
                  </a:cubicBezTo>
                  <a:cubicBezTo>
                    <a:pt x="1859797" y="1751308"/>
                    <a:pt x="1885317" y="1788985"/>
                    <a:pt x="1921790" y="1813301"/>
                  </a:cubicBezTo>
                  <a:cubicBezTo>
                    <a:pt x="1937288" y="1823633"/>
                    <a:pt x="1953976" y="1832373"/>
                    <a:pt x="1968285" y="1844298"/>
                  </a:cubicBezTo>
                  <a:cubicBezTo>
                    <a:pt x="1985123" y="1858330"/>
                    <a:pt x="1997479" y="1877337"/>
                    <a:pt x="2014780" y="1890793"/>
                  </a:cubicBezTo>
                  <a:cubicBezTo>
                    <a:pt x="2044186" y="1913664"/>
                    <a:pt x="2107770" y="1952786"/>
                    <a:pt x="2107770" y="1952786"/>
                  </a:cubicBezTo>
                  <a:cubicBezTo>
                    <a:pt x="2128434" y="1983783"/>
                    <a:pt x="2143421" y="2019434"/>
                    <a:pt x="2169763" y="2045776"/>
                  </a:cubicBezTo>
                  <a:cubicBezTo>
                    <a:pt x="2185261" y="2061274"/>
                    <a:pt x="2202802" y="2074970"/>
                    <a:pt x="2216258" y="2092271"/>
                  </a:cubicBezTo>
                  <a:cubicBezTo>
                    <a:pt x="2239129" y="2121677"/>
                    <a:pt x="2255899" y="2155458"/>
                    <a:pt x="2278251" y="2185261"/>
                  </a:cubicBezTo>
                  <a:lnTo>
                    <a:pt x="2324746" y="2247254"/>
                  </a:lnTo>
                  <a:cubicBezTo>
                    <a:pt x="2329912" y="2267918"/>
                    <a:pt x="2331853" y="2289669"/>
                    <a:pt x="2340244" y="2309247"/>
                  </a:cubicBezTo>
                  <a:cubicBezTo>
                    <a:pt x="2347581" y="2326368"/>
                    <a:pt x="2365889" y="2337901"/>
                    <a:pt x="2371241" y="2355742"/>
                  </a:cubicBezTo>
                  <a:cubicBezTo>
                    <a:pt x="2379046" y="2381758"/>
                    <a:pt x="2401029" y="2592847"/>
                    <a:pt x="2402237" y="2603715"/>
                  </a:cubicBezTo>
                  <a:cubicBezTo>
                    <a:pt x="2397071" y="2686373"/>
                    <a:pt x="2397929" y="2769628"/>
                    <a:pt x="2386739" y="2851688"/>
                  </a:cubicBezTo>
                  <a:cubicBezTo>
                    <a:pt x="2382324" y="2884062"/>
                    <a:pt x="2363666" y="2912980"/>
                    <a:pt x="2355742" y="2944678"/>
                  </a:cubicBezTo>
                  <a:cubicBezTo>
                    <a:pt x="2350576" y="2965342"/>
                    <a:pt x="2347723" y="2986727"/>
                    <a:pt x="2340244" y="3006671"/>
                  </a:cubicBezTo>
                  <a:cubicBezTo>
                    <a:pt x="2332132" y="3028303"/>
                    <a:pt x="2318349" y="3047429"/>
                    <a:pt x="2309248" y="3068664"/>
                  </a:cubicBezTo>
                  <a:cubicBezTo>
                    <a:pt x="2302813" y="3083680"/>
                    <a:pt x="2298915" y="3099661"/>
                    <a:pt x="2293749" y="3115159"/>
                  </a:cubicBezTo>
                  <a:cubicBezTo>
                    <a:pt x="2288583" y="3156488"/>
                    <a:pt x="2285702" y="3198167"/>
                    <a:pt x="2278251" y="3239145"/>
                  </a:cubicBezTo>
                  <a:cubicBezTo>
                    <a:pt x="2275329" y="3255218"/>
                    <a:pt x="2267241" y="3269932"/>
                    <a:pt x="2262753" y="3285640"/>
                  </a:cubicBezTo>
                  <a:cubicBezTo>
                    <a:pt x="2223834" y="3421855"/>
                    <a:pt x="2268913" y="3282658"/>
                    <a:pt x="2231756" y="3394128"/>
                  </a:cubicBezTo>
                  <a:cubicBezTo>
                    <a:pt x="2226590" y="3435457"/>
                    <a:pt x="2223105" y="3477031"/>
                    <a:pt x="2216258" y="3518115"/>
                  </a:cubicBezTo>
                  <a:cubicBezTo>
                    <a:pt x="2212756" y="3539126"/>
                    <a:pt x="2200759" y="3558808"/>
                    <a:pt x="2200759" y="3580108"/>
                  </a:cubicBezTo>
                  <a:cubicBezTo>
                    <a:pt x="2200759" y="3776841"/>
                    <a:pt x="2177193" y="3760992"/>
                    <a:pt x="2247254" y="3859078"/>
                  </a:cubicBezTo>
                  <a:cubicBezTo>
                    <a:pt x="2262268" y="3880097"/>
                    <a:pt x="2278735" y="3900052"/>
                    <a:pt x="2293749" y="3921071"/>
                  </a:cubicBezTo>
                  <a:cubicBezTo>
                    <a:pt x="2329605" y="3971269"/>
                    <a:pt x="2320164" y="3971497"/>
                    <a:pt x="2371241" y="4014061"/>
                  </a:cubicBezTo>
                  <a:cubicBezTo>
                    <a:pt x="2426333" y="4059970"/>
                    <a:pt x="2417736" y="4058590"/>
                    <a:pt x="2417736" y="4014061"/>
                  </a:cubicBezTo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</a:ln>
            <a:effectLst>
              <a:glow rad="38100">
                <a:schemeClr val="accent3">
                  <a:lumMod val="60000"/>
                  <a:lumOff val="40000"/>
                  <a:alpha val="46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D9E61D3F-876A-47D9-8FF2-1792F7EE58F4}"/>
                </a:ext>
              </a:extLst>
            </p:cNvPr>
            <p:cNvSpPr/>
            <p:nvPr/>
          </p:nvSpPr>
          <p:spPr>
            <a:xfrm>
              <a:off x="6214820" y="1952786"/>
              <a:ext cx="867905" cy="2650211"/>
            </a:xfrm>
            <a:custGeom>
              <a:avLst/>
              <a:gdLst>
                <a:gd name="connsiteX0" fmla="*/ 0 w 867905"/>
                <a:gd name="connsiteY0" fmla="*/ 0 h 2650211"/>
                <a:gd name="connsiteX1" fmla="*/ 108488 w 867905"/>
                <a:gd name="connsiteY1" fmla="*/ 154983 h 2650211"/>
                <a:gd name="connsiteX2" fmla="*/ 201478 w 867905"/>
                <a:gd name="connsiteY2" fmla="*/ 232475 h 2650211"/>
                <a:gd name="connsiteX3" fmla="*/ 247973 w 867905"/>
                <a:gd name="connsiteY3" fmla="*/ 278970 h 2650211"/>
                <a:gd name="connsiteX4" fmla="*/ 263472 w 867905"/>
                <a:gd name="connsiteY4" fmla="*/ 325465 h 2650211"/>
                <a:gd name="connsiteX5" fmla="*/ 325465 w 867905"/>
                <a:gd name="connsiteY5" fmla="*/ 387458 h 2650211"/>
                <a:gd name="connsiteX6" fmla="*/ 356461 w 867905"/>
                <a:gd name="connsiteY6" fmla="*/ 433953 h 2650211"/>
                <a:gd name="connsiteX7" fmla="*/ 371960 w 867905"/>
                <a:gd name="connsiteY7" fmla="*/ 495946 h 2650211"/>
                <a:gd name="connsiteX8" fmla="*/ 402956 w 867905"/>
                <a:gd name="connsiteY8" fmla="*/ 557939 h 2650211"/>
                <a:gd name="connsiteX9" fmla="*/ 371960 w 867905"/>
                <a:gd name="connsiteY9" fmla="*/ 1162373 h 2650211"/>
                <a:gd name="connsiteX10" fmla="*/ 356461 w 867905"/>
                <a:gd name="connsiteY10" fmla="*/ 1394848 h 2650211"/>
                <a:gd name="connsiteX11" fmla="*/ 340963 w 867905"/>
                <a:gd name="connsiteY11" fmla="*/ 1487838 h 2650211"/>
                <a:gd name="connsiteX12" fmla="*/ 356461 w 867905"/>
                <a:gd name="connsiteY12" fmla="*/ 1782306 h 2650211"/>
                <a:gd name="connsiteX13" fmla="*/ 387458 w 867905"/>
                <a:gd name="connsiteY13" fmla="*/ 1983783 h 2650211"/>
                <a:gd name="connsiteX14" fmla="*/ 418455 w 867905"/>
                <a:gd name="connsiteY14" fmla="*/ 2045777 h 2650211"/>
                <a:gd name="connsiteX15" fmla="*/ 433953 w 867905"/>
                <a:gd name="connsiteY15" fmla="*/ 2107770 h 2650211"/>
                <a:gd name="connsiteX16" fmla="*/ 573438 w 867905"/>
                <a:gd name="connsiteY16" fmla="*/ 2262753 h 2650211"/>
                <a:gd name="connsiteX17" fmla="*/ 619933 w 867905"/>
                <a:gd name="connsiteY17" fmla="*/ 2309248 h 2650211"/>
                <a:gd name="connsiteX18" fmla="*/ 681926 w 867905"/>
                <a:gd name="connsiteY18" fmla="*/ 2402238 h 2650211"/>
                <a:gd name="connsiteX19" fmla="*/ 728421 w 867905"/>
                <a:gd name="connsiteY19" fmla="*/ 2495228 h 2650211"/>
                <a:gd name="connsiteX20" fmla="*/ 867905 w 867905"/>
                <a:gd name="connsiteY20" fmla="*/ 2650211 h 2650211"/>
                <a:gd name="connsiteX21" fmla="*/ 836909 w 867905"/>
                <a:gd name="connsiteY21" fmla="*/ 2541722 h 2650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67905" h="2650211">
                  <a:moveTo>
                    <a:pt x="0" y="0"/>
                  </a:moveTo>
                  <a:cubicBezTo>
                    <a:pt x="26669" y="40002"/>
                    <a:pt x="74070" y="114829"/>
                    <a:pt x="108488" y="154983"/>
                  </a:cubicBezTo>
                  <a:cubicBezTo>
                    <a:pt x="176403" y="234218"/>
                    <a:pt x="129736" y="172690"/>
                    <a:pt x="201478" y="232475"/>
                  </a:cubicBezTo>
                  <a:cubicBezTo>
                    <a:pt x="218316" y="246507"/>
                    <a:pt x="232475" y="263472"/>
                    <a:pt x="247973" y="278970"/>
                  </a:cubicBezTo>
                  <a:cubicBezTo>
                    <a:pt x="253139" y="294468"/>
                    <a:pt x="253976" y="312171"/>
                    <a:pt x="263472" y="325465"/>
                  </a:cubicBezTo>
                  <a:cubicBezTo>
                    <a:pt x="280458" y="349245"/>
                    <a:pt x="306446" y="365270"/>
                    <a:pt x="325465" y="387458"/>
                  </a:cubicBezTo>
                  <a:cubicBezTo>
                    <a:pt x="337587" y="401600"/>
                    <a:pt x="346129" y="418455"/>
                    <a:pt x="356461" y="433953"/>
                  </a:cubicBezTo>
                  <a:cubicBezTo>
                    <a:pt x="361627" y="454617"/>
                    <a:pt x="364481" y="476002"/>
                    <a:pt x="371960" y="495946"/>
                  </a:cubicBezTo>
                  <a:cubicBezTo>
                    <a:pt x="380072" y="517578"/>
                    <a:pt x="402315" y="534845"/>
                    <a:pt x="402956" y="557939"/>
                  </a:cubicBezTo>
                  <a:cubicBezTo>
                    <a:pt x="412630" y="906204"/>
                    <a:pt x="405037" y="930833"/>
                    <a:pt x="371960" y="1162373"/>
                  </a:cubicBezTo>
                  <a:cubicBezTo>
                    <a:pt x="366794" y="1239865"/>
                    <a:pt x="363824" y="1317534"/>
                    <a:pt x="356461" y="1394848"/>
                  </a:cubicBezTo>
                  <a:cubicBezTo>
                    <a:pt x="353482" y="1426131"/>
                    <a:pt x="340963" y="1456414"/>
                    <a:pt x="340963" y="1487838"/>
                  </a:cubicBezTo>
                  <a:cubicBezTo>
                    <a:pt x="340963" y="1586130"/>
                    <a:pt x="349200" y="1684283"/>
                    <a:pt x="356461" y="1782306"/>
                  </a:cubicBezTo>
                  <a:cubicBezTo>
                    <a:pt x="358269" y="1806713"/>
                    <a:pt x="374517" y="1944961"/>
                    <a:pt x="387458" y="1983783"/>
                  </a:cubicBezTo>
                  <a:cubicBezTo>
                    <a:pt x="394764" y="2005701"/>
                    <a:pt x="408123" y="2025112"/>
                    <a:pt x="418455" y="2045777"/>
                  </a:cubicBezTo>
                  <a:cubicBezTo>
                    <a:pt x="423621" y="2066441"/>
                    <a:pt x="424427" y="2088718"/>
                    <a:pt x="433953" y="2107770"/>
                  </a:cubicBezTo>
                  <a:cubicBezTo>
                    <a:pt x="458218" y="2156300"/>
                    <a:pt x="544544" y="2233859"/>
                    <a:pt x="573438" y="2262753"/>
                  </a:cubicBezTo>
                  <a:lnTo>
                    <a:pt x="619933" y="2309248"/>
                  </a:lnTo>
                  <a:cubicBezTo>
                    <a:pt x="656783" y="2419802"/>
                    <a:pt x="604531" y="2286144"/>
                    <a:pt x="681926" y="2402238"/>
                  </a:cubicBezTo>
                  <a:cubicBezTo>
                    <a:pt x="750681" y="2505370"/>
                    <a:pt x="634356" y="2390711"/>
                    <a:pt x="728421" y="2495228"/>
                  </a:cubicBezTo>
                  <a:cubicBezTo>
                    <a:pt x="884836" y="2669022"/>
                    <a:pt x="795883" y="2542175"/>
                    <a:pt x="867905" y="2650211"/>
                  </a:cubicBezTo>
                  <a:lnTo>
                    <a:pt x="836909" y="2541722"/>
                  </a:lnTo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</a:ln>
            <a:effectLst>
              <a:glow rad="38100">
                <a:schemeClr val="accent3">
                  <a:lumMod val="60000"/>
                  <a:lumOff val="40000"/>
                  <a:alpha val="46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11305CED-591D-46A1-BF9E-3C3A407ABCC5}"/>
                </a:ext>
              </a:extLst>
            </p:cNvPr>
            <p:cNvSpPr/>
            <p:nvPr/>
          </p:nvSpPr>
          <p:spPr>
            <a:xfrm>
              <a:off x="5253925" y="3687745"/>
              <a:ext cx="2588217" cy="713774"/>
            </a:xfrm>
            <a:custGeom>
              <a:avLst/>
              <a:gdLst>
                <a:gd name="connsiteX0" fmla="*/ 0 w 2588217"/>
                <a:gd name="connsiteY0" fmla="*/ 78343 h 713774"/>
                <a:gd name="connsiteX1" fmla="*/ 480448 w 2588217"/>
                <a:gd name="connsiteY1" fmla="*/ 16350 h 713774"/>
                <a:gd name="connsiteX2" fmla="*/ 526943 w 2588217"/>
                <a:gd name="connsiteY2" fmla="*/ 31848 h 713774"/>
                <a:gd name="connsiteX3" fmla="*/ 650929 w 2588217"/>
                <a:gd name="connsiteY3" fmla="*/ 62845 h 713774"/>
                <a:gd name="connsiteX4" fmla="*/ 790414 w 2588217"/>
                <a:gd name="connsiteY4" fmla="*/ 140336 h 713774"/>
                <a:gd name="connsiteX5" fmla="*/ 883404 w 2588217"/>
                <a:gd name="connsiteY5" fmla="*/ 202330 h 713774"/>
                <a:gd name="connsiteX6" fmla="*/ 929899 w 2588217"/>
                <a:gd name="connsiteY6" fmla="*/ 233326 h 713774"/>
                <a:gd name="connsiteX7" fmla="*/ 976394 w 2588217"/>
                <a:gd name="connsiteY7" fmla="*/ 248824 h 713774"/>
                <a:gd name="connsiteX8" fmla="*/ 1069383 w 2588217"/>
                <a:gd name="connsiteY8" fmla="*/ 341814 h 713774"/>
                <a:gd name="connsiteX9" fmla="*/ 1115878 w 2588217"/>
                <a:gd name="connsiteY9" fmla="*/ 372811 h 713774"/>
                <a:gd name="connsiteX10" fmla="*/ 1208868 w 2588217"/>
                <a:gd name="connsiteY10" fmla="*/ 465801 h 713774"/>
                <a:gd name="connsiteX11" fmla="*/ 1255363 w 2588217"/>
                <a:gd name="connsiteY11" fmla="*/ 512296 h 713774"/>
                <a:gd name="connsiteX12" fmla="*/ 1394848 w 2588217"/>
                <a:gd name="connsiteY12" fmla="*/ 605286 h 713774"/>
                <a:gd name="connsiteX13" fmla="*/ 1441343 w 2588217"/>
                <a:gd name="connsiteY13" fmla="*/ 636282 h 713774"/>
                <a:gd name="connsiteX14" fmla="*/ 1534333 w 2588217"/>
                <a:gd name="connsiteY14" fmla="*/ 667279 h 713774"/>
                <a:gd name="connsiteX15" fmla="*/ 1642821 w 2588217"/>
                <a:gd name="connsiteY15" fmla="*/ 713774 h 713774"/>
                <a:gd name="connsiteX16" fmla="*/ 1983783 w 2588217"/>
                <a:gd name="connsiteY16" fmla="*/ 698275 h 713774"/>
                <a:gd name="connsiteX17" fmla="*/ 2123268 w 2588217"/>
                <a:gd name="connsiteY17" fmla="*/ 667279 h 713774"/>
                <a:gd name="connsiteX18" fmla="*/ 2185261 w 2588217"/>
                <a:gd name="connsiteY18" fmla="*/ 636282 h 713774"/>
                <a:gd name="connsiteX19" fmla="*/ 2309248 w 2588217"/>
                <a:gd name="connsiteY19" fmla="*/ 605286 h 713774"/>
                <a:gd name="connsiteX20" fmla="*/ 2402238 w 2588217"/>
                <a:gd name="connsiteY20" fmla="*/ 574289 h 713774"/>
                <a:gd name="connsiteX21" fmla="*/ 2557221 w 2588217"/>
                <a:gd name="connsiteY21" fmla="*/ 527794 h 713774"/>
                <a:gd name="connsiteX22" fmla="*/ 2588217 w 2588217"/>
                <a:gd name="connsiteY22" fmla="*/ 512296 h 71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88217" h="713774">
                  <a:moveTo>
                    <a:pt x="0" y="78343"/>
                  </a:moveTo>
                  <a:cubicBezTo>
                    <a:pt x="322101" y="-22313"/>
                    <a:pt x="161565" y="-4908"/>
                    <a:pt x="480448" y="16350"/>
                  </a:cubicBezTo>
                  <a:cubicBezTo>
                    <a:pt x="495946" y="21516"/>
                    <a:pt x="511094" y="27886"/>
                    <a:pt x="526943" y="31848"/>
                  </a:cubicBezTo>
                  <a:cubicBezTo>
                    <a:pt x="551921" y="38092"/>
                    <a:pt x="621946" y="46744"/>
                    <a:pt x="650929" y="62845"/>
                  </a:cubicBezTo>
                  <a:cubicBezTo>
                    <a:pt x="810803" y="151663"/>
                    <a:pt x="685208" y="105268"/>
                    <a:pt x="790414" y="140336"/>
                  </a:cubicBezTo>
                  <a:lnTo>
                    <a:pt x="883404" y="202330"/>
                  </a:lnTo>
                  <a:cubicBezTo>
                    <a:pt x="898902" y="212662"/>
                    <a:pt x="912228" y="227436"/>
                    <a:pt x="929899" y="233326"/>
                  </a:cubicBezTo>
                  <a:lnTo>
                    <a:pt x="976394" y="248824"/>
                  </a:lnTo>
                  <a:cubicBezTo>
                    <a:pt x="1007390" y="279821"/>
                    <a:pt x="1032910" y="317498"/>
                    <a:pt x="1069383" y="341814"/>
                  </a:cubicBezTo>
                  <a:cubicBezTo>
                    <a:pt x="1084881" y="352146"/>
                    <a:pt x="1101956" y="360436"/>
                    <a:pt x="1115878" y="372811"/>
                  </a:cubicBezTo>
                  <a:cubicBezTo>
                    <a:pt x="1148641" y="401934"/>
                    <a:pt x="1177871" y="434804"/>
                    <a:pt x="1208868" y="465801"/>
                  </a:cubicBezTo>
                  <a:cubicBezTo>
                    <a:pt x="1224366" y="481299"/>
                    <a:pt x="1237126" y="500138"/>
                    <a:pt x="1255363" y="512296"/>
                  </a:cubicBezTo>
                  <a:lnTo>
                    <a:pt x="1394848" y="605286"/>
                  </a:lnTo>
                  <a:cubicBezTo>
                    <a:pt x="1410346" y="615618"/>
                    <a:pt x="1423672" y="630392"/>
                    <a:pt x="1441343" y="636282"/>
                  </a:cubicBezTo>
                  <a:cubicBezTo>
                    <a:pt x="1472340" y="646614"/>
                    <a:pt x="1507147" y="649155"/>
                    <a:pt x="1534333" y="667279"/>
                  </a:cubicBezTo>
                  <a:cubicBezTo>
                    <a:pt x="1598551" y="710090"/>
                    <a:pt x="1562758" y="693757"/>
                    <a:pt x="1642821" y="713774"/>
                  </a:cubicBezTo>
                  <a:cubicBezTo>
                    <a:pt x="1756475" y="708608"/>
                    <a:pt x="1870322" y="706680"/>
                    <a:pt x="1983783" y="698275"/>
                  </a:cubicBezTo>
                  <a:cubicBezTo>
                    <a:pt x="2011745" y="696204"/>
                    <a:pt x="2092658" y="674931"/>
                    <a:pt x="2123268" y="667279"/>
                  </a:cubicBezTo>
                  <a:cubicBezTo>
                    <a:pt x="2143932" y="656947"/>
                    <a:pt x="2163343" y="643588"/>
                    <a:pt x="2185261" y="636282"/>
                  </a:cubicBezTo>
                  <a:cubicBezTo>
                    <a:pt x="2225676" y="622810"/>
                    <a:pt x="2268833" y="618758"/>
                    <a:pt x="2309248" y="605286"/>
                  </a:cubicBezTo>
                  <a:cubicBezTo>
                    <a:pt x="2340245" y="594954"/>
                    <a:pt x="2370540" y="582213"/>
                    <a:pt x="2402238" y="574289"/>
                  </a:cubicBezTo>
                  <a:cubicBezTo>
                    <a:pt x="2446734" y="563165"/>
                    <a:pt x="2519486" y="546662"/>
                    <a:pt x="2557221" y="527794"/>
                  </a:cubicBezTo>
                  <a:lnTo>
                    <a:pt x="2588217" y="512296"/>
                  </a:lnTo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</a:ln>
            <a:effectLst>
              <a:glow rad="38100">
                <a:schemeClr val="accent3">
                  <a:lumMod val="60000"/>
                  <a:lumOff val="40000"/>
                  <a:alpha val="46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C2D99844-C139-4C3D-9DA7-C4648ED54A56}"/>
                </a:ext>
              </a:extLst>
            </p:cNvPr>
            <p:cNvSpPr/>
            <p:nvPr/>
          </p:nvSpPr>
          <p:spPr>
            <a:xfrm>
              <a:off x="6896746" y="2789695"/>
              <a:ext cx="1053913" cy="1301858"/>
            </a:xfrm>
            <a:custGeom>
              <a:avLst/>
              <a:gdLst>
                <a:gd name="connsiteX0" fmla="*/ 0 w 1053913"/>
                <a:gd name="connsiteY0" fmla="*/ 0 h 1301858"/>
                <a:gd name="connsiteX1" fmla="*/ 15498 w 1053913"/>
                <a:gd name="connsiteY1" fmla="*/ 77491 h 1301858"/>
                <a:gd name="connsiteX2" fmla="*/ 46495 w 1053913"/>
                <a:gd name="connsiteY2" fmla="*/ 123986 h 1301858"/>
                <a:gd name="connsiteX3" fmla="*/ 92990 w 1053913"/>
                <a:gd name="connsiteY3" fmla="*/ 216976 h 1301858"/>
                <a:gd name="connsiteX4" fmla="*/ 139485 w 1053913"/>
                <a:gd name="connsiteY4" fmla="*/ 387458 h 1301858"/>
                <a:gd name="connsiteX5" fmla="*/ 154983 w 1053913"/>
                <a:gd name="connsiteY5" fmla="*/ 433952 h 1301858"/>
                <a:gd name="connsiteX6" fmla="*/ 185979 w 1053913"/>
                <a:gd name="connsiteY6" fmla="*/ 557939 h 1301858"/>
                <a:gd name="connsiteX7" fmla="*/ 216976 w 1053913"/>
                <a:gd name="connsiteY7" fmla="*/ 650929 h 1301858"/>
                <a:gd name="connsiteX8" fmla="*/ 232474 w 1053913"/>
                <a:gd name="connsiteY8" fmla="*/ 697424 h 1301858"/>
                <a:gd name="connsiteX9" fmla="*/ 325464 w 1053913"/>
                <a:gd name="connsiteY9" fmla="*/ 836908 h 1301858"/>
                <a:gd name="connsiteX10" fmla="*/ 402956 w 1053913"/>
                <a:gd name="connsiteY10" fmla="*/ 929898 h 1301858"/>
                <a:gd name="connsiteX11" fmla="*/ 495946 w 1053913"/>
                <a:gd name="connsiteY11" fmla="*/ 991891 h 1301858"/>
                <a:gd name="connsiteX12" fmla="*/ 542440 w 1053913"/>
                <a:gd name="connsiteY12" fmla="*/ 1007390 h 1301858"/>
                <a:gd name="connsiteX13" fmla="*/ 604434 w 1053913"/>
                <a:gd name="connsiteY13" fmla="*/ 1038386 h 1301858"/>
                <a:gd name="connsiteX14" fmla="*/ 666427 w 1053913"/>
                <a:gd name="connsiteY14" fmla="*/ 1053885 h 1301858"/>
                <a:gd name="connsiteX15" fmla="*/ 712922 w 1053913"/>
                <a:gd name="connsiteY15" fmla="*/ 1084881 h 1301858"/>
                <a:gd name="connsiteX16" fmla="*/ 759417 w 1053913"/>
                <a:gd name="connsiteY16" fmla="*/ 1100380 h 1301858"/>
                <a:gd name="connsiteX17" fmla="*/ 852407 w 1053913"/>
                <a:gd name="connsiteY17" fmla="*/ 1162373 h 1301858"/>
                <a:gd name="connsiteX18" fmla="*/ 898901 w 1053913"/>
                <a:gd name="connsiteY18" fmla="*/ 1193369 h 1301858"/>
                <a:gd name="connsiteX19" fmla="*/ 960895 w 1053913"/>
                <a:gd name="connsiteY19" fmla="*/ 1224366 h 1301858"/>
                <a:gd name="connsiteX20" fmla="*/ 1053885 w 1053913"/>
                <a:gd name="connsiteY20" fmla="*/ 1301858 h 130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53913" h="1301858">
                  <a:moveTo>
                    <a:pt x="0" y="0"/>
                  </a:moveTo>
                  <a:cubicBezTo>
                    <a:pt x="5166" y="25830"/>
                    <a:pt x="6249" y="52826"/>
                    <a:pt x="15498" y="77491"/>
                  </a:cubicBezTo>
                  <a:cubicBezTo>
                    <a:pt x="22038" y="94932"/>
                    <a:pt x="38165" y="107326"/>
                    <a:pt x="46495" y="123986"/>
                  </a:cubicBezTo>
                  <a:cubicBezTo>
                    <a:pt x="110661" y="252318"/>
                    <a:pt x="4157" y="83727"/>
                    <a:pt x="92990" y="216976"/>
                  </a:cubicBezTo>
                  <a:cubicBezTo>
                    <a:pt x="159488" y="416474"/>
                    <a:pt x="95671" y="212205"/>
                    <a:pt x="139485" y="387458"/>
                  </a:cubicBezTo>
                  <a:cubicBezTo>
                    <a:pt x="143447" y="403307"/>
                    <a:pt x="150685" y="418191"/>
                    <a:pt x="154983" y="433952"/>
                  </a:cubicBezTo>
                  <a:cubicBezTo>
                    <a:pt x="166192" y="475052"/>
                    <a:pt x="172507" y="517524"/>
                    <a:pt x="185979" y="557939"/>
                  </a:cubicBezTo>
                  <a:lnTo>
                    <a:pt x="216976" y="650929"/>
                  </a:lnTo>
                  <a:cubicBezTo>
                    <a:pt x="222142" y="666427"/>
                    <a:pt x="223412" y="683831"/>
                    <a:pt x="232474" y="697424"/>
                  </a:cubicBezTo>
                  <a:lnTo>
                    <a:pt x="325464" y="836908"/>
                  </a:lnTo>
                  <a:cubicBezTo>
                    <a:pt x="353016" y="878236"/>
                    <a:pt x="361650" y="897771"/>
                    <a:pt x="402956" y="929898"/>
                  </a:cubicBezTo>
                  <a:cubicBezTo>
                    <a:pt x="432362" y="952769"/>
                    <a:pt x="460605" y="980110"/>
                    <a:pt x="495946" y="991891"/>
                  </a:cubicBezTo>
                  <a:cubicBezTo>
                    <a:pt x="511444" y="997057"/>
                    <a:pt x="527424" y="1000955"/>
                    <a:pt x="542440" y="1007390"/>
                  </a:cubicBezTo>
                  <a:cubicBezTo>
                    <a:pt x="563676" y="1016491"/>
                    <a:pt x="582801" y="1030274"/>
                    <a:pt x="604434" y="1038386"/>
                  </a:cubicBezTo>
                  <a:cubicBezTo>
                    <a:pt x="624378" y="1045865"/>
                    <a:pt x="645763" y="1048719"/>
                    <a:pt x="666427" y="1053885"/>
                  </a:cubicBezTo>
                  <a:cubicBezTo>
                    <a:pt x="681925" y="1064217"/>
                    <a:pt x="696262" y="1076551"/>
                    <a:pt x="712922" y="1084881"/>
                  </a:cubicBezTo>
                  <a:cubicBezTo>
                    <a:pt x="727534" y="1092187"/>
                    <a:pt x="745136" y="1092446"/>
                    <a:pt x="759417" y="1100380"/>
                  </a:cubicBezTo>
                  <a:cubicBezTo>
                    <a:pt x="791982" y="1118472"/>
                    <a:pt x="821410" y="1141709"/>
                    <a:pt x="852407" y="1162373"/>
                  </a:cubicBezTo>
                  <a:cubicBezTo>
                    <a:pt x="867905" y="1172705"/>
                    <a:pt x="882241" y="1185039"/>
                    <a:pt x="898901" y="1193369"/>
                  </a:cubicBezTo>
                  <a:cubicBezTo>
                    <a:pt x="919566" y="1203701"/>
                    <a:pt x="941084" y="1212479"/>
                    <a:pt x="960895" y="1224366"/>
                  </a:cubicBezTo>
                  <a:cubicBezTo>
                    <a:pt x="1058184" y="1282739"/>
                    <a:pt x="1053885" y="1250005"/>
                    <a:pt x="1053885" y="1301858"/>
                  </a:cubicBezTo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</a:ln>
            <a:effectLst>
              <a:glow rad="38100">
                <a:schemeClr val="accent3">
                  <a:lumMod val="60000"/>
                  <a:lumOff val="40000"/>
                  <a:alpha val="46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102184AD-8AFC-4B32-8F3F-45ACAA249452}"/>
                </a:ext>
              </a:extLst>
            </p:cNvPr>
            <p:cNvSpPr/>
            <p:nvPr/>
          </p:nvSpPr>
          <p:spPr>
            <a:xfrm>
              <a:off x="3533614" y="2200759"/>
              <a:ext cx="2123484" cy="2061275"/>
            </a:xfrm>
            <a:custGeom>
              <a:avLst/>
              <a:gdLst>
                <a:gd name="connsiteX0" fmla="*/ 0 w 2123484"/>
                <a:gd name="connsiteY0" fmla="*/ 0 h 2061275"/>
                <a:gd name="connsiteX1" fmla="*/ 309966 w 2123484"/>
                <a:gd name="connsiteY1" fmla="*/ 247973 h 2061275"/>
                <a:gd name="connsiteX2" fmla="*/ 356461 w 2123484"/>
                <a:gd name="connsiteY2" fmla="*/ 340963 h 2061275"/>
                <a:gd name="connsiteX3" fmla="*/ 387457 w 2123484"/>
                <a:gd name="connsiteY3" fmla="*/ 387458 h 2061275"/>
                <a:gd name="connsiteX4" fmla="*/ 418454 w 2123484"/>
                <a:gd name="connsiteY4" fmla="*/ 495946 h 2061275"/>
                <a:gd name="connsiteX5" fmla="*/ 449450 w 2123484"/>
                <a:gd name="connsiteY5" fmla="*/ 604434 h 2061275"/>
                <a:gd name="connsiteX6" fmla="*/ 464949 w 2123484"/>
                <a:gd name="connsiteY6" fmla="*/ 712922 h 2061275"/>
                <a:gd name="connsiteX7" fmla="*/ 511444 w 2123484"/>
                <a:gd name="connsiteY7" fmla="*/ 1007390 h 2061275"/>
                <a:gd name="connsiteX8" fmla="*/ 526942 w 2123484"/>
                <a:gd name="connsiteY8" fmla="*/ 1131377 h 2061275"/>
                <a:gd name="connsiteX9" fmla="*/ 542440 w 2123484"/>
                <a:gd name="connsiteY9" fmla="*/ 1177872 h 2061275"/>
                <a:gd name="connsiteX10" fmla="*/ 557939 w 2123484"/>
                <a:gd name="connsiteY10" fmla="*/ 1255363 h 2061275"/>
                <a:gd name="connsiteX11" fmla="*/ 573437 w 2123484"/>
                <a:gd name="connsiteY11" fmla="*/ 1301858 h 2061275"/>
                <a:gd name="connsiteX12" fmla="*/ 635430 w 2123484"/>
                <a:gd name="connsiteY12" fmla="*/ 1534333 h 2061275"/>
                <a:gd name="connsiteX13" fmla="*/ 650928 w 2123484"/>
                <a:gd name="connsiteY13" fmla="*/ 1580827 h 2061275"/>
                <a:gd name="connsiteX14" fmla="*/ 697423 w 2123484"/>
                <a:gd name="connsiteY14" fmla="*/ 1642821 h 2061275"/>
                <a:gd name="connsiteX15" fmla="*/ 728420 w 2123484"/>
                <a:gd name="connsiteY15" fmla="*/ 1689316 h 2061275"/>
                <a:gd name="connsiteX16" fmla="*/ 867905 w 2123484"/>
                <a:gd name="connsiteY16" fmla="*/ 1766807 h 2061275"/>
                <a:gd name="connsiteX17" fmla="*/ 976393 w 2123484"/>
                <a:gd name="connsiteY17" fmla="*/ 1813302 h 2061275"/>
                <a:gd name="connsiteX18" fmla="*/ 1115878 w 2123484"/>
                <a:gd name="connsiteY18" fmla="*/ 1859797 h 2061275"/>
                <a:gd name="connsiteX19" fmla="*/ 1441342 w 2123484"/>
                <a:gd name="connsiteY19" fmla="*/ 1844299 h 2061275"/>
                <a:gd name="connsiteX20" fmla="*/ 1937288 w 2123484"/>
                <a:gd name="connsiteY20" fmla="*/ 1875295 h 2061275"/>
                <a:gd name="connsiteX21" fmla="*/ 2045776 w 2123484"/>
                <a:gd name="connsiteY21" fmla="*/ 1906292 h 2061275"/>
                <a:gd name="connsiteX22" fmla="*/ 2061274 w 2123484"/>
                <a:gd name="connsiteY22" fmla="*/ 1952787 h 2061275"/>
                <a:gd name="connsiteX23" fmla="*/ 2107769 w 2123484"/>
                <a:gd name="connsiteY23" fmla="*/ 1983783 h 2061275"/>
                <a:gd name="connsiteX24" fmla="*/ 2123267 w 2123484"/>
                <a:gd name="connsiteY24" fmla="*/ 2061275 h 206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23484" h="2061275">
                  <a:moveTo>
                    <a:pt x="0" y="0"/>
                  </a:moveTo>
                  <a:cubicBezTo>
                    <a:pt x="103322" y="82658"/>
                    <a:pt x="209826" y="161488"/>
                    <a:pt x="309966" y="247973"/>
                  </a:cubicBezTo>
                  <a:cubicBezTo>
                    <a:pt x="349049" y="281726"/>
                    <a:pt x="335927" y="299895"/>
                    <a:pt x="356461" y="340963"/>
                  </a:cubicBezTo>
                  <a:cubicBezTo>
                    <a:pt x="364791" y="357623"/>
                    <a:pt x="379127" y="370798"/>
                    <a:pt x="387457" y="387458"/>
                  </a:cubicBezTo>
                  <a:cubicBezTo>
                    <a:pt x="399841" y="412227"/>
                    <a:pt x="411835" y="472778"/>
                    <a:pt x="418454" y="495946"/>
                  </a:cubicBezTo>
                  <a:cubicBezTo>
                    <a:pt x="435052" y="554037"/>
                    <a:pt x="437338" y="537819"/>
                    <a:pt x="449450" y="604434"/>
                  </a:cubicBezTo>
                  <a:cubicBezTo>
                    <a:pt x="455985" y="640375"/>
                    <a:pt x="459252" y="676839"/>
                    <a:pt x="464949" y="712922"/>
                  </a:cubicBezTo>
                  <a:cubicBezTo>
                    <a:pt x="494527" y="900247"/>
                    <a:pt x="491371" y="856847"/>
                    <a:pt x="511444" y="1007390"/>
                  </a:cubicBezTo>
                  <a:cubicBezTo>
                    <a:pt x="516949" y="1048675"/>
                    <a:pt x="519491" y="1090398"/>
                    <a:pt x="526942" y="1131377"/>
                  </a:cubicBezTo>
                  <a:cubicBezTo>
                    <a:pt x="529864" y="1147450"/>
                    <a:pt x="538478" y="1162023"/>
                    <a:pt x="542440" y="1177872"/>
                  </a:cubicBezTo>
                  <a:cubicBezTo>
                    <a:pt x="548829" y="1203427"/>
                    <a:pt x="551550" y="1229808"/>
                    <a:pt x="557939" y="1255363"/>
                  </a:cubicBezTo>
                  <a:cubicBezTo>
                    <a:pt x="561901" y="1271212"/>
                    <a:pt x="569475" y="1286009"/>
                    <a:pt x="573437" y="1301858"/>
                  </a:cubicBezTo>
                  <a:cubicBezTo>
                    <a:pt x="630562" y="1530362"/>
                    <a:pt x="576309" y="1356972"/>
                    <a:pt x="635430" y="1534333"/>
                  </a:cubicBezTo>
                  <a:cubicBezTo>
                    <a:pt x="640596" y="1549831"/>
                    <a:pt x="641126" y="1567758"/>
                    <a:pt x="650928" y="1580827"/>
                  </a:cubicBezTo>
                  <a:cubicBezTo>
                    <a:pt x="666426" y="1601492"/>
                    <a:pt x="682409" y="1621802"/>
                    <a:pt x="697423" y="1642821"/>
                  </a:cubicBezTo>
                  <a:cubicBezTo>
                    <a:pt x="708250" y="1657978"/>
                    <a:pt x="714402" y="1677050"/>
                    <a:pt x="728420" y="1689316"/>
                  </a:cubicBezTo>
                  <a:cubicBezTo>
                    <a:pt x="794010" y="1746707"/>
                    <a:pt x="804045" y="1745521"/>
                    <a:pt x="867905" y="1766807"/>
                  </a:cubicBezTo>
                  <a:cubicBezTo>
                    <a:pt x="984634" y="1844627"/>
                    <a:pt x="836281" y="1753254"/>
                    <a:pt x="976393" y="1813302"/>
                  </a:cubicBezTo>
                  <a:cubicBezTo>
                    <a:pt x="1115072" y="1872736"/>
                    <a:pt x="893105" y="1822669"/>
                    <a:pt x="1115878" y="1859797"/>
                  </a:cubicBezTo>
                  <a:cubicBezTo>
                    <a:pt x="1224366" y="1854631"/>
                    <a:pt x="1332731" y="1844299"/>
                    <a:pt x="1441342" y="1844299"/>
                  </a:cubicBezTo>
                  <a:cubicBezTo>
                    <a:pt x="1717057" y="1844299"/>
                    <a:pt x="1736436" y="1850189"/>
                    <a:pt x="1937288" y="1875295"/>
                  </a:cubicBezTo>
                  <a:cubicBezTo>
                    <a:pt x="1937822" y="1875428"/>
                    <a:pt x="2038366" y="1898882"/>
                    <a:pt x="2045776" y="1906292"/>
                  </a:cubicBezTo>
                  <a:cubicBezTo>
                    <a:pt x="2057328" y="1917844"/>
                    <a:pt x="2051069" y="1940030"/>
                    <a:pt x="2061274" y="1952787"/>
                  </a:cubicBezTo>
                  <a:cubicBezTo>
                    <a:pt x="2072910" y="1967332"/>
                    <a:pt x="2092271" y="1973451"/>
                    <a:pt x="2107769" y="1983783"/>
                  </a:cubicBezTo>
                  <a:cubicBezTo>
                    <a:pt x="2126534" y="2040080"/>
                    <a:pt x="2123267" y="2013941"/>
                    <a:pt x="2123267" y="2061275"/>
                  </a:cubicBezTo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</a:ln>
            <a:effectLst>
              <a:glow rad="38100">
                <a:schemeClr val="accent3">
                  <a:lumMod val="60000"/>
                  <a:lumOff val="40000"/>
                  <a:alpha val="46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38E91597-6074-464F-899C-06F6E2984017}"/>
                </a:ext>
              </a:extLst>
            </p:cNvPr>
            <p:cNvSpPr/>
            <p:nvPr/>
          </p:nvSpPr>
          <p:spPr>
            <a:xfrm rot="17558382">
              <a:off x="5414532" y="67371"/>
              <a:ext cx="700671" cy="5291191"/>
            </a:xfrm>
            <a:custGeom>
              <a:avLst/>
              <a:gdLst>
                <a:gd name="connsiteX0" fmla="*/ 111735 w 700671"/>
                <a:gd name="connsiteY0" fmla="*/ 0 h 4605138"/>
                <a:gd name="connsiteX1" fmla="*/ 483694 w 700671"/>
                <a:gd name="connsiteY1" fmla="*/ 526942 h 4605138"/>
                <a:gd name="connsiteX2" fmla="*/ 499193 w 700671"/>
                <a:gd name="connsiteY2" fmla="*/ 573437 h 4605138"/>
                <a:gd name="connsiteX3" fmla="*/ 561186 w 700671"/>
                <a:gd name="connsiteY3" fmla="*/ 681925 h 4605138"/>
                <a:gd name="connsiteX4" fmla="*/ 607681 w 700671"/>
                <a:gd name="connsiteY4" fmla="*/ 790413 h 4605138"/>
                <a:gd name="connsiteX5" fmla="*/ 654176 w 700671"/>
                <a:gd name="connsiteY5" fmla="*/ 883403 h 4605138"/>
                <a:gd name="connsiteX6" fmla="*/ 669674 w 700671"/>
                <a:gd name="connsiteY6" fmla="*/ 945396 h 4605138"/>
                <a:gd name="connsiteX7" fmla="*/ 685172 w 700671"/>
                <a:gd name="connsiteY7" fmla="*/ 991891 h 4605138"/>
                <a:gd name="connsiteX8" fmla="*/ 700671 w 700671"/>
                <a:gd name="connsiteY8" fmla="*/ 1084881 h 4605138"/>
                <a:gd name="connsiteX9" fmla="*/ 669674 w 700671"/>
                <a:gd name="connsiteY9" fmla="*/ 1379349 h 4605138"/>
                <a:gd name="connsiteX10" fmla="*/ 654176 w 700671"/>
                <a:gd name="connsiteY10" fmla="*/ 1441342 h 4605138"/>
                <a:gd name="connsiteX11" fmla="*/ 592182 w 700671"/>
                <a:gd name="connsiteY11" fmla="*/ 1534332 h 4605138"/>
                <a:gd name="connsiteX12" fmla="*/ 530189 w 700671"/>
                <a:gd name="connsiteY12" fmla="*/ 1627322 h 4605138"/>
                <a:gd name="connsiteX13" fmla="*/ 468196 w 700671"/>
                <a:gd name="connsiteY13" fmla="*/ 1735810 h 4605138"/>
                <a:gd name="connsiteX14" fmla="*/ 437199 w 700671"/>
                <a:gd name="connsiteY14" fmla="*/ 1782305 h 4605138"/>
                <a:gd name="connsiteX15" fmla="*/ 421701 w 700671"/>
                <a:gd name="connsiteY15" fmla="*/ 1828800 h 4605138"/>
                <a:gd name="connsiteX16" fmla="*/ 344210 w 700671"/>
                <a:gd name="connsiteY16" fmla="*/ 1937288 h 4605138"/>
                <a:gd name="connsiteX17" fmla="*/ 282216 w 700671"/>
                <a:gd name="connsiteY17" fmla="*/ 2061274 h 4605138"/>
                <a:gd name="connsiteX18" fmla="*/ 204725 w 700671"/>
                <a:gd name="connsiteY18" fmla="*/ 2185261 h 4605138"/>
                <a:gd name="connsiteX19" fmla="*/ 158230 w 700671"/>
                <a:gd name="connsiteY19" fmla="*/ 2247254 h 4605138"/>
                <a:gd name="connsiteX20" fmla="*/ 96237 w 700671"/>
                <a:gd name="connsiteY20" fmla="*/ 2355742 h 4605138"/>
                <a:gd name="connsiteX21" fmla="*/ 65240 w 700671"/>
                <a:gd name="connsiteY21" fmla="*/ 2417735 h 4605138"/>
                <a:gd name="connsiteX22" fmla="*/ 49742 w 700671"/>
                <a:gd name="connsiteY22" fmla="*/ 2479728 h 4605138"/>
                <a:gd name="connsiteX23" fmla="*/ 34243 w 700671"/>
                <a:gd name="connsiteY23" fmla="*/ 2557220 h 4605138"/>
                <a:gd name="connsiteX24" fmla="*/ 18745 w 700671"/>
                <a:gd name="connsiteY24" fmla="*/ 2603715 h 4605138"/>
                <a:gd name="connsiteX25" fmla="*/ 18745 w 700671"/>
                <a:gd name="connsiteY25" fmla="*/ 3192651 h 4605138"/>
                <a:gd name="connsiteX26" fmla="*/ 49742 w 700671"/>
                <a:gd name="connsiteY26" fmla="*/ 3316637 h 4605138"/>
                <a:gd name="connsiteX27" fmla="*/ 65240 w 700671"/>
                <a:gd name="connsiteY27" fmla="*/ 3378630 h 4605138"/>
                <a:gd name="connsiteX28" fmla="*/ 80738 w 700671"/>
                <a:gd name="connsiteY28" fmla="*/ 3518115 h 4605138"/>
                <a:gd name="connsiteX29" fmla="*/ 111735 w 700671"/>
                <a:gd name="connsiteY29" fmla="*/ 3719593 h 4605138"/>
                <a:gd name="connsiteX30" fmla="*/ 142732 w 700671"/>
                <a:gd name="connsiteY30" fmla="*/ 3874576 h 4605138"/>
                <a:gd name="connsiteX31" fmla="*/ 158230 w 700671"/>
                <a:gd name="connsiteY31" fmla="*/ 3921071 h 4605138"/>
                <a:gd name="connsiteX32" fmla="*/ 204725 w 700671"/>
                <a:gd name="connsiteY32" fmla="*/ 4091552 h 4605138"/>
                <a:gd name="connsiteX33" fmla="*/ 220223 w 700671"/>
                <a:gd name="connsiteY33" fmla="*/ 4138047 h 4605138"/>
                <a:gd name="connsiteX34" fmla="*/ 328711 w 700671"/>
                <a:gd name="connsiteY34" fmla="*/ 4293030 h 4605138"/>
                <a:gd name="connsiteX35" fmla="*/ 406203 w 700671"/>
                <a:gd name="connsiteY35" fmla="*/ 4370522 h 4605138"/>
                <a:gd name="connsiteX36" fmla="*/ 437199 w 700671"/>
                <a:gd name="connsiteY36" fmla="*/ 4432515 h 4605138"/>
                <a:gd name="connsiteX37" fmla="*/ 514691 w 700671"/>
                <a:gd name="connsiteY37" fmla="*/ 4525505 h 4605138"/>
                <a:gd name="connsiteX38" fmla="*/ 561186 w 700671"/>
                <a:gd name="connsiteY38" fmla="*/ 4556501 h 4605138"/>
                <a:gd name="connsiteX39" fmla="*/ 592182 w 700671"/>
                <a:gd name="connsiteY39" fmla="*/ 4602996 h 4605138"/>
                <a:gd name="connsiteX40" fmla="*/ 700671 w 700671"/>
                <a:gd name="connsiteY40" fmla="*/ 4572000 h 460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00671" h="4605138">
                  <a:moveTo>
                    <a:pt x="111735" y="0"/>
                  </a:moveTo>
                  <a:cubicBezTo>
                    <a:pt x="235721" y="175647"/>
                    <a:pt x="363325" y="348796"/>
                    <a:pt x="483694" y="526942"/>
                  </a:cubicBezTo>
                  <a:cubicBezTo>
                    <a:pt x="492840" y="540478"/>
                    <a:pt x="492758" y="558421"/>
                    <a:pt x="499193" y="573437"/>
                  </a:cubicBezTo>
                  <a:cubicBezTo>
                    <a:pt x="522791" y="628498"/>
                    <a:pt x="530054" y="635228"/>
                    <a:pt x="561186" y="681925"/>
                  </a:cubicBezTo>
                  <a:cubicBezTo>
                    <a:pt x="597532" y="790964"/>
                    <a:pt x="550227" y="656354"/>
                    <a:pt x="607681" y="790413"/>
                  </a:cubicBezTo>
                  <a:cubicBezTo>
                    <a:pt x="646181" y="880247"/>
                    <a:pt x="594606" y="794049"/>
                    <a:pt x="654176" y="883403"/>
                  </a:cubicBezTo>
                  <a:cubicBezTo>
                    <a:pt x="659342" y="904067"/>
                    <a:pt x="663822" y="924915"/>
                    <a:pt x="669674" y="945396"/>
                  </a:cubicBezTo>
                  <a:cubicBezTo>
                    <a:pt x="674162" y="961104"/>
                    <a:pt x="681628" y="975943"/>
                    <a:pt x="685172" y="991891"/>
                  </a:cubicBezTo>
                  <a:cubicBezTo>
                    <a:pt x="691989" y="1022567"/>
                    <a:pt x="695505" y="1053884"/>
                    <a:pt x="700671" y="1084881"/>
                  </a:cubicBezTo>
                  <a:cubicBezTo>
                    <a:pt x="675699" y="1484415"/>
                    <a:pt x="713029" y="1227605"/>
                    <a:pt x="669674" y="1379349"/>
                  </a:cubicBezTo>
                  <a:cubicBezTo>
                    <a:pt x="663822" y="1399830"/>
                    <a:pt x="663702" y="1422290"/>
                    <a:pt x="654176" y="1441342"/>
                  </a:cubicBezTo>
                  <a:cubicBezTo>
                    <a:pt x="637516" y="1474662"/>
                    <a:pt x="612847" y="1503335"/>
                    <a:pt x="592182" y="1534332"/>
                  </a:cubicBezTo>
                  <a:lnTo>
                    <a:pt x="530189" y="1627322"/>
                  </a:lnTo>
                  <a:cubicBezTo>
                    <a:pt x="454672" y="1740597"/>
                    <a:pt x="546849" y="1598169"/>
                    <a:pt x="468196" y="1735810"/>
                  </a:cubicBezTo>
                  <a:cubicBezTo>
                    <a:pt x="458954" y="1751982"/>
                    <a:pt x="447531" y="1766807"/>
                    <a:pt x="437199" y="1782305"/>
                  </a:cubicBezTo>
                  <a:cubicBezTo>
                    <a:pt x="432033" y="1797803"/>
                    <a:pt x="429806" y="1814616"/>
                    <a:pt x="421701" y="1828800"/>
                  </a:cubicBezTo>
                  <a:cubicBezTo>
                    <a:pt x="327046" y="1994447"/>
                    <a:pt x="416204" y="1805300"/>
                    <a:pt x="344210" y="1937288"/>
                  </a:cubicBezTo>
                  <a:cubicBezTo>
                    <a:pt x="322084" y="1977853"/>
                    <a:pt x="309940" y="2024308"/>
                    <a:pt x="282216" y="2061274"/>
                  </a:cubicBezTo>
                  <a:cubicBezTo>
                    <a:pt x="150504" y="2236890"/>
                    <a:pt x="311095" y="2015067"/>
                    <a:pt x="204725" y="2185261"/>
                  </a:cubicBezTo>
                  <a:cubicBezTo>
                    <a:pt x="191035" y="2207165"/>
                    <a:pt x="173728" y="2226590"/>
                    <a:pt x="158230" y="2247254"/>
                  </a:cubicBezTo>
                  <a:cubicBezTo>
                    <a:pt x="127782" y="2338599"/>
                    <a:pt x="163256" y="2248512"/>
                    <a:pt x="96237" y="2355742"/>
                  </a:cubicBezTo>
                  <a:cubicBezTo>
                    <a:pt x="83992" y="2375334"/>
                    <a:pt x="75572" y="2397071"/>
                    <a:pt x="65240" y="2417735"/>
                  </a:cubicBezTo>
                  <a:cubicBezTo>
                    <a:pt x="60074" y="2438399"/>
                    <a:pt x="54363" y="2458935"/>
                    <a:pt x="49742" y="2479728"/>
                  </a:cubicBezTo>
                  <a:cubicBezTo>
                    <a:pt x="44028" y="2505443"/>
                    <a:pt x="40632" y="2531664"/>
                    <a:pt x="34243" y="2557220"/>
                  </a:cubicBezTo>
                  <a:cubicBezTo>
                    <a:pt x="30281" y="2573069"/>
                    <a:pt x="23911" y="2588217"/>
                    <a:pt x="18745" y="2603715"/>
                  </a:cubicBezTo>
                  <a:cubicBezTo>
                    <a:pt x="-6457" y="2880940"/>
                    <a:pt x="-6039" y="2796094"/>
                    <a:pt x="18745" y="3192651"/>
                  </a:cubicBezTo>
                  <a:cubicBezTo>
                    <a:pt x="22526" y="3253155"/>
                    <a:pt x="35166" y="3265622"/>
                    <a:pt x="49742" y="3316637"/>
                  </a:cubicBezTo>
                  <a:cubicBezTo>
                    <a:pt x="55594" y="3337118"/>
                    <a:pt x="60074" y="3357966"/>
                    <a:pt x="65240" y="3378630"/>
                  </a:cubicBezTo>
                  <a:cubicBezTo>
                    <a:pt x="70406" y="3425125"/>
                    <a:pt x="74935" y="3471695"/>
                    <a:pt x="80738" y="3518115"/>
                  </a:cubicBezTo>
                  <a:cubicBezTo>
                    <a:pt x="86950" y="3567809"/>
                    <a:pt x="102044" y="3667907"/>
                    <a:pt x="111735" y="3719593"/>
                  </a:cubicBezTo>
                  <a:cubicBezTo>
                    <a:pt x="121444" y="3771375"/>
                    <a:pt x="126072" y="3824595"/>
                    <a:pt x="142732" y="3874576"/>
                  </a:cubicBezTo>
                  <a:cubicBezTo>
                    <a:pt x="147898" y="3890074"/>
                    <a:pt x="154268" y="3905222"/>
                    <a:pt x="158230" y="3921071"/>
                  </a:cubicBezTo>
                  <a:cubicBezTo>
                    <a:pt x="202041" y="4096318"/>
                    <a:pt x="138227" y="3892059"/>
                    <a:pt x="204725" y="4091552"/>
                  </a:cubicBezTo>
                  <a:cubicBezTo>
                    <a:pt x="209891" y="4107050"/>
                    <a:pt x="211161" y="4124454"/>
                    <a:pt x="220223" y="4138047"/>
                  </a:cubicBezTo>
                  <a:cubicBezTo>
                    <a:pt x="362724" y="4351800"/>
                    <a:pt x="213977" y="4132403"/>
                    <a:pt x="328711" y="4293030"/>
                  </a:cubicBezTo>
                  <a:cubicBezTo>
                    <a:pt x="375676" y="4358780"/>
                    <a:pt x="338574" y="4325436"/>
                    <a:pt x="406203" y="4370522"/>
                  </a:cubicBezTo>
                  <a:cubicBezTo>
                    <a:pt x="416535" y="4391186"/>
                    <a:pt x="425737" y="4412456"/>
                    <a:pt x="437199" y="4432515"/>
                  </a:cubicBezTo>
                  <a:cubicBezTo>
                    <a:pt x="459364" y="4471304"/>
                    <a:pt x="479724" y="4496366"/>
                    <a:pt x="514691" y="4525505"/>
                  </a:cubicBezTo>
                  <a:cubicBezTo>
                    <a:pt x="529000" y="4537429"/>
                    <a:pt x="545688" y="4546169"/>
                    <a:pt x="561186" y="4556501"/>
                  </a:cubicBezTo>
                  <a:cubicBezTo>
                    <a:pt x="571518" y="4571999"/>
                    <a:pt x="574272" y="4597879"/>
                    <a:pt x="592182" y="4602996"/>
                  </a:cubicBezTo>
                  <a:cubicBezTo>
                    <a:pt x="626094" y="4612685"/>
                    <a:pt x="670191" y="4587239"/>
                    <a:pt x="700671" y="4572000"/>
                  </a:cubicBezTo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</a:ln>
            <a:effectLst>
              <a:glow rad="38100">
                <a:schemeClr val="accent3">
                  <a:lumMod val="60000"/>
                  <a:lumOff val="40000"/>
                  <a:alpha val="46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326FEDF-1101-4F0A-A28F-D96D75B08A97}"/>
                </a:ext>
              </a:extLst>
            </p:cNvPr>
            <p:cNvGrpSpPr/>
            <p:nvPr/>
          </p:nvGrpSpPr>
          <p:grpSpPr>
            <a:xfrm>
              <a:off x="4276672" y="1083253"/>
              <a:ext cx="3426494" cy="2854108"/>
              <a:chOff x="4075194" y="1145246"/>
              <a:chExt cx="3426494" cy="285410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EEC469D0-90C4-4085-B035-64EFB04D6E4E}"/>
                  </a:ext>
                </a:extLst>
              </p:cNvPr>
              <p:cNvSpPr/>
              <p:nvPr/>
            </p:nvSpPr>
            <p:spPr>
              <a:xfrm>
                <a:off x="4075194" y="1145246"/>
                <a:ext cx="1816924" cy="2707574"/>
              </a:xfrm>
              <a:custGeom>
                <a:avLst/>
                <a:gdLst>
                  <a:gd name="connsiteX0" fmla="*/ 1033297 w 2387084"/>
                  <a:gd name="connsiteY0" fmla="*/ 296883 h 2992581"/>
                  <a:gd name="connsiteX1" fmla="*/ 973921 w 2387084"/>
                  <a:gd name="connsiteY1" fmla="*/ 332509 h 2992581"/>
                  <a:gd name="connsiteX2" fmla="*/ 938295 w 2387084"/>
                  <a:gd name="connsiteY2" fmla="*/ 368135 h 2992581"/>
                  <a:gd name="connsiteX3" fmla="*/ 902669 w 2387084"/>
                  <a:gd name="connsiteY3" fmla="*/ 391885 h 2992581"/>
                  <a:gd name="connsiteX4" fmla="*/ 878918 w 2387084"/>
                  <a:gd name="connsiteY4" fmla="*/ 427511 h 2992581"/>
                  <a:gd name="connsiteX5" fmla="*/ 843292 w 2387084"/>
                  <a:gd name="connsiteY5" fmla="*/ 439387 h 2992581"/>
                  <a:gd name="connsiteX6" fmla="*/ 807666 w 2387084"/>
                  <a:gd name="connsiteY6" fmla="*/ 463137 h 2992581"/>
                  <a:gd name="connsiteX7" fmla="*/ 772040 w 2387084"/>
                  <a:gd name="connsiteY7" fmla="*/ 498763 h 2992581"/>
                  <a:gd name="connsiteX8" fmla="*/ 736414 w 2387084"/>
                  <a:gd name="connsiteY8" fmla="*/ 522514 h 2992581"/>
                  <a:gd name="connsiteX9" fmla="*/ 665162 w 2387084"/>
                  <a:gd name="connsiteY9" fmla="*/ 581890 h 2992581"/>
                  <a:gd name="connsiteX10" fmla="*/ 570160 w 2387084"/>
                  <a:gd name="connsiteY10" fmla="*/ 688768 h 2992581"/>
                  <a:gd name="connsiteX11" fmla="*/ 546409 w 2387084"/>
                  <a:gd name="connsiteY11" fmla="*/ 724394 h 2992581"/>
                  <a:gd name="connsiteX12" fmla="*/ 475157 w 2387084"/>
                  <a:gd name="connsiteY12" fmla="*/ 795646 h 2992581"/>
                  <a:gd name="connsiteX13" fmla="*/ 415781 w 2387084"/>
                  <a:gd name="connsiteY13" fmla="*/ 855023 h 2992581"/>
                  <a:gd name="connsiteX14" fmla="*/ 380155 w 2387084"/>
                  <a:gd name="connsiteY14" fmla="*/ 926275 h 2992581"/>
                  <a:gd name="connsiteX15" fmla="*/ 356404 w 2387084"/>
                  <a:gd name="connsiteY15" fmla="*/ 961901 h 2992581"/>
                  <a:gd name="connsiteX16" fmla="*/ 285152 w 2387084"/>
                  <a:gd name="connsiteY16" fmla="*/ 1045028 h 2992581"/>
                  <a:gd name="connsiteX17" fmla="*/ 273277 w 2387084"/>
                  <a:gd name="connsiteY17" fmla="*/ 1080654 h 2992581"/>
                  <a:gd name="connsiteX18" fmla="*/ 225775 w 2387084"/>
                  <a:gd name="connsiteY18" fmla="*/ 1151906 h 2992581"/>
                  <a:gd name="connsiteX19" fmla="*/ 190149 w 2387084"/>
                  <a:gd name="connsiteY19" fmla="*/ 1235033 h 2992581"/>
                  <a:gd name="connsiteX20" fmla="*/ 166399 w 2387084"/>
                  <a:gd name="connsiteY20" fmla="*/ 1318161 h 2992581"/>
                  <a:gd name="connsiteX21" fmla="*/ 118897 w 2387084"/>
                  <a:gd name="connsiteY21" fmla="*/ 1401288 h 2992581"/>
                  <a:gd name="connsiteX22" fmla="*/ 95147 w 2387084"/>
                  <a:gd name="connsiteY22" fmla="*/ 1496290 h 2992581"/>
                  <a:gd name="connsiteX23" fmla="*/ 83271 w 2387084"/>
                  <a:gd name="connsiteY23" fmla="*/ 1543792 h 2992581"/>
                  <a:gd name="connsiteX24" fmla="*/ 59521 w 2387084"/>
                  <a:gd name="connsiteY24" fmla="*/ 1591293 h 2992581"/>
                  <a:gd name="connsiteX25" fmla="*/ 47645 w 2387084"/>
                  <a:gd name="connsiteY25" fmla="*/ 1650670 h 2992581"/>
                  <a:gd name="connsiteX26" fmla="*/ 35770 w 2387084"/>
                  <a:gd name="connsiteY26" fmla="*/ 1686296 h 2992581"/>
                  <a:gd name="connsiteX27" fmla="*/ 23895 w 2387084"/>
                  <a:gd name="connsiteY27" fmla="*/ 1757548 h 2992581"/>
                  <a:gd name="connsiteX28" fmla="*/ 12020 w 2387084"/>
                  <a:gd name="connsiteY28" fmla="*/ 1805049 h 2992581"/>
                  <a:gd name="connsiteX29" fmla="*/ 12020 w 2387084"/>
                  <a:gd name="connsiteY29" fmla="*/ 2339438 h 2992581"/>
                  <a:gd name="connsiteX30" fmla="*/ 23895 w 2387084"/>
                  <a:gd name="connsiteY30" fmla="*/ 2386940 h 2992581"/>
                  <a:gd name="connsiteX31" fmla="*/ 59521 w 2387084"/>
                  <a:gd name="connsiteY31" fmla="*/ 2517568 h 2992581"/>
                  <a:gd name="connsiteX32" fmla="*/ 71396 w 2387084"/>
                  <a:gd name="connsiteY32" fmla="*/ 2553194 h 2992581"/>
                  <a:gd name="connsiteX33" fmla="*/ 83271 w 2387084"/>
                  <a:gd name="connsiteY33" fmla="*/ 2588820 h 2992581"/>
                  <a:gd name="connsiteX34" fmla="*/ 130773 w 2387084"/>
                  <a:gd name="connsiteY34" fmla="*/ 2660072 h 2992581"/>
                  <a:gd name="connsiteX35" fmla="*/ 154523 w 2387084"/>
                  <a:gd name="connsiteY35" fmla="*/ 2695698 h 2992581"/>
                  <a:gd name="connsiteX36" fmla="*/ 190149 w 2387084"/>
                  <a:gd name="connsiteY36" fmla="*/ 2731324 h 2992581"/>
                  <a:gd name="connsiteX37" fmla="*/ 213900 w 2387084"/>
                  <a:gd name="connsiteY37" fmla="*/ 2766950 h 2992581"/>
                  <a:gd name="connsiteX38" fmla="*/ 320778 w 2387084"/>
                  <a:gd name="connsiteY38" fmla="*/ 2850077 h 2992581"/>
                  <a:gd name="connsiteX39" fmla="*/ 356404 w 2387084"/>
                  <a:gd name="connsiteY39" fmla="*/ 2873828 h 2992581"/>
                  <a:gd name="connsiteX40" fmla="*/ 392030 w 2387084"/>
                  <a:gd name="connsiteY40" fmla="*/ 2897579 h 2992581"/>
                  <a:gd name="connsiteX41" fmla="*/ 498908 w 2387084"/>
                  <a:gd name="connsiteY41" fmla="*/ 2933205 h 2992581"/>
                  <a:gd name="connsiteX42" fmla="*/ 534534 w 2387084"/>
                  <a:gd name="connsiteY42" fmla="*/ 2945080 h 2992581"/>
                  <a:gd name="connsiteX43" fmla="*/ 582035 w 2387084"/>
                  <a:gd name="connsiteY43" fmla="*/ 2956955 h 2992581"/>
                  <a:gd name="connsiteX44" fmla="*/ 617661 w 2387084"/>
                  <a:gd name="connsiteY44" fmla="*/ 2968831 h 2992581"/>
                  <a:gd name="connsiteX45" fmla="*/ 712664 w 2387084"/>
                  <a:gd name="connsiteY45" fmla="*/ 2992581 h 2992581"/>
                  <a:gd name="connsiteX46" fmla="*/ 1021422 w 2387084"/>
                  <a:gd name="connsiteY46" fmla="*/ 2980706 h 2992581"/>
                  <a:gd name="connsiteX47" fmla="*/ 1092674 w 2387084"/>
                  <a:gd name="connsiteY47" fmla="*/ 2956955 h 2992581"/>
                  <a:gd name="connsiteX48" fmla="*/ 1128300 w 2387084"/>
                  <a:gd name="connsiteY48" fmla="*/ 2945080 h 2992581"/>
                  <a:gd name="connsiteX49" fmla="*/ 1211427 w 2387084"/>
                  <a:gd name="connsiteY49" fmla="*/ 2873828 h 2992581"/>
                  <a:gd name="connsiteX50" fmla="*/ 1247053 w 2387084"/>
                  <a:gd name="connsiteY50" fmla="*/ 2826327 h 2992581"/>
                  <a:gd name="connsiteX51" fmla="*/ 1282679 w 2387084"/>
                  <a:gd name="connsiteY51" fmla="*/ 2802576 h 2992581"/>
                  <a:gd name="connsiteX52" fmla="*/ 1342056 w 2387084"/>
                  <a:gd name="connsiteY52" fmla="*/ 2731324 h 2992581"/>
                  <a:gd name="connsiteX53" fmla="*/ 1377682 w 2387084"/>
                  <a:gd name="connsiteY53" fmla="*/ 2695698 h 2992581"/>
                  <a:gd name="connsiteX54" fmla="*/ 1401432 w 2387084"/>
                  <a:gd name="connsiteY54" fmla="*/ 2660072 h 2992581"/>
                  <a:gd name="connsiteX55" fmla="*/ 1460809 w 2387084"/>
                  <a:gd name="connsiteY55" fmla="*/ 2588820 h 2992581"/>
                  <a:gd name="connsiteX56" fmla="*/ 1496435 w 2387084"/>
                  <a:gd name="connsiteY56" fmla="*/ 2481942 h 2992581"/>
                  <a:gd name="connsiteX57" fmla="*/ 1508310 w 2387084"/>
                  <a:gd name="connsiteY57" fmla="*/ 2446316 h 2992581"/>
                  <a:gd name="connsiteX58" fmla="*/ 1520186 w 2387084"/>
                  <a:gd name="connsiteY58" fmla="*/ 2410690 h 2992581"/>
                  <a:gd name="connsiteX59" fmla="*/ 1532061 w 2387084"/>
                  <a:gd name="connsiteY59" fmla="*/ 2339438 h 2992581"/>
                  <a:gd name="connsiteX60" fmla="*/ 1543936 w 2387084"/>
                  <a:gd name="connsiteY60" fmla="*/ 2185059 h 2992581"/>
                  <a:gd name="connsiteX61" fmla="*/ 1555812 w 2387084"/>
                  <a:gd name="connsiteY61" fmla="*/ 2149433 h 2992581"/>
                  <a:gd name="connsiteX62" fmla="*/ 1567687 w 2387084"/>
                  <a:gd name="connsiteY62" fmla="*/ 2101932 h 2992581"/>
                  <a:gd name="connsiteX63" fmla="*/ 1579562 w 2387084"/>
                  <a:gd name="connsiteY63" fmla="*/ 2030680 h 2992581"/>
                  <a:gd name="connsiteX64" fmla="*/ 1615188 w 2387084"/>
                  <a:gd name="connsiteY64" fmla="*/ 1911927 h 2992581"/>
                  <a:gd name="connsiteX65" fmla="*/ 1638939 w 2387084"/>
                  <a:gd name="connsiteY65" fmla="*/ 1840675 h 2992581"/>
                  <a:gd name="connsiteX66" fmla="*/ 1650814 w 2387084"/>
                  <a:gd name="connsiteY66" fmla="*/ 1805049 h 2992581"/>
                  <a:gd name="connsiteX67" fmla="*/ 1674565 w 2387084"/>
                  <a:gd name="connsiteY67" fmla="*/ 1757548 h 2992581"/>
                  <a:gd name="connsiteX68" fmla="*/ 1686440 w 2387084"/>
                  <a:gd name="connsiteY68" fmla="*/ 1721922 h 2992581"/>
                  <a:gd name="connsiteX69" fmla="*/ 1733942 w 2387084"/>
                  <a:gd name="connsiteY69" fmla="*/ 1650670 h 2992581"/>
                  <a:gd name="connsiteX70" fmla="*/ 1793318 w 2387084"/>
                  <a:gd name="connsiteY70" fmla="*/ 1531916 h 2992581"/>
                  <a:gd name="connsiteX71" fmla="*/ 1840820 w 2387084"/>
                  <a:gd name="connsiteY71" fmla="*/ 1472540 h 2992581"/>
                  <a:gd name="connsiteX72" fmla="*/ 1888321 w 2387084"/>
                  <a:gd name="connsiteY72" fmla="*/ 1413163 h 2992581"/>
                  <a:gd name="connsiteX73" fmla="*/ 1935822 w 2387084"/>
                  <a:gd name="connsiteY73" fmla="*/ 1341911 h 2992581"/>
                  <a:gd name="connsiteX74" fmla="*/ 2007074 w 2387084"/>
                  <a:gd name="connsiteY74" fmla="*/ 1282535 h 2992581"/>
                  <a:gd name="connsiteX75" fmla="*/ 2042700 w 2387084"/>
                  <a:gd name="connsiteY75" fmla="*/ 1235033 h 2992581"/>
                  <a:gd name="connsiteX76" fmla="*/ 2125827 w 2387084"/>
                  <a:gd name="connsiteY76" fmla="*/ 1151906 h 2992581"/>
                  <a:gd name="connsiteX77" fmla="*/ 2149578 w 2387084"/>
                  <a:gd name="connsiteY77" fmla="*/ 1104405 h 2992581"/>
                  <a:gd name="connsiteX78" fmla="*/ 2244581 w 2387084"/>
                  <a:gd name="connsiteY78" fmla="*/ 973776 h 2992581"/>
                  <a:gd name="connsiteX79" fmla="*/ 2268331 w 2387084"/>
                  <a:gd name="connsiteY79" fmla="*/ 938150 h 2992581"/>
                  <a:gd name="connsiteX80" fmla="*/ 2292082 w 2387084"/>
                  <a:gd name="connsiteY80" fmla="*/ 890649 h 2992581"/>
                  <a:gd name="connsiteX81" fmla="*/ 2327708 w 2387084"/>
                  <a:gd name="connsiteY81" fmla="*/ 843148 h 2992581"/>
                  <a:gd name="connsiteX82" fmla="*/ 2351458 w 2387084"/>
                  <a:gd name="connsiteY82" fmla="*/ 771896 h 2992581"/>
                  <a:gd name="connsiteX83" fmla="*/ 2375209 w 2387084"/>
                  <a:gd name="connsiteY83" fmla="*/ 688768 h 2992581"/>
                  <a:gd name="connsiteX84" fmla="*/ 2387084 w 2387084"/>
                  <a:gd name="connsiteY84" fmla="*/ 605641 h 2992581"/>
                  <a:gd name="connsiteX85" fmla="*/ 2375209 w 2387084"/>
                  <a:gd name="connsiteY85" fmla="*/ 178129 h 2992581"/>
                  <a:gd name="connsiteX86" fmla="*/ 2256456 w 2387084"/>
                  <a:gd name="connsiteY86" fmla="*/ 59376 h 2992581"/>
                  <a:gd name="connsiteX87" fmla="*/ 2185204 w 2387084"/>
                  <a:gd name="connsiteY87" fmla="*/ 35625 h 2992581"/>
                  <a:gd name="connsiteX88" fmla="*/ 2149578 w 2387084"/>
                  <a:gd name="connsiteY88" fmla="*/ 11875 h 2992581"/>
                  <a:gd name="connsiteX89" fmla="*/ 2018949 w 2387084"/>
                  <a:gd name="connsiteY89" fmla="*/ 0 h 2992581"/>
                  <a:gd name="connsiteX90" fmla="*/ 1686440 w 2387084"/>
                  <a:gd name="connsiteY90" fmla="*/ 11875 h 2992581"/>
                  <a:gd name="connsiteX91" fmla="*/ 1650814 w 2387084"/>
                  <a:gd name="connsiteY91" fmla="*/ 23750 h 2992581"/>
                  <a:gd name="connsiteX92" fmla="*/ 1532061 w 2387084"/>
                  <a:gd name="connsiteY92" fmla="*/ 47501 h 2992581"/>
                  <a:gd name="connsiteX93" fmla="*/ 1484560 w 2387084"/>
                  <a:gd name="connsiteY93" fmla="*/ 59376 h 2992581"/>
                  <a:gd name="connsiteX94" fmla="*/ 1448934 w 2387084"/>
                  <a:gd name="connsiteY94" fmla="*/ 71251 h 2992581"/>
                  <a:gd name="connsiteX95" fmla="*/ 1389557 w 2387084"/>
                  <a:gd name="connsiteY95" fmla="*/ 83127 h 2992581"/>
                  <a:gd name="connsiteX96" fmla="*/ 1318305 w 2387084"/>
                  <a:gd name="connsiteY96" fmla="*/ 106877 h 2992581"/>
                  <a:gd name="connsiteX97" fmla="*/ 1223303 w 2387084"/>
                  <a:gd name="connsiteY97" fmla="*/ 130628 h 2992581"/>
                  <a:gd name="connsiteX98" fmla="*/ 1152051 w 2387084"/>
                  <a:gd name="connsiteY98" fmla="*/ 178129 h 2992581"/>
                  <a:gd name="connsiteX99" fmla="*/ 1080799 w 2387084"/>
                  <a:gd name="connsiteY99" fmla="*/ 213755 h 2992581"/>
                  <a:gd name="connsiteX100" fmla="*/ 1057048 w 2387084"/>
                  <a:gd name="connsiteY100" fmla="*/ 249381 h 2992581"/>
                  <a:gd name="connsiteX101" fmla="*/ 1021422 w 2387084"/>
                  <a:gd name="connsiteY101" fmla="*/ 273132 h 2992581"/>
                  <a:gd name="connsiteX102" fmla="*/ 1033297 w 2387084"/>
                  <a:gd name="connsiteY102" fmla="*/ 296883 h 2992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2387084" h="2992581">
                    <a:moveTo>
                      <a:pt x="1033297" y="296883"/>
                    </a:moveTo>
                    <a:cubicBezTo>
                      <a:pt x="1025380" y="306779"/>
                      <a:pt x="992386" y="318660"/>
                      <a:pt x="973921" y="332509"/>
                    </a:cubicBezTo>
                    <a:cubicBezTo>
                      <a:pt x="960486" y="342586"/>
                      <a:pt x="951197" y="357384"/>
                      <a:pt x="938295" y="368135"/>
                    </a:cubicBezTo>
                    <a:cubicBezTo>
                      <a:pt x="927331" y="377272"/>
                      <a:pt x="914544" y="383968"/>
                      <a:pt x="902669" y="391885"/>
                    </a:cubicBezTo>
                    <a:cubicBezTo>
                      <a:pt x="894752" y="403760"/>
                      <a:pt x="890063" y="418595"/>
                      <a:pt x="878918" y="427511"/>
                    </a:cubicBezTo>
                    <a:cubicBezTo>
                      <a:pt x="869143" y="435331"/>
                      <a:pt x="854488" y="433789"/>
                      <a:pt x="843292" y="439387"/>
                    </a:cubicBezTo>
                    <a:cubicBezTo>
                      <a:pt x="830527" y="445770"/>
                      <a:pt x="818630" y="454000"/>
                      <a:pt x="807666" y="463137"/>
                    </a:cubicBezTo>
                    <a:cubicBezTo>
                      <a:pt x="794764" y="473888"/>
                      <a:pt x="784942" y="488012"/>
                      <a:pt x="772040" y="498763"/>
                    </a:cubicBezTo>
                    <a:cubicBezTo>
                      <a:pt x="761076" y="507900"/>
                      <a:pt x="747378" y="513377"/>
                      <a:pt x="736414" y="522514"/>
                    </a:cubicBezTo>
                    <a:cubicBezTo>
                      <a:pt x="644986" y="598705"/>
                      <a:pt x="753608" y="522928"/>
                      <a:pt x="665162" y="581890"/>
                    </a:cubicBezTo>
                    <a:cubicBezTo>
                      <a:pt x="555964" y="745688"/>
                      <a:pt x="675664" y="583264"/>
                      <a:pt x="570160" y="688768"/>
                    </a:cubicBezTo>
                    <a:cubicBezTo>
                      <a:pt x="560068" y="698860"/>
                      <a:pt x="555891" y="713727"/>
                      <a:pt x="546409" y="724394"/>
                    </a:cubicBezTo>
                    <a:cubicBezTo>
                      <a:pt x="524094" y="749498"/>
                      <a:pt x="493788" y="767698"/>
                      <a:pt x="475157" y="795646"/>
                    </a:cubicBezTo>
                    <a:cubicBezTo>
                      <a:pt x="443490" y="843147"/>
                      <a:pt x="463282" y="823355"/>
                      <a:pt x="415781" y="855023"/>
                    </a:cubicBezTo>
                    <a:cubicBezTo>
                      <a:pt x="347714" y="957123"/>
                      <a:pt x="429321" y="827943"/>
                      <a:pt x="380155" y="926275"/>
                    </a:cubicBezTo>
                    <a:cubicBezTo>
                      <a:pt x="373772" y="939041"/>
                      <a:pt x="364700" y="950287"/>
                      <a:pt x="356404" y="961901"/>
                    </a:cubicBezTo>
                    <a:cubicBezTo>
                      <a:pt x="318318" y="1015220"/>
                      <a:pt x="328310" y="1001870"/>
                      <a:pt x="285152" y="1045028"/>
                    </a:cubicBezTo>
                    <a:cubicBezTo>
                      <a:pt x="281194" y="1056903"/>
                      <a:pt x="279356" y="1069712"/>
                      <a:pt x="273277" y="1080654"/>
                    </a:cubicBezTo>
                    <a:cubicBezTo>
                      <a:pt x="259414" y="1105607"/>
                      <a:pt x="225775" y="1151906"/>
                      <a:pt x="225775" y="1151906"/>
                    </a:cubicBezTo>
                    <a:cubicBezTo>
                      <a:pt x="197926" y="1235455"/>
                      <a:pt x="234172" y="1132313"/>
                      <a:pt x="190149" y="1235033"/>
                    </a:cubicBezTo>
                    <a:cubicBezTo>
                      <a:pt x="161441" y="1302017"/>
                      <a:pt x="196528" y="1237817"/>
                      <a:pt x="166399" y="1318161"/>
                    </a:cubicBezTo>
                    <a:cubicBezTo>
                      <a:pt x="153485" y="1352598"/>
                      <a:pt x="138584" y="1371758"/>
                      <a:pt x="118897" y="1401288"/>
                    </a:cubicBezTo>
                    <a:lnTo>
                      <a:pt x="95147" y="1496290"/>
                    </a:lnTo>
                    <a:cubicBezTo>
                      <a:pt x="91188" y="1512124"/>
                      <a:pt x="90570" y="1529194"/>
                      <a:pt x="83271" y="1543792"/>
                    </a:cubicBezTo>
                    <a:lnTo>
                      <a:pt x="59521" y="1591293"/>
                    </a:lnTo>
                    <a:cubicBezTo>
                      <a:pt x="55562" y="1611085"/>
                      <a:pt x="52540" y="1631088"/>
                      <a:pt x="47645" y="1650670"/>
                    </a:cubicBezTo>
                    <a:cubicBezTo>
                      <a:pt x="44609" y="1662814"/>
                      <a:pt x="38485" y="1674076"/>
                      <a:pt x="35770" y="1686296"/>
                    </a:cubicBezTo>
                    <a:cubicBezTo>
                      <a:pt x="30547" y="1709801"/>
                      <a:pt x="28617" y="1733937"/>
                      <a:pt x="23895" y="1757548"/>
                    </a:cubicBezTo>
                    <a:cubicBezTo>
                      <a:pt x="20694" y="1773552"/>
                      <a:pt x="15978" y="1789215"/>
                      <a:pt x="12020" y="1805049"/>
                    </a:cubicBezTo>
                    <a:cubicBezTo>
                      <a:pt x="542" y="2069029"/>
                      <a:pt x="-7997" y="2079214"/>
                      <a:pt x="12020" y="2339438"/>
                    </a:cubicBezTo>
                    <a:cubicBezTo>
                      <a:pt x="13272" y="2355711"/>
                      <a:pt x="20355" y="2371007"/>
                      <a:pt x="23895" y="2386940"/>
                    </a:cubicBezTo>
                    <a:cubicBezTo>
                      <a:pt x="46274" y="2487650"/>
                      <a:pt x="22448" y="2406348"/>
                      <a:pt x="59521" y="2517568"/>
                    </a:cubicBezTo>
                    <a:lnTo>
                      <a:pt x="71396" y="2553194"/>
                    </a:lnTo>
                    <a:cubicBezTo>
                      <a:pt x="75354" y="2565069"/>
                      <a:pt x="76327" y="2578405"/>
                      <a:pt x="83271" y="2588820"/>
                    </a:cubicBezTo>
                    <a:lnTo>
                      <a:pt x="130773" y="2660072"/>
                    </a:lnTo>
                    <a:cubicBezTo>
                      <a:pt x="138690" y="2671947"/>
                      <a:pt x="144431" y="2685606"/>
                      <a:pt x="154523" y="2695698"/>
                    </a:cubicBezTo>
                    <a:cubicBezTo>
                      <a:pt x="166398" y="2707573"/>
                      <a:pt x="179398" y="2718422"/>
                      <a:pt x="190149" y="2731324"/>
                    </a:cubicBezTo>
                    <a:cubicBezTo>
                      <a:pt x="199286" y="2742288"/>
                      <a:pt x="204763" y="2755986"/>
                      <a:pt x="213900" y="2766950"/>
                    </a:cubicBezTo>
                    <a:cubicBezTo>
                      <a:pt x="248782" y="2808808"/>
                      <a:pt x="271123" y="2816974"/>
                      <a:pt x="320778" y="2850077"/>
                    </a:cubicBezTo>
                    <a:lnTo>
                      <a:pt x="356404" y="2873828"/>
                    </a:lnTo>
                    <a:cubicBezTo>
                      <a:pt x="368279" y="2881745"/>
                      <a:pt x="378490" y="2893066"/>
                      <a:pt x="392030" y="2897579"/>
                    </a:cubicBezTo>
                    <a:lnTo>
                      <a:pt x="498908" y="2933205"/>
                    </a:lnTo>
                    <a:cubicBezTo>
                      <a:pt x="510783" y="2937163"/>
                      <a:pt x="522390" y="2942044"/>
                      <a:pt x="534534" y="2945080"/>
                    </a:cubicBezTo>
                    <a:cubicBezTo>
                      <a:pt x="550368" y="2949038"/>
                      <a:pt x="566342" y="2952471"/>
                      <a:pt x="582035" y="2956955"/>
                    </a:cubicBezTo>
                    <a:cubicBezTo>
                      <a:pt x="594071" y="2960394"/>
                      <a:pt x="605584" y="2965537"/>
                      <a:pt x="617661" y="2968831"/>
                    </a:cubicBezTo>
                    <a:cubicBezTo>
                      <a:pt x="649153" y="2977420"/>
                      <a:pt x="712664" y="2992581"/>
                      <a:pt x="712664" y="2992581"/>
                    </a:cubicBezTo>
                    <a:cubicBezTo>
                      <a:pt x="815583" y="2988623"/>
                      <a:pt x="918876" y="2990320"/>
                      <a:pt x="1021422" y="2980706"/>
                    </a:cubicBezTo>
                    <a:cubicBezTo>
                      <a:pt x="1046348" y="2978369"/>
                      <a:pt x="1068923" y="2964872"/>
                      <a:pt x="1092674" y="2956955"/>
                    </a:cubicBezTo>
                    <a:lnTo>
                      <a:pt x="1128300" y="2945080"/>
                    </a:lnTo>
                    <a:cubicBezTo>
                      <a:pt x="1165845" y="2916921"/>
                      <a:pt x="1181654" y="2908563"/>
                      <a:pt x="1211427" y="2873828"/>
                    </a:cubicBezTo>
                    <a:cubicBezTo>
                      <a:pt x="1224308" y="2858801"/>
                      <a:pt x="1233058" y="2840322"/>
                      <a:pt x="1247053" y="2826327"/>
                    </a:cubicBezTo>
                    <a:cubicBezTo>
                      <a:pt x="1257145" y="2816235"/>
                      <a:pt x="1271715" y="2811713"/>
                      <a:pt x="1282679" y="2802576"/>
                    </a:cubicBezTo>
                    <a:cubicBezTo>
                      <a:pt x="1339451" y="2755266"/>
                      <a:pt x="1299595" y="2782276"/>
                      <a:pt x="1342056" y="2731324"/>
                    </a:cubicBezTo>
                    <a:cubicBezTo>
                      <a:pt x="1352807" y="2718422"/>
                      <a:pt x="1366931" y="2708600"/>
                      <a:pt x="1377682" y="2695698"/>
                    </a:cubicBezTo>
                    <a:cubicBezTo>
                      <a:pt x="1386819" y="2684734"/>
                      <a:pt x="1392295" y="2671036"/>
                      <a:pt x="1401432" y="2660072"/>
                    </a:cubicBezTo>
                    <a:cubicBezTo>
                      <a:pt x="1477634" y="2568628"/>
                      <a:pt x="1401835" y="2677279"/>
                      <a:pt x="1460809" y="2588820"/>
                    </a:cubicBezTo>
                    <a:lnTo>
                      <a:pt x="1496435" y="2481942"/>
                    </a:lnTo>
                    <a:lnTo>
                      <a:pt x="1508310" y="2446316"/>
                    </a:lnTo>
                    <a:lnTo>
                      <a:pt x="1520186" y="2410690"/>
                    </a:lnTo>
                    <a:cubicBezTo>
                      <a:pt x="1524144" y="2386939"/>
                      <a:pt x="1529540" y="2363384"/>
                      <a:pt x="1532061" y="2339438"/>
                    </a:cubicBezTo>
                    <a:cubicBezTo>
                      <a:pt x="1537464" y="2288110"/>
                      <a:pt x="1537534" y="2236272"/>
                      <a:pt x="1543936" y="2185059"/>
                    </a:cubicBezTo>
                    <a:cubicBezTo>
                      <a:pt x="1545489" y="2172638"/>
                      <a:pt x="1552373" y="2161469"/>
                      <a:pt x="1555812" y="2149433"/>
                    </a:cubicBezTo>
                    <a:cubicBezTo>
                      <a:pt x="1560296" y="2133740"/>
                      <a:pt x="1564486" y="2117936"/>
                      <a:pt x="1567687" y="2101932"/>
                    </a:cubicBezTo>
                    <a:cubicBezTo>
                      <a:pt x="1572409" y="2078321"/>
                      <a:pt x="1574840" y="2054291"/>
                      <a:pt x="1579562" y="2030680"/>
                    </a:cubicBezTo>
                    <a:cubicBezTo>
                      <a:pt x="1588533" y="1985823"/>
                      <a:pt x="1600047" y="1957351"/>
                      <a:pt x="1615188" y="1911927"/>
                    </a:cubicBezTo>
                    <a:lnTo>
                      <a:pt x="1638939" y="1840675"/>
                    </a:lnTo>
                    <a:cubicBezTo>
                      <a:pt x="1642897" y="1828800"/>
                      <a:pt x="1645216" y="1816245"/>
                      <a:pt x="1650814" y="1805049"/>
                    </a:cubicBezTo>
                    <a:cubicBezTo>
                      <a:pt x="1658731" y="1789215"/>
                      <a:pt x="1667592" y="1773819"/>
                      <a:pt x="1674565" y="1757548"/>
                    </a:cubicBezTo>
                    <a:cubicBezTo>
                      <a:pt x="1679496" y="1746042"/>
                      <a:pt x="1680361" y="1732864"/>
                      <a:pt x="1686440" y="1721922"/>
                    </a:cubicBezTo>
                    <a:cubicBezTo>
                      <a:pt x="1700303" y="1696969"/>
                      <a:pt x="1733942" y="1650670"/>
                      <a:pt x="1733942" y="1650670"/>
                    </a:cubicBezTo>
                    <a:cubicBezTo>
                      <a:pt x="1763951" y="1560641"/>
                      <a:pt x="1742671" y="1599446"/>
                      <a:pt x="1793318" y="1531916"/>
                    </a:cubicBezTo>
                    <a:cubicBezTo>
                      <a:pt x="1823170" y="1442366"/>
                      <a:pt x="1779430" y="1549278"/>
                      <a:pt x="1840820" y="1472540"/>
                    </a:cubicBezTo>
                    <a:cubicBezTo>
                      <a:pt x="1906377" y="1390595"/>
                      <a:pt x="1786219" y="1481232"/>
                      <a:pt x="1888321" y="1413163"/>
                    </a:cubicBezTo>
                    <a:cubicBezTo>
                      <a:pt x="1904155" y="1389412"/>
                      <a:pt x="1912071" y="1357744"/>
                      <a:pt x="1935822" y="1341911"/>
                    </a:cubicBezTo>
                    <a:cubicBezTo>
                      <a:pt x="1972471" y="1317479"/>
                      <a:pt x="1976595" y="1318094"/>
                      <a:pt x="2007074" y="1282535"/>
                    </a:cubicBezTo>
                    <a:cubicBezTo>
                      <a:pt x="2019955" y="1267507"/>
                      <a:pt x="2028705" y="1249028"/>
                      <a:pt x="2042700" y="1235033"/>
                    </a:cubicBezTo>
                    <a:cubicBezTo>
                      <a:pt x="2121345" y="1156388"/>
                      <a:pt x="2030465" y="1294950"/>
                      <a:pt x="2125827" y="1151906"/>
                    </a:cubicBezTo>
                    <a:cubicBezTo>
                      <a:pt x="2135647" y="1137177"/>
                      <a:pt x="2139758" y="1119134"/>
                      <a:pt x="2149578" y="1104405"/>
                    </a:cubicBezTo>
                    <a:cubicBezTo>
                      <a:pt x="2179444" y="1059607"/>
                      <a:pt x="2214716" y="1018575"/>
                      <a:pt x="2244581" y="973776"/>
                    </a:cubicBezTo>
                    <a:cubicBezTo>
                      <a:pt x="2252498" y="961901"/>
                      <a:pt x="2261250" y="950542"/>
                      <a:pt x="2268331" y="938150"/>
                    </a:cubicBezTo>
                    <a:cubicBezTo>
                      <a:pt x="2277114" y="922780"/>
                      <a:pt x="2282700" y="905661"/>
                      <a:pt x="2292082" y="890649"/>
                    </a:cubicBezTo>
                    <a:cubicBezTo>
                      <a:pt x="2302572" y="873865"/>
                      <a:pt x="2315833" y="858982"/>
                      <a:pt x="2327708" y="843148"/>
                    </a:cubicBezTo>
                    <a:lnTo>
                      <a:pt x="2351458" y="771896"/>
                    </a:lnTo>
                    <a:cubicBezTo>
                      <a:pt x="2361635" y="741364"/>
                      <a:pt x="2369243" y="721584"/>
                      <a:pt x="2375209" y="688768"/>
                    </a:cubicBezTo>
                    <a:cubicBezTo>
                      <a:pt x="2380216" y="661229"/>
                      <a:pt x="2383126" y="633350"/>
                      <a:pt x="2387084" y="605641"/>
                    </a:cubicBezTo>
                    <a:cubicBezTo>
                      <a:pt x="2383126" y="463137"/>
                      <a:pt x="2392061" y="319688"/>
                      <a:pt x="2375209" y="178129"/>
                    </a:cubicBezTo>
                    <a:cubicBezTo>
                      <a:pt x="2369975" y="134160"/>
                      <a:pt x="2293358" y="71677"/>
                      <a:pt x="2256456" y="59376"/>
                    </a:cubicBezTo>
                    <a:cubicBezTo>
                      <a:pt x="2232705" y="51459"/>
                      <a:pt x="2206035" y="49512"/>
                      <a:pt x="2185204" y="35625"/>
                    </a:cubicBezTo>
                    <a:cubicBezTo>
                      <a:pt x="2173329" y="27708"/>
                      <a:pt x="2163533" y="14865"/>
                      <a:pt x="2149578" y="11875"/>
                    </a:cubicBezTo>
                    <a:cubicBezTo>
                      <a:pt x="2106826" y="2714"/>
                      <a:pt x="2062492" y="3958"/>
                      <a:pt x="2018949" y="0"/>
                    </a:cubicBezTo>
                    <a:cubicBezTo>
                      <a:pt x="1908113" y="3958"/>
                      <a:pt x="1797117" y="4735"/>
                      <a:pt x="1686440" y="11875"/>
                    </a:cubicBezTo>
                    <a:cubicBezTo>
                      <a:pt x="1673948" y="12681"/>
                      <a:pt x="1663011" y="20935"/>
                      <a:pt x="1650814" y="23750"/>
                    </a:cubicBezTo>
                    <a:cubicBezTo>
                      <a:pt x="1611480" y="32827"/>
                      <a:pt x="1571224" y="37710"/>
                      <a:pt x="1532061" y="47501"/>
                    </a:cubicBezTo>
                    <a:cubicBezTo>
                      <a:pt x="1516227" y="51459"/>
                      <a:pt x="1500253" y="54892"/>
                      <a:pt x="1484560" y="59376"/>
                    </a:cubicBezTo>
                    <a:cubicBezTo>
                      <a:pt x="1472524" y="62815"/>
                      <a:pt x="1461078" y="68215"/>
                      <a:pt x="1448934" y="71251"/>
                    </a:cubicBezTo>
                    <a:cubicBezTo>
                      <a:pt x="1429352" y="76146"/>
                      <a:pt x="1409030" y="77816"/>
                      <a:pt x="1389557" y="83127"/>
                    </a:cubicBezTo>
                    <a:cubicBezTo>
                      <a:pt x="1365404" y="89714"/>
                      <a:pt x="1342854" y="101967"/>
                      <a:pt x="1318305" y="106877"/>
                    </a:cubicBezTo>
                    <a:cubicBezTo>
                      <a:pt x="1246654" y="121208"/>
                      <a:pt x="1278077" y="112370"/>
                      <a:pt x="1223303" y="130628"/>
                    </a:cubicBezTo>
                    <a:cubicBezTo>
                      <a:pt x="1199552" y="146462"/>
                      <a:pt x="1179131" y="169102"/>
                      <a:pt x="1152051" y="178129"/>
                    </a:cubicBezTo>
                    <a:cubicBezTo>
                      <a:pt x="1102885" y="194519"/>
                      <a:pt x="1126841" y="183062"/>
                      <a:pt x="1080799" y="213755"/>
                    </a:cubicBezTo>
                    <a:cubicBezTo>
                      <a:pt x="1072882" y="225630"/>
                      <a:pt x="1067140" y="239289"/>
                      <a:pt x="1057048" y="249381"/>
                    </a:cubicBezTo>
                    <a:cubicBezTo>
                      <a:pt x="1046956" y="259473"/>
                      <a:pt x="1030338" y="261987"/>
                      <a:pt x="1021422" y="273132"/>
                    </a:cubicBezTo>
                    <a:cubicBezTo>
                      <a:pt x="989917" y="312514"/>
                      <a:pt x="1041214" y="286987"/>
                      <a:pt x="1033297" y="2968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7900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>
                    <a:lumMod val="50000"/>
                  </a:schemeClr>
                </a:solidFill>
              </a:ln>
              <a:effectLst>
                <a:glow rad="203200">
                  <a:schemeClr val="accent3">
                    <a:lumMod val="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B58EF97D-3546-47B8-A503-7B6B2B331F4F}"/>
                  </a:ext>
                </a:extLst>
              </p:cNvPr>
              <p:cNvSpPr/>
              <p:nvPr/>
            </p:nvSpPr>
            <p:spPr>
              <a:xfrm rot="1609210">
                <a:off x="5296539" y="2803686"/>
                <a:ext cx="2205149" cy="1195668"/>
              </a:xfrm>
              <a:custGeom>
                <a:avLst/>
                <a:gdLst>
                  <a:gd name="connsiteX0" fmla="*/ 549153 w 2591708"/>
                  <a:gd name="connsiteY0" fmla="*/ 0 h 1484416"/>
                  <a:gd name="connsiteX1" fmla="*/ 347272 w 2591708"/>
                  <a:gd name="connsiteY1" fmla="*/ 35626 h 1484416"/>
                  <a:gd name="connsiteX2" fmla="*/ 276020 w 2591708"/>
                  <a:gd name="connsiteY2" fmla="*/ 59377 h 1484416"/>
                  <a:gd name="connsiteX3" fmla="*/ 216644 w 2591708"/>
                  <a:gd name="connsiteY3" fmla="*/ 118754 h 1484416"/>
                  <a:gd name="connsiteX4" fmla="*/ 181018 w 2591708"/>
                  <a:gd name="connsiteY4" fmla="*/ 142504 h 1484416"/>
                  <a:gd name="connsiteX5" fmla="*/ 169142 w 2591708"/>
                  <a:gd name="connsiteY5" fmla="*/ 178130 h 1484416"/>
                  <a:gd name="connsiteX6" fmla="*/ 133516 w 2591708"/>
                  <a:gd name="connsiteY6" fmla="*/ 201881 h 1484416"/>
                  <a:gd name="connsiteX7" fmla="*/ 74140 w 2591708"/>
                  <a:gd name="connsiteY7" fmla="*/ 296884 h 1484416"/>
                  <a:gd name="connsiteX8" fmla="*/ 50389 w 2591708"/>
                  <a:gd name="connsiteY8" fmla="*/ 368135 h 1484416"/>
                  <a:gd name="connsiteX9" fmla="*/ 38514 w 2591708"/>
                  <a:gd name="connsiteY9" fmla="*/ 415637 h 1484416"/>
                  <a:gd name="connsiteX10" fmla="*/ 14763 w 2591708"/>
                  <a:gd name="connsiteY10" fmla="*/ 486889 h 1484416"/>
                  <a:gd name="connsiteX11" fmla="*/ 14763 w 2591708"/>
                  <a:gd name="connsiteY11" fmla="*/ 878774 h 1484416"/>
                  <a:gd name="connsiteX12" fmla="*/ 50389 w 2591708"/>
                  <a:gd name="connsiteY12" fmla="*/ 997528 h 1484416"/>
                  <a:gd name="connsiteX13" fmla="*/ 86015 w 2591708"/>
                  <a:gd name="connsiteY13" fmla="*/ 1021278 h 1484416"/>
                  <a:gd name="connsiteX14" fmla="*/ 169142 w 2591708"/>
                  <a:gd name="connsiteY14" fmla="*/ 1104406 h 1484416"/>
                  <a:gd name="connsiteX15" fmla="*/ 204768 w 2591708"/>
                  <a:gd name="connsiteY15" fmla="*/ 1140032 h 1484416"/>
                  <a:gd name="connsiteX16" fmla="*/ 240394 w 2591708"/>
                  <a:gd name="connsiteY16" fmla="*/ 1151907 h 1484416"/>
                  <a:gd name="connsiteX17" fmla="*/ 264145 w 2591708"/>
                  <a:gd name="connsiteY17" fmla="*/ 1187533 h 1484416"/>
                  <a:gd name="connsiteX18" fmla="*/ 335397 w 2591708"/>
                  <a:gd name="connsiteY18" fmla="*/ 1235034 h 1484416"/>
                  <a:gd name="connsiteX19" fmla="*/ 406649 w 2591708"/>
                  <a:gd name="connsiteY19" fmla="*/ 1294411 h 1484416"/>
                  <a:gd name="connsiteX20" fmla="*/ 442275 w 2591708"/>
                  <a:gd name="connsiteY20" fmla="*/ 1306286 h 1484416"/>
                  <a:gd name="connsiteX21" fmla="*/ 477901 w 2591708"/>
                  <a:gd name="connsiteY21" fmla="*/ 1341912 h 1484416"/>
                  <a:gd name="connsiteX22" fmla="*/ 513527 w 2591708"/>
                  <a:gd name="connsiteY22" fmla="*/ 1353787 h 1484416"/>
                  <a:gd name="connsiteX23" fmla="*/ 620405 w 2591708"/>
                  <a:gd name="connsiteY23" fmla="*/ 1401289 h 1484416"/>
                  <a:gd name="connsiteX24" fmla="*/ 691657 w 2591708"/>
                  <a:gd name="connsiteY24" fmla="*/ 1425039 h 1484416"/>
                  <a:gd name="connsiteX25" fmla="*/ 774784 w 2591708"/>
                  <a:gd name="connsiteY25" fmla="*/ 1448790 h 1484416"/>
                  <a:gd name="connsiteX26" fmla="*/ 881662 w 2591708"/>
                  <a:gd name="connsiteY26" fmla="*/ 1460665 h 1484416"/>
                  <a:gd name="connsiteX27" fmla="*/ 941038 w 2591708"/>
                  <a:gd name="connsiteY27" fmla="*/ 1472541 h 1484416"/>
                  <a:gd name="connsiteX28" fmla="*/ 1190420 w 2591708"/>
                  <a:gd name="connsiteY28" fmla="*/ 1484416 h 1484416"/>
                  <a:gd name="connsiteX29" fmla="*/ 1677308 w 2591708"/>
                  <a:gd name="connsiteY29" fmla="*/ 1472541 h 1484416"/>
                  <a:gd name="connsiteX30" fmla="*/ 1819812 w 2591708"/>
                  <a:gd name="connsiteY30" fmla="*/ 1448790 h 1484416"/>
                  <a:gd name="connsiteX31" fmla="*/ 1914815 w 2591708"/>
                  <a:gd name="connsiteY31" fmla="*/ 1436915 h 1484416"/>
                  <a:gd name="connsiteX32" fmla="*/ 2045444 w 2591708"/>
                  <a:gd name="connsiteY32" fmla="*/ 1413164 h 1484416"/>
                  <a:gd name="connsiteX33" fmla="*/ 2116696 w 2591708"/>
                  <a:gd name="connsiteY33" fmla="*/ 1401289 h 1484416"/>
                  <a:gd name="connsiteX34" fmla="*/ 2199823 w 2591708"/>
                  <a:gd name="connsiteY34" fmla="*/ 1377538 h 1484416"/>
                  <a:gd name="connsiteX35" fmla="*/ 2235449 w 2591708"/>
                  <a:gd name="connsiteY35" fmla="*/ 1353787 h 1484416"/>
                  <a:gd name="connsiteX36" fmla="*/ 2342327 w 2591708"/>
                  <a:gd name="connsiteY36" fmla="*/ 1294411 h 1484416"/>
                  <a:gd name="connsiteX37" fmla="*/ 2401703 w 2591708"/>
                  <a:gd name="connsiteY37" fmla="*/ 1223159 h 1484416"/>
                  <a:gd name="connsiteX38" fmla="*/ 2449205 w 2591708"/>
                  <a:gd name="connsiteY38" fmla="*/ 1175658 h 1484416"/>
                  <a:gd name="connsiteX39" fmla="*/ 2461080 w 2591708"/>
                  <a:gd name="connsiteY39" fmla="*/ 1140032 h 1484416"/>
                  <a:gd name="connsiteX40" fmla="*/ 2520457 w 2591708"/>
                  <a:gd name="connsiteY40" fmla="*/ 1056904 h 1484416"/>
                  <a:gd name="connsiteX41" fmla="*/ 2544207 w 2591708"/>
                  <a:gd name="connsiteY41" fmla="*/ 985652 h 1484416"/>
                  <a:gd name="connsiteX42" fmla="*/ 2556083 w 2591708"/>
                  <a:gd name="connsiteY42" fmla="*/ 950026 h 1484416"/>
                  <a:gd name="connsiteX43" fmla="*/ 2567958 w 2591708"/>
                  <a:gd name="connsiteY43" fmla="*/ 914400 h 1484416"/>
                  <a:gd name="connsiteX44" fmla="*/ 2591708 w 2591708"/>
                  <a:gd name="connsiteY44" fmla="*/ 878774 h 1484416"/>
                  <a:gd name="connsiteX45" fmla="*/ 2579833 w 2591708"/>
                  <a:gd name="connsiteY45" fmla="*/ 653143 h 1484416"/>
                  <a:gd name="connsiteX46" fmla="*/ 2567958 w 2591708"/>
                  <a:gd name="connsiteY46" fmla="*/ 617517 h 1484416"/>
                  <a:gd name="connsiteX47" fmla="*/ 2544207 w 2591708"/>
                  <a:gd name="connsiteY47" fmla="*/ 581891 h 1484416"/>
                  <a:gd name="connsiteX48" fmla="*/ 2508581 w 2591708"/>
                  <a:gd name="connsiteY48" fmla="*/ 510639 h 1484416"/>
                  <a:gd name="connsiteX49" fmla="*/ 2472955 w 2591708"/>
                  <a:gd name="connsiteY49" fmla="*/ 486889 h 1484416"/>
                  <a:gd name="connsiteX50" fmla="*/ 2413579 w 2591708"/>
                  <a:gd name="connsiteY50" fmla="*/ 415637 h 1484416"/>
                  <a:gd name="connsiteX51" fmla="*/ 2271075 w 2591708"/>
                  <a:gd name="connsiteY51" fmla="*/ 380011 h 1484416"/>
                  <a:gd name="connsiteX52" fmla="*/ 2164197 w 2591708"/>
                  <a:gd name="connsiteY52" fmla="*/ 368135 h 1484416"/>
                  <a:gd name="connsiteX53" fmla="*/ 2033568 w 2591708"/>
                  <a:gd name="connsiteY53" fmla="*/ 356260 h 1484416"/>
                  <a:gd name="connsiteX54" fmla="*/ 1095418 w 2591708"/>
                  <a:gd name="connsiteY54" fmla="*/ 344385 h 1484416"/>
                  <a:gd name="connsiteX55" fmla="*/ 1024166 w 2591708"/>
                  <a:gd name="connsiteY55" fmla="*/ 320634 h 1484416"/>
                  <a:gd name="connsiteX56" fmla="*/ 917288 w 2591708"/>
                  <a:gd name="connsiteY56" fmla="*/ 249382 h 1484416"/>
                  <a:gd name="connsiteX57" fmla="*/ 881662 w 2591708"/>
                  <a:gd name="connsiteY57" fmla="*/ 225632 h 1484416"/>
                  <a:gd name="connsiteX58" fmla="*/ 846036 w 2591708"/>
                  <a:gd name="connsiteY58" fmla="*/ 213756 h 1484416"/>
                  <a:gd name="connsiteX59" fmla="*/ 810410 w 2591708"/>
                  <a:gd name="connsiteY59" fmla="*/ 178130 h 1484416"/>
                  <a:gd name="connsiteX60" fmla="*/ 774784 w 2591708"/>
                  <a:gd name="connsiteY60" fmla="*/ 166255 h 1484416"/>
                  <a:gd name="connsiteX61" fmla="*/ 751033 w 2591708"/>
                  <a:gd name="connsiteY61" fmla="*/ 130629 h 1484416"/>
                  <a:gd name="connsiteX62" fmla="*/ 715407 w 2591708"/>
                  <a:gd name="connsiteY62" fmla="*/ 106878 h 1484416"/>
                  <a:gd name="connsiteX63" fmla="*/ 691657 w 2591708"/>
                  <a:gd name="connsiteY63" fmla="*/ 71252 h 1484416"/>
                  <a:gd name="connsiteX64" fmla="*/ 644155 w 2591708"/>
                  <a:gd name="connsiteY64" fmla="*/ 59377 h 1484416"/>
                  <a:gd name="connsiteX65" fmla="*/ 549153 w 2591708"/>
                  <a:gd name="connsiteY65" fmla="*/ 0 h 1484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2591708" h="1484416">
                    <a:moveTo>
                      <a:pt x="549153" y="0"/>
                    </a:moveTo>
                    <a:cubicBezTo>
                      <a:pt x="497030" y="7447"/>
                      <a:pt x="391123" y="21009"/>
                      <a:pt x="347272" y="35626"/>
                    </a:cubicBezTo>
                    <a:lnTo>
                      <a:pt x="276020" y="59377"/>
                    </a:lnTo>
                    <a:cubicBezTo>
                      <a:pt x="181013" y="122716"/>
                      <a:pt x="295816" y="39582"/>
                      <a:pt x="216644" y="118754"/>
                    </a:cubicBezTo>
                    <a:cubicBezTo>
                      <a:pt x="206552" y="128846"/>
                      <a:pt x="192893" y="134587"/>
                      <a:pt x="181018" y="142504"/>
                    </a:cubicBezTo>
                    <a:cubicBezTo>
                      <a:pt x="177059" y="154379"/>
                      <a:pt x="176962" y="168355"/>
                      <a:pt x="169142" y="178130"/>
                    </a:cubicBezTo>
                    <a:cubicBezTo>
                      <a:pt x="160226" y="189275"/>
                      <a:pt x="141080" y="189778"/>
                      <a:pt x="133516" y="201881"/>
                    </a:cubicBezTo>
                    <a:cubicBezTo>
                      <a:pt x="62857" y="314937"/>
                      <a:pt x="154766" y="243132"/>
                      <a:pt x="74140" y="296884"/>
                    </a:cubicBezTo>
                    <a:cubicBezTo>
                      <a:pt x="66223" y="320634"/>
                      <a:pt x="56461" y="343847"/>
                      <a:pt x="50389" y="368135"/>
                    </a:cubicBezTo>
                    <a:cubicBezTo>
                      <a:pt x="46431" y="383969"/>
                      <a:pt x="43204" y="400004"/>
                      <a:pt x="38514" y="415637"/>
                    </a:cubicBezTo>
                    <a:cubicBezTo>
                      <a:pt x="31320" y="439617"/>
                      <a:pt x="14763" y="486889"/>
                      <a:pt x="14763" y="486889"/>
                    </a:cubicBezTo>
                    <a:cubicBezTo>
                      <a:pt x="-5421" y="668551"/>
                      <a:pt x="-4416" y="610260"/>
                      <a:pt x="14763" y="878774"/>
                    </a:cubicBezTo>
                    <a:cubicBezTo>
                      <a:pt x="15951" y="895412"/>
                      <a:pt x="47183" y="995390"/>
                      <a:pt x="50389" y="997528"/>
                    </a:cubicBezTo>
                    <a:lnTo>
                      <a:pt x="86015" y="1021278"/>
                    </a:lnTo>
                    <a:cubicBezTo>
                      <a:pt x="140460" y="1102945"/>
                      <a:pt x="106436" y="1083503"/>
                      <a:pt x="169142" y="1104406"/>
                    </a:cubicBezTo>
                    <a:cubicBezTo>
                      <a:pt x="181017" y="1116281"/>
                      <a:pt x="190794" y="1130716"/>
                      <a:pt x="204768" y="1140032"/>
                    </a:cubicBezTo>
                    <a:cubicBezTo>
                      <a:pt x="215183" y="1146976"/>
                      <a:pt x="230619" y="1144087"/>
                      <a:pt x="240394" y="1151907"/>
                    </a:cubicBezTo>
                    <a:cubicBezTo>
                      <a:pt x="251539" y="1160823"/>
                      <a:pt x="253404" y="1178135"/>
                      <a:pt x="264145" y="1187533"/>
                    </a:cubicBezTo>
                    <a:cubicBezTo>
                      <a:pt x="285627" y="1206330"/>
                      <a:pt x="315213" y="1214850"/>
                      <a:pt x="335397" y="1235034"/>
                    </a:cubicBezTo>
                    <a:cubicBezTo>
                      <a:pt x="361660" y="1261297"/>
                      <a:pt x="373584" y="1277878"/>
                      <a:pt x="406649" y="1294411"/>
                    </a:cubicBezTo>
                    <a:cubicBezTo>
                      <a:pt x="417845" y="1300009"/>
                      <a:pt x="430400" y="1302328"/>
                      <a:pt x="442275" y="1306286"/>
                    </a:cubicBezTo>
                    <a:cubicBezTo>
                      <a:pt x="454150" y="1318161"/>
                      <a:pt x="463927" y="1332596"/>
                      <a:pt x="477901" y="1341912"/>
                    </a:cubicBezTo>
                    <a:cubicBezTo>
                      <a:pt x="488316" y="1348856"/>
                      <a:pt x="502331" y="1348189"/>
                      <a:pt x="513527" y="1353787"/>
                    </a:cubicBezTo>
                    <a:cubicBezTo>
                      <a:pt x="626442" y="1410245"/>
                      <a:pt x="436579" y="1340014"/>
                      <a:pt x="620405" y="1401289"/>
                    </a:cubicBezTo>
                    <a:lnTo>
                      <a:pt x="691657" y="1425039"/>
                    </a:lnTo>
                    <a:cubicBezTo>
                      <a:pt x="718265" y="1433908"/>
                      <a:pt x="747084" y="1444529"/>
                      <a:pt x="774784" y="1448790"/>
                    </a:cubicBezTo>
                    <a:cubicBezTo>
                      <a:pt x="810212" y="1454240"/>
                      <a:pt x="846177" y="1455596"/>
                      <a:pt x="881662" y="1460665"/>
                    </a:cubicBezTo>
                    <a:cubicBezTo>
                      <a:pt x="901643" y="1463520"/>
                      <a:pt x="920913" y="1470993"/>
                      <a:pt x="941038" y="1472541"/>
                    </a:cubicBezTo>
                    <a:cubicBezTo>
                      <a:pt x="1024014" y="1478924"/>
                      <a:pt x="1107293" y="1480458"/>
                      <a:pt x="1190420" y="1484416"/>
                    </a:cubicBezTo>
                    <a:lnTo>
                      <a:pt x="1677308" y="1472541"/>
                    </a:lnTo>
                    <a:cubicBezTo>
                      <a:pt x="1736939" y="1470056"/>
                      <a:pt x="1764340" y="1457324"/>
                      <a:pt x="1819812" y="1448790"/>
                    </a:cubicBezTo>
                    <a:cubicBezTo>
                      <a:pt x="1851355" y="1443937"/>
                      <a:pt x="1883222" y="1441428"/>
                      <a:pt x="1914815" y="1436915"/>
                    </a:cubicBezTo>
                    <a:cubicBezTo>
                      <a:pt x="1996443" y="1425254"/>
                      <a:pt x="1970448" y="1426799"/>
                      <a:pt x="2045444" y="1413164"/>
                    </a:cubicBezTo>
                    <a:cubicBezTo>
                      <a:pt x="2069134" y="1408857"/>
                      <a:pt x="2093085" y="1406011"/>
                      <a:pt x="2116696" y="1401289"/>
                    </a:cubicBezTo>
                    <a:cubicBezTo>
                      <a:pt x="2153966" y="1393835"/>
                      <a:pt x="2165874" y="1388854"/>
                      <a:pt x="2199823" y="1377538"/>
                    </a:cubicBezTo>
                    <a:cubicBezTo>
                      <a:pt x="2211698" y="1369621"/>
                      <a:pt x="2222683" y="1360170"/>
                      <a:pt x="2235449" y="1353787"/>
                    </a:cubicBezTo>
                    <a:cubicBezTo>
                      <a:pt x="2295182" y="1323920"/>
                      <a:pt x="2267439" y="1369299"/>
                      <a:pt x="2342327" y="1294411"/>
                    </a:cubicBezTo>
                    <a:cubicBezTo>
                      <a:pt x="2465875" y="1170863"/>
                      <a:pt x="2302495" y="1338901"/>
                      <a:pt x="2401703" y="1223159"/>
                    </a:cubicBezTo>
                    <a:cubicBezTo>
                      <a:pt x="2416276" y="1206157"/>
                      <a:pt x="2433371" y="1191492"/>
                      <a:pt x="2449205" y="1175658"/>
                    </a:cubicBezTo>
                    <a:cubicBezTo>
                      <a:pt x="2453163" y="1163783"/>
                      <a:pt x="2454136" y="1150447"/>
                      <a:pt x="2461080" y="1140032"/>
                    </a:cubicBezTo>
                    <a:cubicBezTo>
                      <a:pt x="2518467" y="1053951"/>
                      <a:pt x="2479452" y="1159417"/>
                      <a:pt x="2520457" y="1056904"/>
                    </a:cubicBezTo>
                    <a:cubicBezTo>
                      <a:pt x="2529755" y="1033659"/>
                      <a:pt x="2536290" y="1009403"/>
                      <a:pt x="2544207" y="985652"/>
                    </a:cubicBezTo>
                    <a:lnTo>
                      <a:pt x="2556083" y="950026"/>
                    </a:lnTo>
                    <a:cubicBezTo>
                      <a:pt x="2560041" y="938151"/>
                      <a:pt x="2561015" y="924815"/>
                      <a:pt x="2567958" y="914400"/>
                    </a:cubicBezTo>
                    <a:lnTo>
                      <a:pt x="2591708" y="878774"/>
                    </a:lnTo>
                    <a:cubicBezTo>
                      <a:pt x="2587750" y="803564"/>
                      <a:pt x="2586651" y="728148"/>
                      <a:pt x="2579833" y="653143"/>
                    </a:cubicBezTo>
                    <a:cubicBezTo>
                      <a:pt x="2578700" y="640677"/>
                      <a:pt x="2573556" y="628713"/>
                      <a:pt x="2567958" y="617517"/>
                    </a:cubicBezTo>
                    <a:cubicBezTo>
                      <a:pt x="2561575" y="604751"/>
                      <a:pt x="2552124" y="593766"/>
                      <a:pt x="2544207" y="581891"/>
                    </a:cubicBezTo>
                    <a:cubicBezTo>
                      <a:pt x="2534549" y="552915"/>
                      <a:pt x="2531602" y="533660"/>
                      <a:pt x="2508581" y="510639"/>
                    </a:cubicBezTo>
                    <a:cubicBezTo>
                      <a:pt x="2498489" y="500547"/>
                      <a:pt x="2484830" y="494806"/>
                      <a:pt x="2472955" y="486889"/>
                    </a:cubicBezTo>
                    <a:cubicBezTo>
                      <a:pt x="2458172" y="464714"/>
                      <a:pt x="2437784" y="429084"/>
                      <a:pt x="2413579" y="415637"/>
                    </a:cubicBezTo>
                    <a:cubicBezTo>
                      <a:pt x="2376882" y="395249"/>
                      <a:pt x="2311819" y="385444"/>
                      <a:pt x="2271075" y="380011"/>
                    </a:cubicBezTo>
                    <a:cubicBezTo>
                      <a:pt x="2235544" y="375273"/>
                      <a:pt x="2199864" y="371702"/>
                      <a:pt x="2164197" y="368135"/>
                    </a:cubicBezTo>
                    <a:cubicBezTo>
                      <a:pt x="2120691" y="363784"/>
                      <a:pt x="2077280" y="357231"/>
                      <a:pt x="2033568" y="356260"/>
                    </a:cubicBezTo>
                    <a:lnTo>
                      <a:pt x="1095418" y="344385"/>
                    </a:lnTo>
                    <a:cubicBezTo>
                      <a:pt x="1071667" y="336468"/>
                      <a:pt x="1044997" y="334521"/>
                      <a:pt x="1024166" y="320634"/>
                    </a:cubicBezTo>
                    <a:lnTo>
                      <a:pt x="917288" y="249382"/>
                    </a:lnTo>
                    <a:cubicBezTo>
                      <a:pt x="905413" y="241465"/>
                      <a:pt x="895202" y="230146"/>
                      <a:pt x="881662" y="225632"/>
                    </a:cubicBezTo>
                    <a:lnTo>
                      <a:pt x="846036" y="213756"/>
                    </a:lnTo>
                    <a:cubicBezTo>
                      <a:pt x="834161" y="201881"/>
                      <a:pt x="824384" y="187446"/>
                      <a:pt x="810410" y="178130"/>
                    </a:cubicBezTo>
                    <a:cubicBezTo>
                      <a:pt x="799995" y="171186"/>
                      <a:pt x="784559" y="174075"/>
                      <a:pt x="774784" y="166255"/>
                    </a:cubicBezTo>
                    <a:cubicBezTo>
                      <a:pt x="763639" y="157339"/>
                      <a:pt x="761125" y="140721"/>
                      <a:pt x="751033" y="130629"/>
                    </a:cubicBezTo>
                    <a:cubicBezTo>
                      <a:pt x="740941" y="120537"/>
                      <a:pt x="727282" y="114795"/>
                      <a:pt x="715407" y="106878"/>
                    </a:cubicBezTo>
                    <a:cubicBezTo>
                      <a:pt x="707490" y="95003"/>
                      <a:pt x="703532" y="79169"/>
                      <a:pt x="691657" y="71252"/>
                    </a:cubicBezTo>
                    <a:cubicBezTo>
                      <a:pt x="678077" y="62199"/>
                      <a:pt x="659788" y="64067"/>
                      <a:pt x="644155" y="59377"/>
                    </a:cubicBezTo>
                    <a:cubicBezTo>
                      <a:pt x="577783" y="39466"/>
                      <a:pt x="590601" y="44475"/>
                      <a:pt x="54915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7900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>
                    <a:lumMod val="50000"/>
                  </a:schemeClr>
                </a:solidFill>
              </a:ln>
              <a:effectLst>
                <a:glow rad="177800">
                  <a:schemeClr val="accent3">
                    <a:lumMod val="75000"/>
                    <a:alpha val="5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104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A9566-4C95-4C77-8BAC-57FCE065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Firmicutes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87B71-50AB-4239-BFBD-4492070B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5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7E701807-3345-48B3-8494-5107E92EEB3B}"/>
              </a:ext>
            </a:extLst>
          </p:cNvPr>
          <p:cNvGrpSpPr/>
          <p:nvPr/>
        </p:nvGrpSpPr>
        <p:grpSpPr>
          <a:xfrm>
            <a:off x="4480554" y="1747437"/>
            <a:ext cx="1749765" cy="1398719"/>
            <a:chOff x="4480554" y="1747437"/>
            <a:chExt cx="1749765" cy="1398719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54B4F42-579E-4346-B3A2-B16ED82651A0}"/>
                </a:ext>
              </a:extLst>
            </p:cNvPr>
            <p:cNvSpPr/>
            <p:nvPr/>
          </p:nvSpPr>
          <p:spPr>
            <a:xfrm rot="20172595">
              <a:off x="4480554" y="2176421"/>
              <a:ext cx="311745" cy="458654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DED108C-E022-41B9-9C71-397DEA8BFE34}"/>
                </a:ext>
              </a:extLst>
            </p:cNvPr>
            <p:cNvSpPr/>
            <p:nvPr/>
          </p:nvSpPr>
          <p:spPr>
            <a:xfrm>
              <a:off x="5434052" y="2275223"/>
              <a:ext cx="60629" cy="51298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72220F0-50C2-4B38-B394-1356C1C1A6D8}"/>
                </a:ext>
              </a:extLst>
            </p:cNvPr>
            <p:cNvSpPr/>
            <p:nvPr/>
          </p:nvSpPr>
          <p:spPr>
            <a:xfrm>
              <a:off x="5464367" y="2366419"/>
              <a:ext cx="60629" cy="51298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D4FADD8-7DB1-4513-ACAA-298564C802D3}"/>
                </a:ext>
              </a:extLst>
            </p:cNvPr>
            <p:cNvSpPr/>
            <p:nvPr/>
          </p:nvSpPr>
          <p:spPr>
            <a:xfrm>
              <a:off x="5523205" y="2302572"/>
              <a:ext cx="28306" cy="23950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154A62C-FB51-4B77-AE9B-4C36A3019D96}"/>
                </a:ext>
              </a:extLst>
            </p:cNvPr>
            <p:cNvSpPr/>
            <p:nvPr/>
          </p:nvSpPr>
          <p:spPr>
            <a:xfrm>
              <a:off x="4591965" y="2247018"/>
              <a:ext cx="44462" cy="37619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35C0929-DA13-4D38-A9E6-9658F43D81C3}"/>
                </a:ext>
              </a:extLst>
            </p:cNvPr>
            <p:cNvSpPr/>
            <p:nvPr/>
          </p:nvSpPr>
          <p:spPr>
            <a:xfrm>
              <a:off x="4539419" y="2257560"/>
              <a:ext cx="36378" cy="30779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3EEBA67-25C9-44D2-BB86-398755CE197D}"/>
                </a:ext>
              </a:extLst>
            </p:cNvPr>
            <p:cNvSpPr/>
            <p:nvPr/>
          </p:nvSpPr>
          <p:spPr>
            <a:xfrm>
              <a:off x="4549523" y="2331630"/>
              <a:ext cx="20210" cy="22239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CD0DFA2D-3894-4162-8638-7384E797C8DC}"/>
                </a:ext>
              </a:extLst>
            </p:cNvPr>
            <p:cNvSpPr/>
            <p:nvPr/>
          </p:nvSpPr>
          <p:spPr>
            <a:xfrm>
              <a:off x="5555313" y="1805574"/>
              <a:ext cx="541622" cy="345405"/>
            </a:xfrm>
            <a:custGeom>
              <a:avLst/>
              <a:gdLst>
                <a:gd name="connsiteX0" fmla="*/ 0 w 2076773"/>
                <a:gd name="connsiteY0" fmla="*/ 1565329 h 1565329"/>
                <a:gd name="connsiteX1" fmla="*/ 123987 w 2076773"/>
                <a:gd name="connsiteY1" fmla="*/ 1456841 h 1565329"/>
                <a:gd name="connsiteX2" fmla="*/ 139485 w 2076773"/>
                <a:gd name="connsiteY2" fmla="*/ 1410346 h 1565329"/>
                <a:gd name="connsiteX3" fmla="*/ 216977 w 2076773"/>
                <a:gd name="connsiteY3" fmla="*/ 1301858 h 1565329"/>
                <a:gd name="connsiteX4" fmla="*/ 263472 w 2076773"/>
                <a:gd name="connsiteY4" fmla="*/ 1255363 h 1565329"/>
                <a:gd name="connsiteX5" fmla="*/ 325465 w 2076773"/>
                <a:gd name="connsiteY5" fmla="*/ 1162373 h 1565329"/>
                <a:gd name="connsiteX6" fmla="*/ 356461 w 2076773"/>
                <a:gd name="connsiteY6" fmla="*/ 1115878 h 1565329"/>
                <a:gd name="connsiteX7" fmla="*/ 402956 w 2076773"/>
                <a:gd name="connsiteY7" fmla="*/ 1084882 h 1565329"/>
                <a:gd name="connsiteX8" fmla="*/ 495946 w 2076773"/>
                <a:gd name="connsiteY8" fmla="*/ 976394 h 1565329"/>
                <a:gd name="connsiteX9" fmla="*/ 557939 w 2076773"/>
                <a:gd name="connsiteY9" fmla="*/ 914400 h 1565329"/>
                <a:gd name="connsiteX10" fmla="*/ 619933 w 2076773"/>
                <a:gd name="connsiteY10" fmla="*/ 836909 h 1565329"/>
                <a:gd name="connsiteX11" fmla="*/ 635431 w 2076773"/>
                <a:gd name="connsiteY11" fmla="*/ 774916 h 1565329"/>
                <a:gd name="connsiteX12" fmla="*/ 728421 w 2076773"/>
                <a:gd name="connsiteY12" fmla="*/ 635431 h 1565329"/>
                <a:gd name="connsiteX13" fmla="*/ 790414 w 2076773"/>
                <a:gd name="connsiteY13" fmla="*/ 542441 h 1565329"/>
                <a:gd name="connsiteX14" fmla="*/ 867905 w 2076773"/>
                <a:gd name="connsiteY14" fmla="*/ 449451 h 1565329"/>
                <a:gd name="connsiteX15" fmla="*/ 883404 w 2076773"/>
                <a:gd name="connsiteY15" fmla="*/ 402956 h 1565329"/>
                <a:gd name="connsiteX16" fmla="*/ 960895 w 2076773"/>
                <a:gd name="connsiteY16" fmla="*/ 309966 h 1565329"/>
                <a:gd name="connsiteX17" fmla="*/ 1022888 w 2076773"/>
                <a:gd name="connsiteY17" fmla="*/ 263472 h 1565329"/>
                <a:gd name="connsiteX18" fmla="*/ 1069383 w 2076773"/>
                <a:gd name="connsiteY18" fmla="*/ 232475 h 1565329"/>
                <a:gd name="connsiteX19" fmla="*/ 1131377 w 2076773"/>
                <a:gd name="connsiteY19" fmla="*/ 216977 h 1565329"/>
                <a:gd name="connsiteX20" fmla="*/ 1177872 w 2076773"/>
                <a:gd name="connsiteY20" fmla="*/ 201478 h 1565329"/>
                <a:gd name="connsiteX21" fmla="*/ 1332855 w 2076773"/>
                <a:gd name="connsiteY21" fmla="*/ 139485 h 1565329"/>
                <a:gd name="connsiteX22" fmla="*/ 1549831 w 2076773"/>
                <a:gd name="connsiteY22" fmla="*/ 108488 h 1565329"/>
                <a:gd name="connsiteX23" fmla="*/ 1627322 w 2076773"/>
                <a:gd name="connsiteY23" fmla="*/ 92990 h 1565329"/>
                <a:gd name="connsiteX24" fmla="*/ 1782305 w 2076773"/>
                <a:gd name="connsiteY24" fmla="*/ 77492 h 1565329"/>
                <a:gd name="connsiteX25" fmla="*/ 1952787 w 2076773"/>
                <a:gd name="connsiteY25" fmla="*/ 30997 h 1565329"/>
                <a:gd name="connsiteX26" fmla="*/ 2030278 w 2076773"/>
                <a:gd name="connsiteY26" fmla="*/ 15499 h 1565329"/>
                <a:gd name="connsiteX27" fmla="*/ 2076773 w 2076773"/>
                <a:gd name="connsiteY27" fmla="*/ 0 h 156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76773" h="1565329">
                  <a:moveTo>
                    <a:pt x="0" y="1565329"/>
                  </a:moveTo>
                  <a:cubicBezTo>
                    <a:pt x="19269" y="1549914"/>
                    <a:pt x="104019" y="1486793"/>
                    <a:pt x="123987" y="1456841"/>
                  </a:cubicBezTo>
                  <a:cubicBezTo>
                    <a:pt x="133049" y="1443248"/>
                    <a:pt x="132179" y="1424958"/>
                    <a:pt x="139485" y="1410346"/>
                  </a:cubicBezTo>
                  <a:cubicBezTo>
                    <a:pt x="149297" y="1390722"/>
                    <a:pt x="208554" y="1311685"/>
                    <a:pt x="216977" y="1301858"/>
                  </a:cubicBezTo>
                  <a:cubicBezTo>
                    <a:pt x="231241" y="1285217"/>
                    <a:pt x="250016" y="1272664"/>
                    <a:pt x="263472" y="1255363"/>
                  </a:cubicBezTo>
                  <a:cubicBezTo>
                    <a:pt x="286343" y="1225957"/>
                    <a:pt x="304801" y="1193370"/>
                    <a:pt x="325465" y="1162373"/>
                  </a:cubicBezTo>
                  <a:cubicBezTo>
                    <a:pt x="335797" y="1146875"/>
                    <a:pt x="340963" y="1126210"/>
                    <a:pt x="356461" y="1115878"/>
                  </a:cubicBezTo>
                  <a:cubicBezTo>
                    <a:pt x="371959" y="1105546"/>
                    <a:pt x="388647" y="1096806"/>
                    <a:pt x="402956" y="1084882"/>
                  </a:cubicBezTo>
                  <a:cubicBezTo>
                    <a:pt x="463987" y="1034023"/>
                    <a:pt x="440695" y="1039539"/>
                    <a:pt x="495946" y="976394"/>
                  </a:cubicBezTo>
                  <a:cubicBezTo>
                    <a:pt x="515190" y="954401"/>
                    <a:pt x="537275" y="935065"/>
                    <a:pt x="557939" y="914400"/>
                  </a:cubicBezTo>
                  <a:cubicBezTo>
                    <a:pt x="608610" y="762395"/>
                    <a:pt x="526460" y="977118"/>
                    <a:pt x="619933" y="836909"/>
                  </a:cubicBezTo>
                  <a:cubicBezTo>
                    <a:pt x="631748" y="819186"/>
                    <a:pt x="625905" y="793968"/>
                    <a:pt x="635431" y="774916"/>
                  </a:cubicBezTo>
                  <a:cubicBezTo>
                    <a:pt x="635436" y="774906"/>
                    <a:pt x="712920" y="658683"/>
                    <a:pt x="728421" y="635431"/>
                  </a:cubicBezTo>
                  <a:cubicBezTo>
                    <a:pt x="728424" y="635426"/>
                    <a:pt x="790410" y="542445"/>
                    <a:pt x="790414" y="542441"/>
                  </a:cubicBezTo>
                  <a:cubicBezTo>
                    <a:pt x="824692" y="508163"/>
                    <a:pt x="846327" y="492607"/>
                    <a:pt x="867905" y="449451"/>
                  </a:cubicBezTo>
                  <a:cubicBezTo>
                    <a:pt x="875211" y="434839"/>
                    <a:pt x="876098" y="417568"/>
                    <a:pt x="883404" y="402956"/>
                  </a:cubicBezTo>
                  <a:cubicBezTo>
                    <a:pt x="901341" y="367082"/>
                    <a:pt x="930902" y="335674"/>
                    <a:pt x="960895" y="309966"/>
                  </a:cubicBezTo>
                  <a:cubicBezTo>
                    <a:pt x="980507" y="293156"/>
                    <a:pt x="1001869" y="278485"/>
                    <a:pt x="1022888" y="263472"/>
                  </a:cubicBezTo>
                  <a:cubicBezTo>
                    <a:pt x="1038045" y="252645"/>
                    <a:pt x="1052262" y="239812"/>
                    <a:pt x="1069383" y="232475"/>
                  </a:cubicBezTo>
                  <a:cubicBezTo>
                    <a:pt x="1088961" y="224084"/>
                    <a:pt x="1110896" y="222829"/>
                    <a:pt x="1131377" y="216977"/>
                  </a:cubicBezTo>
                  <a:cubicBezTo>
                    <a:pt x="1147085" y="212489"/>
                    <a:pt x="1162856" y="207913"/>
                    <a:pt x="1177872" y="201478"/>
                  </a:cubicBezTo>
                  <a:cubicBezTo>
                    <a:pt x="1234787" y="177086"/>
                    <a:pt x="1266458" y="147785"/>
                    <a:pt x="1332855" y="139485"/>
                  </a:cubicBezTo>
                  <a:cubicBezTo>
                    <a:pt x="1440653" y="126010"/>
                    <a:pt x="1451497" y="126367"/>
                    <a:pt x="1549831" y="108488"/>
                  </a:cubicBezTo>
                  <a:cubicBezTo>
                    <a:pt x="1575748" y="103776"/>
                    <a:pt x="1601211" y="96471"/>
                    <a:pt x="1627322" y="92990"/>
                  </a:cubicBezTo>
                  <a:cubicBezTo>
                    <a:pt x="1678785" y="86128"/>
                    <a:pt x="1730644" y="82658"/>
                    <a:pt x="1782305" y="77492"/>
                  </a:cubicBezTo>
                  <a:cubicBezTo>
                    <a:pt x="1849103" y="55226"/>
                    <a:pt x="1865396" y="48475"/>
                    <a:pt x="1952787" y="30997"/>
                  </a:cubicBezTo>
                  <a:cubicBezTo>
                    <a:pt x="1978617" y="25831"/>
                    <a:pt x="2004723" y="21888"/>
                    <a:pt x="2030278" y="15499"/>
                  </a:cubicBezTo>
                  <a:cubicBezTo>
                    <a:pt x="2046127" y="11537"/>
                    <a:pt x="2076773" y="0"/>
                    <a:pt x="2076773" y="0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083E2CE9-1105-4553-9D29-686E89235A72}"/>
                </a:ext>
              </a:extLst>
            </p:cNvPr>
            <p:cNvSpPr/>
            <p:nvPr/>
          </p:nvSpPr>
          <p:spPr>
            <a:xfrm>
              <a:off x="5607858" y="1839773"/>
              <a:ext cx="622461" cy="341985"/>
            </a:xfrm>
            <a:custGeom>
              <a:avLst/>
              <a:gdLst>
                <a:gd name="connsiteX0" fmla="*/ 0 w 2386739"/>
                <a:gd name="connsiteY0" fmla="*/ 1549831 h 1549831"/>
                <a:gd name="connsiteX1" fmla="*/ 46495 w 2386739"/>
                <a:gd name="connsiteY1" fmla="*/ 1472339 h 1549831"/>
                <a:gd name="connsiteX2" fmla="*/ 77492 w 2386739"/>
                <a:gd name="connsiteY2" fmla="*/ 1425844 h 1549831"/>
                <a:gd name="connsiteX3" fmla="*/ 123987 w 2386739"/>
                <a:gd name="connsiteY3" fmla="*/ 1394848 h 1549831"/>
                <a:gd name="connsiteX4" fmla="*/ 216977 w 2386739"/>
                <a:gd name="connsiteY4" fmla="*/ 1255363 h 1549831"/>
                <a:gd name="connsiteX5" fmla="*/ 247973 w 2386739"/>
                <a:gd name="connsiteY5" fmla="*/ 1208868 h 1549831"/>
                <a:gd name="connsiteX6" fmla="*/ 294468 w 2386739"/>
                <a:gd name="connsiteY6" fmla="*/ 1146875 h 1549831"/>
                <a:gd name="connsiteX7" fmla="*/ 402956 w 2386739"/>
                <a:gd name="connsiteY7" fmla="*/ 1022889 h 1549831"/>
                <a:gd name="connsiteX8" fmla="*/ 480448 w 2386739"/>
                <a:gd name="connsiteY8" fmla="*/ 945397 h 1549831"/>
                <a:gd name="connsiteX9" fmla="*/ 557939 w 2386739"/>
                <a:gd name="connsiteY9" fmla="*/ 883404 h 1549831"/>
                <a:gd name="connsiteX10" fmla="*/ 650929 w 2386739"/>
                <a:gd name="connsiteY10" fmla="*/ 805912 h 1549831"/>
                <a:gd name="connsiteX11" fmla="*/ 697424 w 2386739"/>
                <a:gd name="connsiteY11" fmla="*/ 774916 h 1549831"/>
                <a:gd name="connsiteX12" fmla="*/ 743919 w 2386739"/>
                <a:gd name="connsiteY12" fmla="*/ 728421 h 1549831"/>
                <a:gd name="connsiteX13" fmla="*/ 836909 w 2386739"/>
                <a:gd name="connsiteY13" fmla="*/ 681926 h 1549831"/>
                <a:gd name="connsiteX14" fmla="*/ 929899 w 2386739"/>
                <a:gd name="connsiteY14" fmla="*/ 619933 h 1549831"/>
                <a:gd name="connsiteX15" fmla="*/ 976394 w 2386739"/>
                <a:gd name="connsiteY15" fmla="*/ 604434 h 1549831"/>
                <a:gd name="connsiteX16" fmla="*/ 1363851 w 2386739"/>
                <a:gd name="connsiteY16" fmla="*/ 573438 h 1549831"/>
                <a:gd name="connsiteX17" fmla="*/ 1487838 w 2386739"/>
                <a:gd name="connsiteY17" fmla="*/ 542441 h 1549831"/>
                <a:gd name="connsiteX18" fmla="*/ 1611824 w 2386739"/>
                <a:gd name="connsiteY18" fmla="*/ 495946 h 1549831"/>
                <a:gd name="connsiteX19" fmla="*/ 1797804 w 2386739"/>
                <a:gd name="connsiteY19" fmla="*/ 402956 h 1549831"/>
                <a:gd name="connsiteX20" fmla="*/ 1797804 w 2386739"/>
                <a:gd name="connsiteY20" fmla="*/ 402956 h 1549831"/>
                <a:gd name="connsiteX21" fmla="*/ 1937288 w 2386739"/>
                <a:gd name="connsiteY21" fmla="*/ 325465 h 1549831"/>
                <a:gd name="connsiteX22" fmla="*/ 1983783 w 2386739"/>
                <a:gd name="connsiteY22" fmla="*/ 309967 h 1549831"/>
                <a:gd name="connsiteX23" fmla="*/ 2030278 w 2386739"/>
                <a:gd name="connsiteY23" fmla="*/ 278970 h 1549831"/>
                <a:gd name="connsiteX24" fmla="*/ 2092271 w 2386739"/>
                <a:gd name="connsiteY24" fmla="*/ 263472 h 1549831"/>
                <a:gd name="connsiteX25" fmla="*/ 2138766 w 2386739"/>
                <a:gd name="connsiteY25" fmla="*/ 216977 h 1549831"/>
                <a:gd name="connsiteX26" fmla="*/ 2185261 w 2386739"/>
                <a:gd name="connsiteY26" fmla="*/ 185980 h 1549831"/>
                <a:gd name="connsiteX27" fmla="*/ 2231756 w 2386739"/>
                <a:gd name="connsiteY27" fmla="*/ 139485 h 1549831"/>
                <a:gd name="connsiteX28" fmla="*/ 2293749 w 2386739"/>
                <a:gd name="connsiteY28" fmla="*/ 92990 h 1549831"/>
                <a:gd name="connsiteX29" fmla="*/ 2324746 w 2386739"/>
                <a:gd name="connsiteY29" fmla="*/ 46495 h 1549831"/>
                <a:gd name="connsiteX30" fmla="*/ 2386739 w 2386739"/>
                <a:gd name="connsiteY30" fmla="*/ 0 h 1549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386739" h="1549831">
                  <a:moveTo>
                    <a:pt x="0" y="1549831"/>
                  </a:moveTo>
                  <a:cubicBezTo>
                    <a:pt x="15498" y="1524000"/>
                    <a:pt x="30530" y="1497884"/>
                    <a:pt x="46495" y="1472339"/>
                  </a:cubicBezTo>
                  <a:cubicBezTo>
                    <a:pt x="56367" y="1456544"/>
                    <a:pt x="64321" y="1439015"/>
                    <a:pt x="77492" y="1425844"/>
                  </a:cubicBezTo>
                  <a:cubicBezTo>
                    <a:pt x="90663" y="1412673"/>
                    <a:pt x="108489" y="1405180"/>
                    <a:pt x="123987" y="1394848"/>
                  </a:cubicBezTo>
                  <a:lnTo>
                    <a:pt x="216977" y="1255363"/>
                  </a:lnTo>
                  <a:cubicBezTo>
                    <a:pt x="227309" y="1239865"/>
                    <a:pt x="236797" y="1223769"/>
                    <a:pt x="247973" y="1208868"/>
                  </a:cubicBezTo>
                  <a:cubicBezTo>
                    <a:pt x="263471" y="1188204"/>
                    <a:pt x="279655" y="1168036"/>
                    <a:pt x="294468" y="1146875"/>
                  </a:cubicBezTo>
                  <a:cubicBezTo>
                    <a:pt x="373574" y="1033866"/>
                    <a:pt x="322074" y="1076809"/>
                    <a:pt x="402956" y="1022889"/>
                  </a:cubicBezTo>
                  <a:cubicBezTo>
                    <a:pt x="485617" y="898898"/>
                    <a:pt x="377123" y="1048724"/>
                    <a:pt x="480448" y="945397"/>
                  </a:cubicBezTo>
                  <a:cubicBezTo>
                    <a:pt x="550549" y="875295"/>
                    <a:pt x="467423" y="913575"/>
                    <a:pt x="557939" y="883404"/>
                  </a:cubicBezTo>
                  <a:cubicBezTo>
                    <a:pt x="673384" y="806440"/>
                    <a:pt x="531589" y="905361"/>
                    <a:pt x="650929" y="805912"/>
                  </a:cubicBezTo>
                  <a:cubicBezTo>
                    <a:pt x="665238" y="793988"/>
                    <a:pt x="683115" y="786840"/>
                    <a:pt x="697424" y="774916"/>
                  </a:cubicBezTo>
                  <a:cubicBezTo>
                    <a:pt x="714262" y="760885"/>
                    <a:pt x="727081" y="742453"/>
                    <a:pt x="743919" y="728421"/>
                  </a:cubicBezTo>
                  <a:cubicBezTo>
                    <a:pt x="783978" y="695038"/>
                    <a:pt x="790309" y="697459"/>
                    <a:pt x="836909" y="681926"/>
                  </a:cubicBezTo>
                  <a:cubicBezTo>
                    <a:pt x="867906" y="661262"/>
                    <a:pt x="894558" y="631714"/>
                    <a:pt x="929899" y="619933"/>
                  </a:cubicBezTo>
                  <a:cubicBezTo>
                    <a:pt x="945397" y="614767"/>
                    <a:pt x="960446" y="607978"/>
                    <a:pt x="976394" y="604434"/>
                  </a:cubicBezTo>
                  <a:cubicBezTo>
                    <a:pt x="1104110" y="576052"/>
                    <a:pt x="1232646" y="580343"/>
                    <a:pt x="1363851" y="573438"/>
                  </a:cubicBezTo>
                  <a:cubicBezTo>
                    <a:pt x="1393319" y="567544"/>
                    <a:pt x="1456070" y="558325"/>
                    <a:pt x="1487838" y="542441"/>
                  </a:cubicBezTo>
                  <a:cubicBezTo>
                    <a:pt x="1594259" y="489230"/>
                    <a:pt x="1462314" y="525847"/>
                    <a:pt x="1611824" y="495946"/>
                  </a:cubicBezTo>
                  <a:cubicBezTo>
                    <a:pt x="1732000" y="415829"/>
                    <a:pt x="1669472" y="445734"/>
                    <a:pt x="1797804" y="402956"/>
                  </a:cubicBezTo>
                  <a:lnTo>
                    <a:pt x="1797804" y="402956"/>
                  </a:lnTo>
                  <a:cubicBezTo>
                    <a:pt x="1846794" y="373562"/>
                    <a:pt x="1885406" y="347700"/>
                    <a:pt x="1937288" y="325465"/>
                  </a:cubicBezTo>
                  <a:cubicBezTo>
                    <a:pt x="1952304" y="319030"/>
                    <a:pt x="1968285" y="315133"/>
                    <a:pt x="1983783" y="309967"/>
                  </a:cubicBezTo>
                  <a:cubicBezTo>
                    <a:pt x="1999281" y="299635"/>
                    <a:pt x="2013157" y="286307"/>
                    <a:pt x="2030278" y="278970"/>
                  </a:cubicBezTo>
                  <a:cubicBezTo>
                    <a:pt x="2049856" y="270579"/>
                    <a:pt x="2073777" y="274040"/>
                    <a:pt x="2092271" y="263472"/>
                  </a:cubicBezTo>
                  <a:cubicBezTo>
                    <a:pt x="2111301" y="252598"/>
                    <a:pt x="2121928" y="231009"/>
                    <a:pt x="2138766" y="216977"/>
                  </a:cubicBezTo>
                  <a:cubicBezTo>
                    <a:pt x="2153075" y="205052"/>
                    <a:pt x="2170952" y="197905"/>
                    <a:pt x="2185261" y="185980"/>
                  </a:cubicBezTo>
                  <a:cubicBezTo>
                    <a:pt x="2202099" y="171948"/>
                    <a:pt x="2215115" y="153749"/>
                    <a:pt x="2231756" y="139485"/>
                  </a:cubicBezTo>
                  <a:cubicBezTo>
                    <a:pt x="2251368" y="122675"/>
                    <a:pt x="2275484" y="111255"/>
                    <a:pt x="2293749" y="92990"/>
                  </a:cubicBezTo>
                  <a:cubicBezTo>
                    <a:pt x="2306920" y="79819"/>
                    <a:pt x="2310201" y="58131"/>
                    <a:pt x="2324746" y="46495"/>
                  </a:cubicBezTo>
                  <a:cubicBezTo>
                    <a:pt x="2404542" y="-17341"/>
                    <a:pt x="2348137" y="77206"/>
                    <a:pt x="2386739" y="0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561EB57D-B139-4E97-BC24-860FF38CBDF1}"/>
                </a:ext>
              </a:extLst>
            </p:cNvPr>
            <p:cNvSpPr/>
            <p:nvPr/>
          </p:nvSpPr>
          <p:spPr>
            <a:xfrm>
              <a:off x="5527019" y="1747437"/>
              <a:ext cx="198452" cy="389863"/>
            </a:xfrm>
            <a:custGeom>
              <a:avLst/>
              <a:gdLst>
                <a:gd name="connsiteX0" fmla="*/ 0 w 760938"/>
                <a:gd name="connsiteY0" fmla="*/ 1766807 h 1766807"/>
                <a:gd name="connsiteX1" fmla="*/ 247973 w 760938"/>
                <a:gd name="connsiteY1" fmla="*/ 852407 h 1766807"/>
                <a:gd name="connsiteX2" fmla="*/ 294468 w 760938"/>
                <a:gd name="connsiteY2" fmla="*/ 728421 h 1766807"/>
                <a:gd name="connsiteX3" fmla="*/ 356461 w 760938"/>
                <a:gd name="connsiteY3" fmla="*/ 635431 h 1766807"/>
                <a:gd name="connsiteX4" fmla="*/ 418454 w 760938"/>
                <a:gd name="connsiteY4" fmla="*/ 542441 h 1766807"/>
                <a:gd name="connsiteX5" fmla="*/ 464949 w 760938"/>
                <a:gd name="connsiteY5" fmla="*/ 495946 h 1766807"/>
                <a:gd name="connsiteX6" fmla="*/ 495946 w 760938"/>
                <a:gd name="connsiteY6" fmla="*/ 449451 h 1766807"/>
                <a:gd name="connsiteX7" fmla="*/ 542441 w 760938"/>
                <a:gd name="connsiteY7" fmla="*/ 418454 h 1766807"/>
                <a:gd name="connsiteX8" fmla="*/ 573437 w 760938"/>
                <a:gd name="connsiteY8" fmla="*/ 371959 h 1766807"/>
                <a:gd name="connsiteX9" fmla="*/ 619932 w 760938"/>
                <a:gd name="connsiteY9" fmla="*/ 325465 h 1766807"/>
                <a:gd name="connsiteX10" fmla="*/ 697424 w 760938"/>
                <a:gd name="connsiteY10" fmla="*/ 232475 h 1766807"/>
                <a:gd name="connsiteX11" fmla="*/ 712922 w 760938"/>
                <a:gd name="connsiteY11" fmla="*/ 185980 h 1766807"/>
                <a:gd name="connsiteX12" fmla="*/ 759417 w 760938"/>
                <a:gd name="connsiteY12" fmla="*/ 92990 h 1766807"/>
                <a:gd name="connsiteX13" fmla="*/ 759417 w 760938"/>
                <a:gd name="connsiteY13" fmla="*/ 0 h 17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0938" h="1766807">
                  <a:moveTo>
                    <a:pt x="0" y="1766807"/>
                  </a:moveTo>
                  <a:cubicBezTo>
                    <a:pt x="82658" y="1462007"/>
                    <a:pt x="166898" y="1157632"/>
                    <a:pt x="247973" y="852407"/>
                  </a:cubicBezTo>
                  <a:cubicBezTo>
                    <a:pt x="277571" y="740981"/>
                    <a:pt x="241472" y="807913"/>
                    <a:pt x="294468" y="728421"/>
                  </a:cubicBezTo>
                  <a:cubicBezTo>
                    <a:pt x="324108" y="639500"/>
                    <a:pt x="288740" y="722501"/>
                    <a:pt x="356461" y="635431"/>
                  </a:cubicBezTo>
                  <a:cubicBezTo>
                    <a:pt x="379332" y="606025"/>
                    <a:pt x="397790" y="573438"/>
                    <a:pt x="418454" y="542441"/>
                  </a:cubicBezTo>
                  <a:cubicBezTo>
                    <a:pt x="430612" y="524204"/>
                    <a:pt x="450917" y="512784"/>
                    <a:pt x="464949" y="495946"/>
                  </a:cubicBezTo>
                  <a:cubicBezTo>
                    <a:pt x="476874" y="481637"/>
                    <a:pt x="482775" y="462622"/>
                    <a:pt x="495946" y="449451"/>
                  </a:cubicBezTo>
                  <a:cubicBezTo>
                    <a:pt x="509117" y="436280"/>
                    <a:pt x="526943" y="428786"/>
                    <a:pt x="542441" y="418454"/>
                  </a:cubicBezTo>
                  <a:cubicBezTo>
                    <a:pt x="552773" y="402956"/>
                    <a:pt x="561513" y="386268"/>
                    <a:pt x="573437" y="371959"/>
                  </a:cubicBezTo>
                  <a:cubicBezTo>
                    <a:pt x="587468" y="355121"/>
                    <a:pt x="607193" y="343300"/>
                    <a:pt x="619932" y="325465"/>
                  </a:cubicBezTo>
                  <a:cubicBezTo>
                    <a:pt x="691436" y="225360"/>
                    <a:pt x="605764" y="293580"/>
                    <a:pt x="697424" y="232475"/>
                  </a:cubicBezTo>
                  <a:cubicBezTo>
                    <a:pt x="702590" y="216977"/>
                    <a:pt x="705616" y="200592"/>
                    <a:pt x="712922" y="185980"/>
                  </a:cubicBezTo>
                  <a:cubicBezTo>
                    <a:pt x="734940" y="141944"/>
                    <a:pt x="753852" y="143077"/>
                    <a:pt x="759417" y="92990"/>
                  </a:cubicBezTo>
                  <a:cubicBezTo>
                    <a:pt x="762840" y="62183"/>
                    <a:pt x="759417" y="30997"/>
                    <a:pt x="759417" y="0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06ED5070-D326-49A6-96A8-0EC76E025297}"/>
                </a:ext>
              </a:extLst>
            </p:cNvPr>
            <p:cNvSpPr/>
            <p:nvPr/>
          </p:nvSpPr>
          <p:spPr>
            <a:xfrm>
              <a:off x="4508446" y="2701575"/>
              <a:ext cx="569916" cy="444581"/>
            </a:xfrm>
            <a:custGeom>
              <a:avLst/>
              <a:gdLst>
                <a:gd name="connsiteX0" fmla="*/ 2185261 w 2185261"/>
                <a:gd name="connsiteY0" fmla="*/ 0 h 2014780"/>
                <a:gd name="connsiteX1" fmla="*/ 2061275 w 2185261"/>
                <a:gd name="connsiteY1" fmla="*/ 30997 h 2014780"/>
                <a:gd name="connsiteX2" fmla="*/ 1968285 w 2185261"/>
                <a:gd name="connsiteY2" fmla="*/ 92990 h 2014780"/>
                <a:gd name="connsiteX3" fmla="*/ 1875295 w 2185261"/>
                <a:gd name="connsiteY3" fmla="*/ 123987 h 2014780"/>
                <a:gd name="connsiteX4" fmla="*/ 1797804 w 2185261"/>
                <a:gd name="connsiteY4" fmla="*/ 185980 h 2014780"/>
                <a:gd name="connsiteX5" fmla="*/ 1751309 w 2185261"/>
                <a:gd name="connsiteY5" fmla="*/ 232475 h 2014780"/>
                <a:gd name="connsiteX6" fmla="*/ 1704814 w 2185261"/>
                <a:gd name="connsiteY6" fmla="*/ 263472 h 2014780"/>
                <a:gd name="connsiteX7" fmla="*/ 1611824 w 2185261"/>
                <a:gd name="connsiteY7" fmla="*/ 340963 h 2014780"/>
                <a:gd name="connsiteX8" fmla="*/ 1580827 w 2185261"/>
                <a:gd name="connsiteY8" fmla="*/ 387458 h 2014780"/>
                <a:gd name="connsiteX9" fmla="*/ 1487838 w 2185261"/>
                <a:gd name="connsiteY9" fmla="*/ 449451 h 2014780"/>
                <a:gd name="connsiteX10" fmla="*/ 1456841 w 2185261"/>
                <a:gd name="connsiteY10" fmla="*/ 495946 h 2014780"/>
                <a:gd name="connsiteX11" fmla="*/ 1363851 w 2185261"/>
                <a:gd name="connsiteY11" fmla="*/ 588936 h 2014780"/>
                <a:gd name="connsiteX12" fmla="*/ 1301858 w 2185261"/>
                <a:gd name="connsiteY12" fmla="*/ 712922 h 2014780"/>
                <a:gd name="connsiteX13" fmla="*/ 1208868 w 2185261"/>
                <a:gd name="connsiteY13" fmla="*/ 852407 h 2014780"/>
                <a:gd name="connsiteX14" fmla="*/ 1177871 w 2185261"/>
                <a:gd name="connsiteY14" fmla="*/ 898902 h 2014780"/>
                <a:gd name="connsiteX15" fmla="*/ 1100380 w 2185261"/>
                <a:gd name="connsiteY15" fmla="*/ 1022889 h 2014780"/>
                <a:gd name="connsiteX16" fmla="*/ 1084882 w 2185261"/>
                <a:gd name="connsiteY16" fmla="*/ 1084882 h 2014780"/>
                <a:gd name="connsiteX17" fmla="*/ 976393 w 2185261"/>
                <a:gd name="connsiteY17" fmla="*/ 1208868 h 2014780"/>
                <a:gd name="connsiteX18" fmla="*/ 960895 w 2185261"/>
                <a:gd name="connsiteY18" fmla="*/ 1255363 h 2014780"/>
                <a:gd name="connsiteX19" fmla="*/ 883404 w 2185261"/>
                <a:gd name="connsiteY19" fmla="*/ 1348353 h 2014780"/>
                <a:gd name="connsiteX20" fmla="*/ 867905 w 2185261"/>
                <a:gd name="connsiteY20" fmla="*/ 1394848 h 2014780"/>
                <a:gd name="connsiteX21" fmla="*/ 790414 w 2185261"/>
                <a:gd name="connsiteY21" fmla="*/ 1487838 h 2014780"/>
                <a:gd name="connsiteX22" fmla="*/ 759417 w 2185261"/>
                <a:gd name="connsiteY22" fmla="*/ 1534333 h 2014780"/>
                <a:gd name="connsiteX23" fmla="*/ 666427 w 2185261"/>
                <a:gd name="connsiteY23" fmla="*/ 1611824 h 2014780"/>
                <a:gd name="connsiteX24" fmla="*/ 588936 w 2185261"/>
                <a:gd name="connsiteY24" fmla="*/ 1704814 h 2014780"/>
                <a:gd name="connsiteX25" fmla="*/ 526943 w 2185261"/>
                <a:gd name="connsiteY25" fmla="*/ 1735811 h 2014780"/>
                <a:gd name="connsiteX26" fmla="*/ 480448 w 2185261"/>
                <a:gd name="connsiteY26" fmla="*/ 1766807 h 2014780"/>
                <a:gd name="connsiteX27" fmla="*/ 449451 w 2185261"/>
                <a:gd name="connsiteY27" fmla="*/ 1828800 h 2014780"/>
                <a:gd name="connsiteX28" fmla="*/ 402956 w 2185261"/>
                <a:gd name="connsiteY28" fmla="*/ 1844299 h 2014780"/>
                <a:gd name="connsiteX29" fmla="*/ 356461 w 2185261"/>
                <a:gd name="connsiteY29" fmla="*/ 1875295 h 2014780"/>
                <a:gd name="connsiteX30" fmla="*/ 294468 w 2185261"/>
                <a:gd name="connsiteY30" fmla="*/ 1890794 h 2014780"/>
                <a:gd name="connsiteX31" fmla="*/ 232475 w 2185261"/>
                <a:gd name="connsiteY31" fmla="*/ 1921790 h 2014780"/>
                <a:gd name="connsiteX32" fmla="*/ 185980 w 2185261"/>
                <a:gd name="connsiteY32" fmla="*/ 1937289 h 2014780"/>
                <a:gd name="connsiteX33" fmla="*/ 61993 w 2185261"/>
                <a:gd name="connsiteY33" fmla="*/ 1999282 h 2014780"/>
                <a:gd name="connsiteX34" fmla="*/ 0 w 2185261"/>
                <a:gd name="connsiteY34" fmla="*/ 2014780 h 201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185261" h="2014780">
                  <a:moveTo>
                    <a:pt x="2185261" y="0"/>
                  </a:moveTo>
                  <a:cubicBezTo>
                    <a:pt x="2163796" y="4293"/>
                    <a:pt x="2088080" y="16106"/>
                    <a:pt x="2061275" y="30997"/>
                  </a:cubicBezTo>
                  <a:cubicBezTo>
                    <a:pt x="2028710" y="49089"/>
                    <a:pt x="2003627" y="81209"/>
                    <a:pt x="1968285" y="92990"/>
                  </a:cubicBezTo>
                  <a:lnTo>
                    <a:pt x="1875295" y="123987"/>
                  </a:lnTo>
                  <a:cubicBezTo>
                    <a:pt x="1805974" y="227970"/>
                    <a:pt x="1887635" y="126093"/>
                    <a:pt x="1797804" y="185980"/>
                  </a:cubicBezTo>
                  <a:cubicBezTo>
                    <a:pt x="1779567" y="198138"/>
                    <a:pt x="1768147" y="218443"/>
                    <a:pt x="1751309" y="232475"/>
                  </a:cubicBezTo>
                  <a:cubicBezTo>
                    <a:pt x="1737000" y="244400"/>
                    <a:pt x="1719123" y="251547"/>
                    <a:pt x="1704814" y="263472"/>
                  </a:cubicBezTo>
                  <a:cubicBezTo>
                    <a:pt x="1585490" y="362909"/>
                    <a:pt x="1727255" y="264010"/>
                    <a:pt x="1611824" y="340963"/>
                  </a:cubicBezTo>
                  <a:cubicBezTo>
                    <a:pt x="1601492" y="356461"/>
                    <a:pt x="1594845" y="375192"/>
                    <a:pt x="1580827" y="387458"/>
                  </a:cubicBezTo>
                  <a:cubicBezTo>
                    <a:pt x="1552791" y="411989"/>
                    <a:pt x="1487838" y="449451"/>
                    <a:pt x="1487838" y="449451"/>
                  </a:cubicBezTo>
                  <a:cubicBezTo>
                    <a:pt x="1477506" y="464949"/>
                    <a:pt x="1469216" y="482024"/>
                    <a:pt x="1456841" y="495946"/>
                  </a:cubicBezTo>
                  <a:cubicBezTo>
                    <a:pt x="1427718" y="528709"/>
                    <a:pt x="1363851" y="588936"/>
                    <a:pt x="1363851" y="588936"/>
                  </a:cubicBezTo>
                  <a:cubicBezTo>
                    <a:pt x="1343187" y="630265"/>
                    <a:pt x="1327489" y="674476"/>
                    <a:pt x="1301858" y="712922"/>
                  </a:cubicBezTo>
                  <a:lnTo>
                    <a:pt x="1208868" y="852407"/>
                  </a:lnTo>
                  <a:cubicBezTo>
                    <a:pt x="1198536" y="867905"/>
                    <a:pt x="1189047" y="884001"/>
                    <a:pt x="1177871" y="898902"/>
                  </a:cubicBezTo>
                  <a:cubicBezTo>
                    <a:pt x="1117515" y="979378"/>
                    <a:pt x="1142929" y="937792"/>
                    <a:pt x="1100380" y="1022889"/>
                  </a:cubicBezTo>
                  <a:cubicBezTo>
                    <a:pt x="1095214" y="1043553"/>
                    <a:pt x="1094408" y="1065830"/>
                    <a:pt x="1084882" y="1084882"/>
                  </a:cubicBezTo>
                  <a:cubicBezTo>
                    <a:pt x="1039678" y="1175289"/>
                    <a:pt x="1040324" y="1166248"/>
                    <a:pt x="976393" y="1208868"/>
                  </a:cubicBezTo>
                  <a:cubicBezTo>
                    <a:pt x="971227" y="1224366"/>
                    <a:pt x="969957" y="1241770"/>
                    <a:pt x="960895" y="1255363"/>
                  </a:cubicBezTo>
                  <a:cubicBezTo>
                    <a:pt x="892338" y="1358199"/>
                    <a:pt x="934114" y="1246934"/>
                    <a:pt x="883404" y="1348353"/>
                  </a:cubicBezTo>
                  <a:cubicBezTo>
                    <a:pt x="876098" y="1362965"/>
                    <a:pt x="875211" y="1380236"/>
                    <a:pt x="867905" y="1394848"/>
                  </a:cubicBezTo>
                  <a:cubicBezTo>
                    <a:pt x="839044" y="1452569"/>
                    <a:pt x="833261" y="1436422"/>
                    <a:pt x="790414" y="1487838"/>
                  </a:cubicBezTo>
                  <a:cubicBezTo>
                    <a:pt x="778489" y="1502147"/>
                    <a:pt x="772588" y="1521162"/>
                    <a:pt x="759417" y="1534333"/>
                  </a:cubicBezTo>
                  <a:cubicBezTo>
                    <a:pt x="637513" y="1656235"/>
                    <a:pt x="793367" y="1459494"/>
                    <a:pt x="666427" y="1611824"/>
                  </a:cubicBezTo>
                  <a:cubicBezTo>
                    <a:pt x="626444" y="1659804"/>
                    <a:pt x="644871" y="1664860"/>
                    <a:pt x="588936" y="1704814"/>
                  </a:cubicBezTo>
                  <a:cubicBezTo>
                    <a:pt x="570136" y="1718243"/>
                    <a:pt x="547002" y="1724348"/>
                    <a:pt x="526943" y="1735811"/>
                  </a:cubicBezTo>
                  <a:cubicBezTo>
                    <a:pt x="510771" y="1745052"/>
                    <a:pt x="495946" y="1756475"/>
                    <a:pt x="480448" y="1766807"/>
                  </a:cubicBezTo>
                  <a:cubicBezTo>
                    <a:pt x="470116" y="1787471"/>
                    <a:pt x="465788" y="1812463"/>
                    <a:pt x="449451" y="1828800"/>
                  </a:cubicBezTo>
                  <a:cubicBezTo>
                    <a:pt x="437899" y="1840352"/>
                    <a:pt x="417568" y="1836993"/>
                    <a:pt x="402956" y="1844299"/>
                  </a:cubicBezTo>
                  <a:cubicBezTo>
                    <a:pt x="386296" y="1852629"/>
                    <a:pt x="373581" y="1867958"/>
                    <a:pt x="356461" y="1875295"/>
                  </a:cubicBezTo>
                  <a:cubicBezTo>
                    <a:pt x="336883" y="1883686"/>
                    <a:pt x="314412" y="1883315"/>
                    <a:pt x="294468" y="1890794"/>
                  </a:cubicBezTo>
                  <a:cubicBezTo>
                    <a:pt x="272836" y="1898906"/>
                    <a:pt x="253710" y="1912689"/>
                    <a:pt x="232475" y="1921790"/>
                  </a:cubicBezTo>
                  <a:cubicBezTo>
                    <a:pt x="217459" y="1928225"/>
                    <a:pt x="200852" y="1930529"/>
                    <a:pt x="185980" y="1937289"/>
                  </a:cubicBezTo>
                  <a:cubicBezTo>
                    <a:pt x="143915" y="1956410"/>
                    <a:pt x="106821" y="1988075"/>
                    <a:pt x="61993" y="1999282"/>
                  </a:cubicBezTo>
                  <a:lnTo>
                    <a:pt x="0" y="2014780"/>
                  </a:ln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0F4189B1-9FA3-4067-B3E0-116CCE12EAC0}"/>
                </a:ext>
              </a:extLst>
            </p:cNvPr>
            <p:cNvSpPr/>
            <p:nvPr/>
          </p:nvSpPr>
          <p:spPr>
            <a:xfrm>
              <a:off x="4791383" y="2711835"/>
              <a:ext cx="327398" cy="427491"/>
            </a:xfrm>
            <a:custGeom>
              <a:avLst/>
              <a:gdLst>
                <a:gd name="connsiteX0" fmla="*/ 1255362 w 1255362"/>
                <a:gd name="connsiteY0" fmla="*/ 0 h 1937329"/>
                <a:gd name="connsiteX1" fmla="*/ 1100379 w 1255362"/>
                <a:gd name="connsiteY1" fmla="*/ 278970 h 1937329"/>
                <a:gd name="connsiteX2" fmla="*/ 960895 w 1255362"/>
                <a:gd name="connsiteY2" fmla="*/ 402956 h 1937329"/>
                <a:gd name="connsiteX3" fmla="*/ 852406 w 1255362"/>
                <a:gd name="connsiteY3" fmla="*/ 495946 h 1937329"/>
                <a:gd name="connsiteX4" fmla="*/ 790413 w 1255362"/>
                <a:gd name="connsiteY4" fmla="*/ 588936 h 1937329"/>
                <a:gd name="connsiteX5" fmla="*/ 728420 w 1255362"/>
                <a:gd name="connsiteY5" fmla="*/ 650929 h 1937329"/>
                <a:gd name="connsiteX6" fmla="*/ 635430 w 1255362"/>
                <a:gd name="connsiteY6" fmla="*/ 790414 h 1937329"/>
                <a:gd name="connsiteX7" fmla="*/ 557939 w 1255362"/>
                <a:gd name="connsiteY7" fmla="*/ 898902 h 1937329"/>
                <a:gd name="connsiteX8" fmla="*/ 511444 w 1255362"/>
                <a:gd name="connsiteY8" fmla="*/ 1069383 h 1937329"/>
                <a:gd name="connsiteX9" fmla="*/ 495945 w 1255362"/>
                <a:gd name="connsiteY9" fmla="*/ 1534333 h 1937329"/>
                <a:gd name="connsiteX10" fmla="*/ 387457 w 1255362"/>
                <a:gd name="connsiteY10" fmla="*/ 1673817 h 1937329"/>
                <a:gd name="connsiteX11" fmla="*/ 294467 w 1255362"/>
                <a:gd name="connsiteY11" fmla="*/ 1766807 h 1937329"/>
                <a:gd name="connsiteX12" fmla="*/ 154983 w 1255362"/>
                <a:gd name="connsiteY12" fmla="*/ 1875295 h 1937329"/>
                <a:gd name="connsiteX13" fmla="*/ 108488 w 1255362"/>
                <a:gd name="connsiteY13" fmla="*/ 1890794 h 1937329"/>
                <a:gd name="connsiteX14" fmla="*/ 61993 w 1255362"/>
                <a:gd name="connsiteY14" fmla="*/ 1921790 h 1937329"/>
                <a:gd name="connsiteX15" fmla="*/ 0 w 1255362"/>
                <a:gd name="connsiteY15" fmla="*/ 1937288 h 1937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55362" h="1937329">
                  <a:moveTo>
                    <a:pt x="1255362" y="0"/>
                  </a:moveTo>
                  <a:cubicBezTo>
                    <a:pt x="1203701" y="92990"/>
                    <a:pt x="1159386" y="190459"/>
                    <a:pt x="1100379" y="278970"/>
                  </a:cubicBezTo>
                  <a:cubicBezTo>
                    <a:pt x="1025024" y="392003"/>
                    <a:pt x="1030773" y="344724"/>
                    <a:pt x="960895" y="402956"/>
                  </a:cubicBezTo>
                  <a:cubicBezTo>
                    <a:pt x="766631" y="564843"/>
                    <a:pt x="1084557" y="321835"/>
                    <a:pt x="852406" y="495946"/>
                  </a:cubicBezTo>
                  <a:cubicBezTo>
                    <a:pt x="831742" y="526943"/>
                    <a:pt x="816755" y="562594"/>
                    <a:pt x="790413" y="588936"/>
                  </a:cubicBezTo>
                  <a:cubicBezTo>
                    <a:pt x="769749" y="609600"/>
                    <a:pt x="746676" y="628109"/>
                    <a:pt x="728420" y="650929"/>
                  </a:cubicBezTo>
                  <a:cubicBezTo>
                    <a:pt x="666441" y="728403"/>
                    <a:pt x="681918" y="728430"/>
                    <a:pt x="635430" y="790414"/>
                  </a:cubicBezTo>
                  <a:cubicBezTo>
                    <a:pt x="629182" y="798745"/>
                    <a:pt x="566181" y="880356"/>
                    <a:pt x="557939" y="898902"/>
                  </a:cubicBezTo>
                  <a:cubicBezTo>
                    <a:pt x="529337" y="963258"/>
                    <a:pt x="524703" y="1003086"/>
                    <a:pt x="511444" y="1069383"/>
                  </a:cubicBezTo>
                  <a:cubicBezTo>
                    <a:pt x="506278" y="1224366"/>
                    <a:pt x="505326" y="1379548"/>
                    <a:pt x="495945" y="1534333"/>
                  </a:cubicBezTo>
                  <a:cubicBezTo>
                    <a:pt x="492157" y="1596842"/>
                    <a:pt x="423381" y="1637893"/>
                    <a:pt x="387457" y="1673817"/>
                  </a:cubicBezTo>
                  <a:lnTo>
                    <a:pt x="294467" y="1766807"/>
                  </a:lnTo>
                  <a:cubicBezTo>
                    <a:pt x="254348" y="1806926"/>
                    <a:pt x="210601" y="1856755"/>
                    <a:pt x="154983" y="1875295"/>
                  </a:cubicBezTo>
                  <a:cubicBezTo>
                    <a:pt x="139485" y="1880461"/>
                    <a:pt x="123100" y="1883488"/>
                    <a:pt x="108488" y="1890794"/>
                  </a:cubicBezTo>
                  <a:cubicBezTo>
                    <a:pt x="91828" y="1899124"/>
                    <a:pt x="78653" y="1913460"/>
                    <a:pt x="61993" y="1921790"/>
                  </a:cubicBezTo>
                  <a:cubicBezTo>
                    <a:pt x="27729" y="1938922"/>
                    <a:pt x="26417" y="1937288"/>
                    <a:pt x="0" y="1937288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0043C0D5-86FD-4155-8174-DB8F8A1123FE}"/>
                </a:ext>
              </a:extLst>
            </p:cNvPr>
            <p:cNvSpPr/>
            <p:nvPr/>
          </p:nvSpPr>
          <p:spPr>
            <a:xfrm>
              <a:off x="4532698" y="2670252"/>
              <a:ext cx="505244" cy="229674"/>
            </a:xfrm>
            <a:custGeom>
              <a:avLst/>
              <a:gdLst>
                <a:gd name="connsiteX0" fmla="*/ 1937288 w 1937288"/>
                <a:gd name="connsiteY0" fmla="*/ 17964 h 1040853"/>
                <a:gd name="connsiteX1" fmla="*/ 1472339 w 1937288"/>
                <a:gd name="connsiteY1" fmla="*/ 17964 h 1040853"/>
                <a:gd name="connsiteX2" fmla="*/ 1425844 w 1937288"/>
                <a:gd name="connsiteY2" fmla="*/ 48961 h 1040853"/>
                <a:gd name="connsiteX3" fmla="*/ 1379349 w 1937288"/>
                <a:gd name="connsiteY3" fmla="*/ 64459 h 1040853"/>
                <a:gd name="connsiteX4" fmla="*/ 1286359 w 1937288"/>
                <a:gd name="connsiteY4" fmla="*/ 126452 h 1040853"/>
                <a:gd name="connsiteX5" fmla="*/ 1239865 w 1937288"/>
                <a:gd name="connsiteY5" fmla="*/ 172947 h 1040853"/>
                <a:gd name="connsiteX6" fmla="*/ 1193370 w 1937288"/>
                <a:gd name="connsiteY6" fmla="*/ 203944 h 1040853"/>
                <a:gd name="connsiteX7" fmla="*/ 1146875 w 1937288"/>
                <a:gd name="connsiteY7" fmla="*/ 250439 h 1040853"/>
                <a:gd name="connsiteX8" fmla="*/ 1100380 w 1937288"/>
                <a:gd name="connsiteY8" fmla="*/ 281435 h 1040853"/>
                <a:gd name="connsiteX9" fmla="*/ 1007390 w 1937288"/>
                <a:gd name="connsiteY9" fmla="*/ 374425 h 1040853"/>
                <a:gd name="connsiteX10" fmla="*/ 960895 w 1937288"/>
                <a:gd name="connsiteY10" fmla="*/ 420920 h 1040853"/>
                <a:gd name="connsiteX11" fmla="*/ 914400 w 1937288"/>
                <a:gd name="connsiteY11" fmla="*/ 467415 h 1040853"/>
                <a:gd name="connsiteX12" fmla="*/ 867905 w 1937288"/>
                <a:gd name="connsiteY12" fmla="*/ 560405 h 1040853"/>
                <a:gd name="connsiteX13" fmla="*/ 821410 w 1937288"/>
                <a:gd name="connsiteY13" fmla="*/ 591401 h 1040853"/>
                <a:gd name="connsiteX14" fmla="*/ 759417 w 1937288"/>
                <a:gd name="connsiteY14" fmla="*/ 684391 h 1040853"/>
                <a:gd name="connsiteX15" fmla="*/ 697424 w 1937288"/>
                <a:gd name="connsiteY15" fmla="*/ 777381 h 1040853"/>
                <a:gd name="connsiteX16" fmla="*/ 619932 w 1937288"/>
                <a:gd name="connsiteY16" fmla="*/ 870371 h 1040853"/>
                <a:gd name="connsiteX17" fmla="*/ 573437 w 1937288"/>
                <a:gd name="connsiteY17" fmla="*/ 916866 h 1040853"/>
                <a:gd name="connsiteX18" fmla="*/ 495946 w 1937288"/>
                <a:gd name="connsiteY18" fmla="*/ 994357 h 1040853"/>
                <a:gd name="connsiteX19" fmla="*/ 356461 w 1937288"/>
                <a:gd name="connsiteY19" fmla="*/ 1025354 h 1040853"/>
                <a:gd name="connsiteX20" fmla="*/ 0 w 1937288"/>
                <a:gd name="connsiteY20" fmla="*/ 1040852 h 104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37288" h="1040853">
                  <a:moveTo>
                    <a:pt x="1937288" y="17964"/>
                  </a:moveTo>
                  <a:cubicBezTo>
                    <a:pt x="1911983" y="16910"/>
                    <a:pt x="1592001" y="-21923"/>
                    <a:pt x="1472339" y="17964"/>
                  </a:cubicBezTo>
                  <a:cubicBezTo>
                    <a:pt x="1454668" y="23854"/>
                    <a:pt x="1442504" y="40631"/>
                    <a:pt x="1425844" y="48961"/>
                  </a:cubicBezTo>
                  <a:cubicBezTo>
                    <a:pt x="1411232" y="56267"/>
                    <a:pt x="1394847" y="59293"/>
                    <a:pt x="1379349" y="64459"/>
                  </a:cubicBezTo>
                  <a:cubicBezTo>
                    <a:pt x="1231022" y="212786"/>
                    <a:pt x="1420938" y="36732"/>
                    <a:pt x="1286359" y="126452"/>
                  </a:cubicBezTo>
                  <a:cubicBezTo>
                    <a:pt x="1268122" y="138610"/>
                    <a:pt x="1256703" y="158915"/>
                    <a:pt x="1239865" y="172947"/>
                  </a:cubicBezTo>
                  <a:cubicBezTo>
                    <a:pt x="1225556" y="184872"/>
                    <a:pt x="1207679" y="192019"/>
                    <a:pt x="1193370" y="203944"/>
                  </a:cubicBezTo>
                  <a:cubicBezTo>
                    <a:pt x="1176532" y="217976"/>
                    <a:pt x="1163713" y="236408"/>
                    <a:pt x="1146875" y="250439"/>
                  </a:cubicBezTo>
                  <a:cubicBezTo>
                    <a:pt x="1132566" y="262363"/>
                    <a:pt x="1114302" y="269060"/>
                    <a:pt x="1100380" y="281435"/>
                  </a:cubicBezTo>
                  <a:cubicBezTo>
                    <a:pt x="1067617" y="310558"/>
                    <a:pt x="1038387" y="343428"/>
                    <a:pt x="1007390" y="374425"/>
                  </a:cubicBezTo>
                  <a:lnTo>
                    <a:pt x="960895" y="420920"/>
                  </a:lnTo>
                  <a:lnTo>
                    <a:pt x="914400" y="467415"/>
                  </a:lnTo>
                  <a:cubicBezTo>
                    <a:pt x="901795" y="505231"/>
                    <a:pt x="897950" y="530361"/>
                    <a:pt x="867905" y="560405"/>
                  </a:cubicBezTo>
                  <a:cubicBezTo>
                    <a:pt x="854734" y="573576"/>
                    <a:pt x="836908" y="581069"/>
                    <a:pt x="821410" y="591401"/>
                  </a:cubicBezTo>
                  <a:cubicBezTo>
                    <a:pt x="791770" y="680322"/>
                    <a:pt x="827138" y="597321"/>
                    <a:pt x="759417" y="684391"/>
                  </a:cubicBezTo>
                  <a:cubicBezTo>
                    <a:pt x="736546" y="713797"/>
                    <a:pt x="723766" y="751039"/>
                    <a:pt x="697424" y="777381"/>
                  </a:cubicBezTo>
                  <a:cubicBezTo>
                    <a:pt x="561588" y="913217"/>
                    <a:pt x="727819" y="740907"/>
                    <a:pt x="619932" y="870371"/>
                  </a:cubicBezTo>
                  <a:cubicBezTo>
                    <a:pt x="605900" y="887209"/>
                    <a:pt x="587468" y="900028"/>
                    <a:pt x="573437" y="916866"/>
                  </a:cubicBezTo>
                  <a:cubicBezTo>
                    <a:pt x="535169" y="962788"/>
                    <a:pt x="554879" y="969100"/>
                    <a:pt x="495946" y="994357"/>
                  </a:cubicBezTo>
                  <a:cubicBezTo>
                    <a:pt x="480700" y="1000891"/>
                    <a:pt x="365422" y="1024665"/>
                    <a:pt x="356461" y="1025354"/>
                  </a:cubicBezTo>
                  <a:cubicBezTo>
                    <a:pt x="148601" y="1041343"/>
                    <a:pt x="127438" y="1040852"/>
                    <a:pt x="0" y="1040852"/>
                  </a:cubicBezTo>
                </a:path>
              </a:pathLst>
            </a:cu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291A7D98-D115-4D79-BAC3-6BED49AD0B1D}"/>
                </a:ext>
              </a:extLst>
            </p:cNvPr>
            <p:cNvSpPr/>
            <p:nvPr/>
          </p:nvSpPr>
          <p:spPr>
            <a:xfrm rot="2206223">
              <a:off x="5120853" y="2077835"/>
              <a:ext cx="428447" cy="674358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826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04CDF-6D32-4B00-9435-EA14A792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Actinobacteria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91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B02C5A0E-7CCF-4302-BA7D-5A968BFD88F0}"/>
              </a:ext>
            </a:extLst>
          </p:cNvPr>
          <p:cNvGrpSpPr/>
          <p:nvPr/>
        </p:nvGrpSpPr>
        <p:grpSpPr>
          <a:xfrm>
            <a:off x="5287542" y="2150896"/>
            <a:ext cx="1389951" cy="1134745"/>
            <a:chOff x="5287542" y="2150896"/>
            <a:chExt cx="1389951" cy="1134745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A9A33521-1D1D-4B8E-B0E7-50CE48416BC2}"/>
                </a:ext>
              </a:extLst>
            </p:cNvPr>
            <p:cNvSpPr/>
            <p:nvPr/>
          </p:nvSpPr>
          <p:spPr>
            <a:xfrm rot="1079402">
              <a:off x="6107272" y="2150896"/>
              <a:ext cx="182986" cy="190978"/>
            </a:xfrm>
            <a:custGeom>
              <a:avLst/>
              <a:gdLst>
                <a:gd name="connsiteX0" fmla="*/ 108488 w 623687"/>
                <a:gd name="connsiteY0" fmla="*/ 15498 h 650928"/>
                <a:gd name="connsiteX1" fmla="*/ 61993 w 623687"/>
                <a:gd name="connsiteY1" fmla="*/ 92989 h 650928"/>
                <a:gd name="connsiteX2" fmla="*/ 30996 w 623687"/>
                <a:gd name="connsiteY2" fmla="*/ 201477 h 650928"/>
                <a:gd name="connsiteX3" fmla="*/ 0 w 623687"/>
                <a:gd name="connsiteY3" fmla="*/ 340962 h 650928"/>
                <a:gd name="connsiteX4" fmla="*/ 15498 w 623687"/>
                <a:gd name="connsiteY4" fmla="*/ 588935 h 650928"/>
                <a:gd name="connsiteX5" fmla="*/ 61993 w 623687"/>
                <a:gd name="connsiteY5" fmla="*/ 619932 h 650928"/>
                <a:gd name="connsiteX6" fmla="*/ 154983 w 623687"/>
                <a:gd name="connsiteY6" fmla="*/ 650928 h 650928"/>
                <a:gd name="connsiteX7" fmla="*/ 387457 w 623687"/>
                <a:gd name="connsiteY7" fmla="*/ 635430 h 650928"/>
                <a:gd name="connsiteX8" fmla="*/ 449451 w 623687"/>
                <a:gd name="connsiteY8" fmla="*/ 588935 h 650928"/>
                <a:gd name="connsiteX9" fmla="*/ 495946 w 623687"/>
                <a:gd name="connsiteY9" fmla="*/ 557938 h 650928"/>
                <a:gd name="connsiteX10" fmla="*/ 526942 w 623687"/>
                <a:gd name="connsiteY10" fmla="*/ 511444 h 650928"/>
                <a:gd name="connsiteX11" fmla="*/ 573437 w 623687"/>
                <a:gd name="connsiteY11" fmla="*/ 480447 h 650928"/>
                <a:gd name="connsiteX12" fmla="*/ 604434 w 623687"/>
                <a:gd name="connsiteY12" fmla="*/ 387457 h 650928"/>
                <a:gd name="connsiteX13" fmla="*/ 604434 w 623687"/>
                <a:gd name="connsiteY13" fmla="*/ 92989 h 650928"/>
                <a:gd name="connsiteX14" fmla="*/ 573437 w 623687"/>
                <a:gd name="connsiteY14" fmla="*/ 46494 h 650928"/>
                <a:gd name="connsiteX15" fmla="*/ 480447 w 623687"/>
                <a:gd name="connsiteY15" fmla="*/ 0 h 650928"/>
                <a:gd name="connsiteX16" fmla="*/ 387457 w 623687"/>
                <a:gd name="connsiteY16" fmla="*/ 15498 h 650928"/>
                <a:gd name="connsiteX17" fmla="*/ 294468 w 623687"/>
                <a:gd name="connsiteY17" fmla="*/ 46494 h 650928"/>
                <a:gd name="connsiteX18" fmla="*/ 247973 w 623687"/>
                <a:gd name="connsiteY18" fmla="*/ 61993 h 650928"/>
                <a:gd name="connsiteX19" fmla="*/ 108488 w 623687"/>
                <a:gd name="connsiteY19" fmla="*/ 15498 h 650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3687" h="650928">
                  <a:moveTo>
                    <a:pt x="108488" y="15498"/>
                  </a:moveTo>
                  <a:cubicBezTo>
                    <a:pt x="92990" y="41328"/>
                    <a:pt x="75464" y="66046"/>
                    <a:pt x="61993" y="92989"/>
                  </a:cubicBezTo>
                  <a:cubicBezTo>
                    <a:pt x="49609" y="117757"/>
                    <a:pt x="37615" y="178311"/>
                    <a:pt x="30996" y="201477"/>
                  </a:cubicBezTo>
                  <a:cubicBezTo>
                    <a:pt x="475" y="308297"/>
                    <a:pt x="27966" y="173163"/>
                    <a:pt x="0" y="340962"/>
                  </a:cubicBezTo>
                  <a:cubicBezTo>
                    <a:pt x="5166" y="423620"/>
                    <a:pt x="-2468" y="508088"/>
                    <a:pt x="15498" y="588935"/>
                  </a:cubicBezTo>
                  <a:cubicBezTo>
                    <a:pt x="19539" y="607118"/>
                    <a:pt x="44972" y="612367"/>
                    <a:pt x="61993" y="619932"/>
                  </a:cubicBezTo>
                  <a:cubicBezTo>
                    <a:pt x="91850" y="633202"/>
                    <a:pt x="154983" y="650928"/>
                    <a:pt x="154983" y="650928"/>
                  </a:cubicBezTo>
                  <a:cubicBezTo>
                    <a:pt x="232474" y="645762"/>
                    <a:pt x="311460" y="651429"/>
                    <a:pt x="387457" y="635430"/>
                  </a:cubicBezTo>
                  <a:cubicBezTo>
                    <a:pt x="412734" y="630109"/>
                    <a:pt x="428432" y="603949"/>
                    <a:pt x="449451" y="588935"/>
                  </a:cubicBezTo>
                  <a:cubicBezTo>
                    <a:pt x="464608" y="578108"/>
                    <a:pt x="480448" y="568270"/>
                    <a:pt x="495946" y="557938"/>
                  </a:cubicBezTo>
                  <a:cubicBezTo>
                    <a:pt x="506278" y="542440"/>
                    <a:pt x="513771" y="524615"/>
                    <a:pt x="526942" y="511444"/>
                  </a:cubicBezTo>
                  <a:cubicBezTo>
                    <a:pt x="540113" y="498273"/>
                    <a:pt x="563565" y="496242"/>
                    <a:pt x="573437" y="480447"/>
                  </a:cubicBezTo>
                  <a:cubicBezTo>
                    <a:pt x="590754" y="452740"/>
                    <a:pt x="604434" y="387457"/>
                    <a:pt x="604434" y="387457"/>
                  </a:cubicBezTo>
                  <a:cubicBezTo>
                    <a:pt x="625354" y="261937"/>
                    <a:pt x="634457" y="253110"/>
                    <a:pt x="604434" y="92989"/>
                  </a:cubicBezTo>
                  <a:cubicBezTo>
                    <a:pt x="601001" y="74681"/>
                    <a:pt x="586608" y="59665"/>
                    <a:pt x="573437" y="46494"/>
                  </a:cubicBezTo>
                  <a:cubicBezTo>
                    <a:pt x="543393" y="16451"/>
                    <a:pt x="518262" y="12605"/>
                    <a:pt x="480447" y="0"/>
                  </a:cubicBezTo>
                  <a:cubicBezTo>
                    <a:pt x="449450" y="5166"/>
                    <a:pt x="417943" y="7877"/>
                    <a:pt x="387457" y="15498"/>
                  </a:cubicBezTo>
                  <a:cubicBezTo>
                    <a:pt x="355760" y="23422"/>
                    <a:pt x="325464" y="36162"/>
                    <a:pt x="294468" y="46494"/>
                  </a:cubicBezTo>
                  <a:cubicBezTo>
                    <a:pt x="278970" y="51660"/>
                    <a:pt x="264310" y="61993"/>
                    <a:pt x="247973" y="61993"/>
                  </a:cubicBezTo>
                  <a:lnTo>
                    <a:pt x="108488" y="15498"/>
                  </a:lnTo>
                  <a:close/>
                </a:path>
              </a:pathLst>
            </a:custGeom>
            <a:noFill/>
            <a:ln w="31750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43DF81F0-5B37-452D-A84E-B5B7F4D3046F}"/>
                </a:ext>
              </a:extLst>
            </p:cNvPr>
            <p:cNvSpPr/>
            <p:nvPr/>
          </p:nvSpPr>
          <p:spPr>
            <a:xfrm rot="1079402">
              <a:off x="6054878" y="2332714"/>
              <a:ext cx="172410" cy="141151"/>
            </a:xfrm>
            <a:custGeom>
              <a:avLst/>
              <a:gdLst>
                <a:gd name="connsiteX0" fmla="*/ 123986 w 587638"/>
                <a:gd name="connsiteY0" fmla="*/ 31645 h 481096"/>
                <a:gd name="connsiteX1" fmla="*/ 46495 w 587638"/>
                <a:gd name="connsiteY1" fmla="*/ 93639 h 481096"/>
                <a:gd name="connsiteX2" fmla="*/ 30996 w 587638"/>
                <a:gd name="connsiteY2" fmla="*/ 140133 h 481096"/>
                <a:gd name="connsiteX3" fmla="*/ 0 w 587638"/>
                <a:gd name="connsiteY3" fmla="*/ 186628 h 481096"/>
                <a:gd name="connsiteX4" fmla="*/ 15498 w 587638"/>
                <a:gd name="connsiteY4" fmla="*/ 326113 h 481096"/>
                <a:gd name="connsiteX5" fmla="*/ 30996 w 587638"/>
                <a:gd name="connsiteY5" fmla="*/ 372608 h 481096"/>
                <a:gd name="connsiteX6" fmla="*/ 77491 w 587638"/>
                <a:gd name="connsiteY6" fmla="*/ 419103 h 481096"/>
                <a:gd name="connsiteX7" fmla="*/ 123986 w 587638"/>
                <a:gd name="connsiteY7" fmla="*/ 450100 h 481096"/>
                <a:gd name="connsiteX8" fmla="*/ 216976 w 587638"/>
                <a:gd name="connsiteY8" fmla="*/ 481096 h 481096"/>
                <a:gd name="connsiteX9" fmla="*/ 387457 w 587638"/>
                <a:gd name="connsiteY9" fmla="*/ 465598 h 481096"/>
                <a:gd name="connsiteX10" fmla="*/ 433952 w 587638"/>
                <a:gd name="connsiteY10" fmla="*/ 450100 h 481096"/>
                <a:gd name="connsiteX11" fmla="*/ 573437 w 587638"/>
                <a:gd name="connsiteY11" fmla="*/ 341611 h 481096"/>
                <a:gd name="connsiteX12" fmla="*/ 511444 w 587638"/>
                <a:gd name="connsiteY12" fmla="*/ 16147 h 481096"/>
                <a:gd name="connsiteX13" fmla="*/ 433952 w 587638"/>
                <a:gd name="connsiteY13" fmla="*/ 649 h 481096"/>
                <a:gd name="connsiteX14" fmla="*/ 402956 w 587638"/>
                <a:gd name="connsiteY14" fmla="*/ 649 h 48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7638" h="481096">
                  <a:moveTo>
                    <a:pt x="123986" y="31645"/>
                  </a:moveTo>
                  <a:cubicBezTo>
                    <a:pt x="98156" y="52310"/>
                    <a:pt x="68023" y="68523"/>
                    <a:pt x="46495" y="93639"/>
                  </a:cubicBezTo>
                  <a:cubicBezTo>
                    <a:pt x="35863" y="106043"/>
                    <a:pt x="38302" y="125521"/>
                    <a:pt x="30996" y="140133"/>
                  </a:cubicBezTo>
                  <a:cubicBezTo>
                    <a:pt x="22666" y="156793"/>
                    <a:pt x="10332" y="171130"/>
                    <a:pt x="0" y="186628"/>
                  </a:cubicBezTo>
                  <a:cubicBezTo>
                    <a:pt x="5166" y="233123"/>
                    <a:pt x="7807" y="279968"/>
                    <a:pt x="15498" y="326113"/>
                  </a:cubicBezTo>
                  <a:cubicBezTo>
                    <a:pt x="18184" y="342227"/>
                    <a:pt x="21934" y="359015"/>
                    <a:pt x="30996" y="372608"/>
                  </a:cubicBezTo>
                  <a:cubicBezTo>
                    <a:pt x="43154" y="390845"/>
                    <a:pt x="60653" y="405071"/>
                    <a:pt x="77491" y="419103"/>
                  </a:cubicBezTo>
                  <a:cubicBezTo>
                    <a:pt x="91800" y="431028"/>
                    <a:pt x="106965" y="442535"/>
                    <a:pt x="123986" y="450100"/>
                  </a:cubicBezTo>
                  <a:cubicBezTo>
                    <a:pt x="153843" y="463370"/>
                    <a:pt x="216976" y="481096"/>
                    <a:pt x="216976" y="481096"/>
                  </a:cubicBezTo>
                  <a:cubicBezTo>
                    <a:pt x="273803" y="475930"/>
                    <a:pt x="330969" y="473668"/>
                    <a:pt x="387457" y="465598"/>
                  </a:cubicBezTo>
                  <a:cubicBezTo>
                    <a:pt x="403629" y="463288"/>
                    <a:pt x="419671" y="458034"/>
                    <a:pt x="433952" y="450100"/>
                  </a:cubicBezTo>
                  <a:cubicBezTo>
                    <a:pt x="517371" y="403756"/>
                    <a:pt x="516961" y="398087"/>
                    <a:pt x="573437" y="341611"/>
                  </a:cubicBezTo>
                  <a:cubicBezTo>
                    <a:pt x="567561" y="229956"/>
                    <a:pt x="637713" y="63498"/>
                    <a:pt x="511444" y="16147"/>
                  </a:cubicBezTo>
                  <a:cubicBezTo>
                    <a:pt x="486779" y="6898"/>
                    <a:pt x="460029" y="4374"/>
                    <a:pt x="433952" y="649"/>
                  </a:cubicBezTo>
                  <a:cubicBezTo>
                    <a:pt x="423724" y="-812"/>
                    <a:pt x="413288" y="649"/>
                    <a:pt x="402956" y="649"/>
                  </a:cubicBezTo>
                </a:path>
              </a:pathLst>
            </a:custGeom>
            <a:noFill/>
            <a:ln w="31750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C43D0A9D-173A-474E-8CC2-86D72C8FD0CC}"/>
                </a:ext>
              </a:extLst>
            </p:cNvPr>
            <p:cNvSpPr/>
            <p:nvPr/>
          </p:nvSpPr>
          <p:spPr>
            <a:xfrm rot="1079402">
              <a:off x="5982901" y="2455811"/>
              <a:ext cx="168243" cy="177337"/>
            </a:xfrm>
            <a:custGeom>
              <a:avLst/>
              <a:gdLst>
                <a:gd name="connsiteX0" fmla="*/ 170481 w 573437"/>
                <a:gd name="connsiteY0" fmla="*/ 0 h 604433"/>
                <a:gd name="connsiteX1" fmla="*/ 92990 w 573437"/>
                <a:gd name="connsiteY1" fmla="*/ 123986 h 604433"/>
                <a:gd name="connsiteX2" fmla="*/ 46495 w 573437"/>
                <a:gd name="connsiteY2" fmla="*/ 263471 h 604433"/>
                <a:gd name="connsiteX3" fmla="*/ 15498 w 573437"/>
                <a:gd name="connsiteY3" fmla="*/ 356461 h 604433"/>
                <a:gd name="connsiteX4" fmla="*/ 0 w 573437"/>
                <a:gd name="connsiteY4" fmla="*/ 402955 h 604433"/>
                <a:gd name="connsiteX5" fmla="*/ 15498 w 573437"/>
                <a:gd name="connsiteY5" fmla="*/ 511444 h 604433"/>
                <a:gd name="connsiteX6" fmla="*/ 61993 w 573437"/>
                <a:gd name="connsiteY6" fmla="*/ 542440 h 604433"/>
                <a:gd name="connsiteX7" fmla="*/ 154983 w 573437"/>
                <a:gd name="connsiteY7" fmla="*/ 573437 h 604433"/>
                <a:gd name="connsiteX8" fmla="*/ 278969 w 573437"/>
                <a:gd name="connsiteY8" fmla="*/ 604433 h 604433"/>
                <a:gd name="connsiteX9" fmla="*/ 464949 w 573437"/>
                <a:gd name="connsiteY9" fmla="*/ 588935 h 604433"/>
                <a:gd name="connsiteX10" fmla="*/ 511444 w 573437"/>
                <a:gd name="connsiteY10" fmla="*/ 542440 h 604433"/>
                <a:gd name="connsiteX11" fmla="*/ 573437 w 573437"/>
                <a:gd name="connsiteY11" fmla="*/ 449450 h 604433"/>
                <a:gd name="connsiteX12" fmla="*/ 557939 w 573437"/>
                <a:gd name="connsiteY12" fmla="*/ 77491 h 604433"/>
                <a:gd name="connsiteX13" fmla="*/ 542441 w 573437"/>
                <a:gd name="connsiteY13" fmla="*/ 30996 h 604433"/>
                <a:gd name="connsiteX14" fmla="*/ 449451 w 573437"/>
                <a:gd name="connsiteY14" fmla="*/ 15498 h 604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3437" h="604433">
                  <a:moveTo>
                    <a:pt x="170481" y="0"/>
                  </a:moveTo>
                  <a:cubicBezTo>
                    <a:pt x="144651" y="41329"/>
                    <a:pt x="108402" y="77750"/>
                    <a:pt x="92990" y="123986"/>
                  </a:cubicBezTo>
                  <a:lnTo>
                    <a:pt x="46495" y="263471"/>
                  </a:lnTo>
                  <a:lnTo>
                    <a:pt x="15498" y="356461"/>
                  </a:lnTo>
                  <a:lnTo>
                    <a:pt x="0" y="402955"/>
                  </a:lnTo>
                  <a:cubicBezTo>
                    <a:pt x="5166" y="439118"/>
                    <a:pt x="662" y="478062"/>
                    <a:pt x="15498" y="511444"/>
                  </a:cubicBezTo>
                  <a:cubicBezTo>
                    <a:pt x="23063" y="528465"/>
                    <a:pt x="44972" y="534875"/>
                    <a:pt x="61993" y="542440"/>
                  </a:cubicBezTo>
                  <a:cubicBezTo>
                    <a:pt x="91850" y="555710"/>
                    <a:pt x="123986" y="563105"/>
                    <a:pt x="154983" y="573437"/>
                  </a:cubicBezTo>
                  <a:cubicBezTo>
                    <a:pt x="226464" y="597264"/>
                    <a:pt x="185465" y="585732"/>
                    <a:pt x="278969" y="604433"/>
                  </a:cubicBezTo>
                  <a:cubicBezTo>
                    <a:pt x="340962" y="599267"/>
                    <a:pt x="404841" y="604964"/>
                    <a:pt x="464949" y="588935"/>
                  </a:cubicBezTo>
                  <a:cubicBezTo>
                    <a:pt x="486127" y="583288"/>
                    <a:pt x="497988" y="559741"/>
                    <a:pt x="511444" y="542440"/>
                  </a:cubicBezTo>
                  <a:cubicBezTo>
                    <a:pt x="534315" y="513034"/>
                    <a:pt x="573437" y="449450"/>
                    <a:pt x="573437" y="449450"/>
                  </a:cubicBezTo>
                  <a:cubicBezTo>
                    <a:pt x="568271" y="325464"/>
                    <a:pt x="567106" y="201246"/>
                    <a:pt x="557939" y="77491"/>
                  </a:cubicBezTo>
                  <a:cubicBezTo>
                    <a:pt x="556732" y="61199"/>
                    <a:pt x="555198" y="41201"/>
                    <a:pt x="542441" y="30996"/>
                  </a:cubicBezTo>
                  <a:cubicBezTo>
                    <a:pt x="519936" y="12992"/>
                    <a:pt x="477731" y="15498"/>
                    <a:pt x="449451" y="15498"/>
                  </a:cubicBezTo>
                </a:path>
              </a:pathLst>
            </a:custGeom>
            <a:noFill/>
            <a:ln w="31750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7063BEF6-744F-4F33-A619-54F4F6032DFB}"/>
                </a:ext>
              </a:extLst>
            </p:cNvPr>
            <p:cNvSpPr/>
            <p:nvPr/>
          </p:nvSpPr>
          <p:spPr>
            <a:xfrm rot="1079402">
              <a:off x="5936724" y="2623453"/>
              <a:ext cx="145508" cy="133715"/>
            </a:xfrm>
            <a:custGeom>
              <a:avLst/>
              <a:gdLst>
                <a:gd name="connsiteX0" fmla="*/ 77491 w 495946"/>
                <a:gd name="connsiteY0" fmla="*/ 6302 h 455753"/>
                <a:gd name="connsiteX1" fmla="*/ 30996 w 495946"/>
                <a:gd name="connsiteY1" fmla="*/ 145787 h 455753"/>
                <a:gd name="connsiteX2" fmla="*/ 0 w 495946"/>
                <a:gd name="connsiteY2" fmla="*/ 238776 h 455753"/>
                <a:gd name="connsiteX3" fmla="*/ 46495 w 495946"/>
                <a:gd name="connsiteY3" fmla="*/ 440254 h 455753"/>
                <a:gd name="connsiteX4" fmla="*/ 92990 w 495946"/>
                <a:gd name="connsiteY4" fmla="*/ 455753 h 455753"/>
                <a:gd name="connsiteX5" fmla="*/ 325464 w 495946"/>
                <a:gd name="connsiteY5" fmla="*/ 440254 h 455753"/>
                <a:gd name="connsiteX6" fmla="*/ 418454 w 495946"/>
                <a:gd name="connsiteY6" fmla="*/ 378261 h 455753"/>
                <a:gd name="connsiteX7" fmla="*/ 495946 w 495946"/>
                <a:gd name="connsiteY7" fmla="*/ 238776 h 455753"/>
                <a:gd name="connsiteX8" fmla="*/ 480447 w 495946"/>
                <a:gd name="connsiteY8" fmla="*/ 37298 h 455753"/>
                <a:gd name="connsiteX9" fmla="*/ 433952 w 495946"/>
                <a:gd name="connsiteY9" fmla="*/ 6302 h 455753"/>
                <a:gd name="connsiteX10" fmla="*/ 108488 w 495946"/>
                <a:gd name="connsiteY10" fmla="*/ 21800 h 455753"/>
                <a:gd name="connsiteX11" fmla="*/ 77491 w 495946"/>
                <a:gd name="connsiteY11" fmla="*/ 6302 h 455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5946" h="455753">
                  <a:moveTo>
                    <a:pt x="77491" y="6302"/>
                  </a:moveTo>
                  <a:cubicBezTo>
                    <a:pt x="64576" y="26966"/>
                    <a:pt x="89110" y="15032"/>
                    <a:pt x="30996" y="145787"/>
                  </a:cubicBezTo>
                  <a:cubicBezTo>
                    <a:pt x="17726" y="175644"/>
                    <a:pt x="0" y="238776"/>
                    <a:pt x="0" y="238776"/>
                  </a:cubicBezTo>
                  <a:cubicBezTo>
                    <a:pt x="4670" y="285482"/>
                    <a:pt x="-8752" y="396056"/>
                    <a:pt x="46495" y="440254"/>
                  </a:cubicBezTo>
                  <a:cubicBezTo>
                    <a:pt x="59252" y="450460"/>
                    <a:pt x="77492" y="450587"/>
                    <a:pt x="92990" y="455753"/>
                  </a:cubicBezTo>
                  <a:cubicBezTo>
                    <a:pt x="170481" y="450587"/>
                    <a:pt x="248276" y="448831"/>
                    <a:pt x="325464" y="440254"/>
                  </a:cubicBezTo>
                  <a:cubicBezTo>
                    <a:pt x="369498" y="435361"/>
                    <a:pt x="391606" y="412780"/>
                    <a:pt x="418454" y="378261"/>
                  </a:cubicBezTo>
                  <a:cubicBezTo>
                    <a:pt x="480626" y="298325"/>
                    <a:pt x="472561" y="308927"/>
                    <a:pt x="495946" y="238776"/>
                  </a:cubicBezTo>
                  <a:cubicBezTo>
                    <a:pt x="490780" y="171617"/>
                    <a:pt x="497803" y="102381"/>
                    <a:pt x="480447" y="37298"/>
                  </a:cubicBezTo>
                  <a:cubicBezTo>
                    <a:pt x="475648" y="19300"/>
                    <a:pt x="452562" y="7077"/>
                    <a:pt x="433952" y="6302"/>
                  </a:cubicBezTo>
                  <a:cubicBezTo>
                    <a:pt x="325435" y="1781"/>
                    <a:pt x="216653" y="11967"/>
                    <a:pt x="108488" y="21800"/>
                  </a:cubicBezTo>
                  <a:cubicBezTo>
                    <a:pt x="101212" y="22461"/>
                    <a:pt x="90406" y="-14362"/>
                    <a:pt x="77491" y="6302"/>
                  </a:cubicBezTo>
                  <a:close/>
                </a:path>
              </a:pathLst>
            </a:custGeom>
            <a:noFill/>
            <a:ln w="31750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8B1AA648-A717-49ED-AF54-D744DB91491E}"/>
                </a:ext>
              </a:extLst>
            </p:cNvPr>
            <p:cNvSpPr/>
            <p:nvPr/>
          </p:nvSpPr>
          <p:spPr>
            <a:xfrm rot="1079402">
              <a:off x="5880417" y="2729019"/>
              <a:ext cx="168243" cy="177337"/>
            </a:xfrm>
            <a:custGeom>
              <a:avLst/>
              <a:gdLst>
                <a:gd name="connsiteX0" fmla="*/ 170481 w 573437"/>
                <a:gd name="connsiteY0" fmla="*/ 0 h 604433"/>
                <a:gd name="connsiteX1" fmla="*/ 92990 w 573437"/>
                <a:gd name="connsiteY1" fmla="*/ 123986 h 604433"/>
                <a:gd name="connsiteX2" fmla="*/ 46495 w 573437"/>
                <a:gd name="connsiteY2" fmla="*/ 263471 h 604433"/>
                <a:gd name="connsiteX3" fmla="*/ 15498 w 573437"/>
                <a:gd name="connsiteY3" fmla="*/ 356461 h 604433"/>
                <a:gd name="connsiteX4" fmla="*/ 0 w 573437"/>
                <a:gd name="connsiteY4" fmla="*/ 402955 h 604433"/>
                <a:gd name="connsiteX5" fmla="*/ 15498 w 573437"/>
                <a:gd name="connsiteY5" fmla="*/ 511444 h 604433"/>
                <a:gd name="connsiteX6" fmla="*/ 61993 w 573437"/>
                <a:gd name="connsiteY6" fmla="*/ 542440 h 604433"/>
                <a:gd name="connsiteX7" fmla="*/ 154983 w 573437"/>
                <a:gd name="connsiteY7" fmla="*/ 573437 h 604433"/>
                <a:gd name="connsiteX8" fmla="*/ 278969 w 573437"/>
                <a:gd name="connsiteY8" fmla="*/ 604433 h 604433"/>
                <a:gd name="connsiteX9" fmla="*/ 464949 w 573437"/>
                <a:gd name="connsiteY9" fmla="*/ 588935 h 604433"/>
                <a:gd name="connsiteX10" fmla="*/ 511444 w 573437"/>
                <a:gd name="connsiteY10" fmla="*/ 542440 h 604433"/>
                <a:gd name="connsiteX11" fmla="*/ 573437 w 573437"/>
                <a:gd name="connsiteY11" fmla="*/ 449450 h 604433"/>
                <a:gd name="connsiteX12" fmla="*/ 557939 w 573437"/>
                <a:gd name="connsiteY12" fmla="*/ 77491 h 604433"/>
                <a:gd name="connsiteX13" fmla="*/ 542441 w 573437"/>
                <a:gd name="connsiteY13" fmla="*/ 30996 h 604433"/>
                <a:gd name="connsiteX14" fmla="*/ 449451 w 573437"/>
                <a:gd name="connsiteY14" fmla="*/ 15498 h 604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3437" h="604433">
                  <a:moveTo>
                    <a:pt x="170481" y="0"/>
                  </a:moveTo>
                  <a:cubicBezTo>
                    <a:pt x="144651" y="41329"/>
                    <a:pt x="108402" y="77750"/>
                    <a:pt x="92990" y="123986"/>
                  </a:cubicBezTo>
                  <a:lnTo>
                    <a:pt x="46495" y="263471"/>
                  </a:lnTo>
                  <a:lnTo>
                    <a:pt x="15498" y="356461"/>
                  </a:lnTo>
                  <a:lnTo>
                    <a:pt x="0" y="402955"/>
                  </a:lnTo>
                  <a:cubicBezTo>
                    <a:pt x="5166" y="439118"/>
                    <a:pt x="662" y="478062"/>
                    <a:pt x="15498" y="511444"/>
                  </a:cubicBezTo>
                  <a:cubicBezTo>
                    <a:pt x="23063" y="528465"/>
                    <a:pt x="44972" y="534875"/>
                    <a:pt x="61993" y="542440"/>
                  </a:cubicBezTo>
                  <a:cubicBezTo>
                    <a:pt x="91850" y="555710"/>
                    <a:pt x="123986" y="563105"/>
                    <a:pt x="154983" y="573437"/>
                  </a:cubicBezTo>
                  <a:cubicBezTo>
                    <a:pt x="226464" y="597264"/>
                    <a:pt x="185465" y="585732"/>
                    <a:pt x="278969" y="604433"/>
                  </a:cubicBezTo>
                  <a:cubicBezTo>
                    <a:pt x="340962" y="599267"/>
                    <a:pt x="404841" y="604964"/>
                    <a:pt x="464949" y="588935"/>
                  </a:cubicBezTo>
                  <a:cubicBezTo>
                    <a:pt x="486127" y="583288"/>
                    <a:pt x="497988" y="559741"/>
                    <a:pt x="511444" y="542440"/>
                  </a:cubicBezTo>
                  <a:cubicBezTo>
                    <a:pt x="534315" y="513034"/>
                    <a:pt x="573437" y="449450"/>
                    <a:pt x="573437" y="449450"/>
                  </a:cubicBezTo>
                  <a:cubicBezTo>
                    <a:pt x="568271" y="325464"/>
                    <a:pt x="567106" y="201246"/>
                    <a:pt x="557939" y="77491"/>
                  </a:cubicBezTo>
                  <a:cubicBezTo>
                    <a:pt x="556732" y="61199"/>
                    <a:pt x="555198" y="41201"/>
                    <a:pt x="542441" y="30996"/>
                  </a:cubicBezTo>
                  <a:cubicBezTo>
                    <a:pt x="519936" y="12992"/>
                    <a:pt x="477731" y="15498"/>
                    <a:pt x="449451" y="15498"/>
                  </a:cubicBezTo>
                </a:path>
              </a:pathLst>
            </a:custGeom>
            <a:noFill/>
            <a:ln w="31750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DE1D1672-FC28-4F08-8AE6-A8289F8A6F1D}"/>
                </a:ext>
              </a:extLst>
            </p:cNvPr>
            <p:cNvSpPr/>
            <p:nvPr/>
          </p:nvSpPr>
          <p:spPr>
            <a:xfrm rot="1079402">
              <a:off x="5834238" y="2896662"/>
              <a:ext cx="145508" cy="133715"/>
            </a:xfrm>
            <a:custGeom>
              <a:avLst/>
              <a:gdLst>
                <a:gd name="connsiteX0" fmla="*/ 77491 w 495946"/>
                <a:gd name="connsiteY0" fmla="*/ 6302 h 455753"/>
                <a:gd name="connsiteX1" fmla="*/ 30996 w 495946"/>
                <a:gd name="connsiteY1" fmla="*/ 145787 h 455753"/>
                <a:gd name="connsiteX2" fmla="*/ 0 w 495946"/>
                <a:gd name="connsiteY2" fmla="*/ 238776 h 455753"/>
                <a:gd name="connsiteX3" fmla="*/ 46495 w 495946"/>
                <a:gd name="connsiteY3" fmla="*/ 440254 h 455753"/>
                <a:gd name="connsiteX4" fmla="*/ 92990 w 495946"/>
                <a:gd name="connsiteY4" fmla="*/ 455753 h 455753"/>
                <a:gd name="connsiteX5" fmla="*/ 325464 w 495946"/>
                <a:gd name="connsiteY5" fmla="*/ 440254 h 455753"/>
                <a:gd name="connsiteX6" fmla="*/ 418454 w 495946"/>
                <a:gd name="connsiteY6" fmla="*/ 378261 h 455753"/>
                <a:gd name="connsiteX7" fmla="*/ 495946 w 495946"/>
                <a:gd name="connsiteY7" fmla="*/ 238776 h 455753"/>
                <a:gd name="connsiteX8" fmla="*/ 480447 w 495946"/>
                <a:gd name="connsiteY8" fmla="*/ 37298 h 455753"/>
                <a:gd name="connsiteX9" fmla="*/ 433952 w 495946"/>
                <a:gd name="connsiteY9" fmla="*/ 6302 h 455753"/>
                <a:gd name="connsiteX10" fmla="*/ 108488 w 495946"/>
                <a:gd name="connsiteY10" fmla="*/ 21800 h 455753"/>
                <a:gd name="connsiteX11" fmla="*/ 77491 w 495946"/>
                <a:gd name="connsiteY11" fmla="*/ 6302 h 455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5946" h="455753">
                  <a:moveTo>
                    <a:pt x="77491" y="6302"/>
                  </a:moveTo>
                  <a:cubicBezTo>
                    <a:pt x="64576" y="26966"/>
                    <a:pt x="89110" y="15032"/>
                    <a:pt x="30996" y="145787"/>
                  </a:cubicBezTo>
                  <a:cubicBezTo>
                    <a:pt x="17726" y="175644"/>
                    <a:pt x="0" y="238776"/>
                    <a:pt x="0" y="238776"/>
                  </a:cubicBezTo>
                  <a:cubicBezTo>
                    <a:pt x="4670" y="285482"/>
                    <a:pt x="-8752" y="396056"/>
                    <a:pt x="46495" y="440254"/>
                  </a:cubicBezTo>
                  <a:cubicBezTo>
                    <a:pt x="59252" y="450460"/>
                    <a:pt x="77492" y="450587"/>
                    <a:pt x="92990" y="455753"/>
                  </a:cubicBezTo>
                  <a:cubicBezTo>
                    <a:pt x="170481" y="450587"/>
                    <a:pt x="248276" y="448831"/>
                    <a:pt x="325464" y="440254"/>
                  </a:cubicBezTo>
                  <a:cubicBezTo>
                    <a:pt x="369498" y="435361"/>
                    <a:pt x="391606" y="412780"/>
                    <a:pt x="418454" y="378261"/>
                  </a:cubicBezTo>
                  <a:cubicBezTo>
                    <a:pt x="480626" y="298325"/>
                    <a:pt x="472561" y="308927"/>
                    <a:pt x="495946" y="238776"/>
                  </a:cubicBezTo>
                  <a:cubicBezTo>
                    <a:pt x="490780" y="171617"/>
                    <a:pt x="497803" y="102381"/>
                    <a:pt x="480447" y="37298"/>
                  </a:cubicBezTo>
                  <a:cubicBezTo>
                    <a:pt x="475648" y="19300"/>
                    <a:pt x="452562" y="7077"/>
                    <a:pt x="433952" y="6302"/>
                  </a:cubicBezTo>
                  <a:cubicBezTo>
                    <a:pt x="325435" y="1781"/>
                    <a:pt x="216653" y="11967"/>
                    <a:pt x="108488" y="21800"/>
                  </a:cubicBezTo>
                  <a:cubicBezTo>
                    <a:pt x="101212" y="22461"/>
                    <a:pt x="90406" y="-14362"/>
                    <a:pt x="77491" y="6302"/>
                  </a:cubicBezTo>
                  <a:close/>
                </a:path>
              </a:pathLst>
            </a:custGeom>
            <a:noFill/>
            <a:ln w="31750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565F5273-5062-4358-83A7-D104E69DB011}"/>
                </a:ext>
              </a:extLst>
            </p:cNvPr>
            <p:cNvSpPr/>
            <p:nvPr/>
          </p:nvSpPr>
          <p:spPr>
            <a:xfrm rot="5740370">
              <a:off x="6502186" y="2353613"/>
              <a:ext cx="177338" cy="173276"/>
            </a:xfrm>
            <a:custGeom>
              <a:avLst/>
              <a:gdLst>
                <a:gd name="connsiteX0" fmla="*/ 123986 w 604434"/>
                <a:gd name="connsiteY0" fmla="*/ 1655 h 590591"/>
                <a:gd name="connsiteX1" fmla="*/ 46495 w 604434"/>
                <a:gd name="connsiteY1" fmla="*/ 63648 h 590591"/>
                <a:gd name="connsiteX2" fmla="*/ 15498 w 604434"/>
                <a:gd name="connsiteY2" fmla="*/ 156638 h 590591"/>
                <a:gd name="connsiteX3" fmla="*/ 0 w 604434"/>
                <a:gd name="connsiteY3" fmla="*/ 203133 h 590591"/>
                <a:gd name="connsiteX4" fmla="*/ 15498 w 604434"/>
                <a:gd name="connsiteY4" fmla="*/ 466604 h 590591"/>
                <a:gd name="connsiteX5" fmla="*/ 92990 w 604434"/>
                <a:gd name="connsiteY5" fmla="*/ 528598 h 590591"/>
                <a:gd name="connsiteX6" fmla="*/ 139485 w 604434"/>
                <a:gd name="connsiteY6" fmla="*/ 559594 h 590591"/>
                <a:gd name="connsiteX7" fmla="*/ 201478 w 604434"/>
                <a:gd name="connsiteY7" fmla="*/ 575092 h 590591"/>
                <a:gd name="connsiteX8" fmla="*/ 247973 w 604434"/>
                <a:gd name="connsiteY8" fmla="*/ 590591 h 590591"/>
                <a:gd name="connsiteX9" fmla="*/ 464949 w 604434"/>
                <a:gd name="connsiteY9" fmla="*/ 544096 h 590591"/>
                <a:gd name="connsiteX10" fmla="*/ 526942 w 604434"/>
                <a:gd name="connsiteY10" fmla="*/ 451106 h 590591"/>
                <a:gd name="connsiteX11" fmla="*/ 557939 w 604434"/>
                <a:gd name="connsiteY11" fmla="*/ 404611 h 590591"/>
                <a:gd name="connsiteX12" fmla="*/ 588936 w 604434"/>
                <a:gd name="connsiteY12" fmla="*/ 358116 h 590591"/>
                <a:gd name="connsiteX13" fmla="*/ 604434 w 604434"/>
                <a:gd name="connsiteY13" fmla="*/ 311621 h 590591"/>
                <a:gd name="connsiteX14" fmla="*/ 588936 w 604434"/>
                <a:gd name="connsiteY14" fmla="*/ 156638 h 590591"/>
                <a:gd name="connsiteX15" fmla="*/ 542441 w 604434"/>
                <a:gd name="connsiteY15" fmla="*/ 63648 h 590591"/>
                <a:gd name="connsiteX16" fmla="*/ 232475 w 604434"/>
                <a:gd name="connsiteY16" fmla="*/ 17153 h 590591"/>
                <a:gd name="connsiteX17" fmla="*/ 123986 w 604434"/>
                <a:gd name="connsiteY17" fmla="*/ 1655 h 590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4434" h="590591">
                  <a:moveTo>
                    <a:pt x="123986" y="1655"/>
                  </a:moveTo>
                  <a:cubicBezTo>
                    <a:pt x="92989" y="9404"/>
                    <a:pt x="65465" y="36549"/>
                    <a:pt x="46495" y="63648"/>
                  </a:cubicBezTo>
                  <a:cubicBezTo>
                    <a:pt x="27758" y="90415"/>
                    <a:pt x="25830" y="125641"/>
                    <a:pt x="15498" y="156638"/>
                  </a:cubicBezTo>
                  <a:lnTo>
                    <a:pt x="0" y="203133"/>
                  </a:lnTo>
                  <a:cubicBezTo>
                    <a:pt x="5166" y="290957"/>
                    <a:pt x="2448" y="379602"/>
                    <a:pt x="15498" y="466604"/>
                  </a:cubicBezTo>
                  <a:cubicBezTo>
                    <a:pt x="23971" y="523091"/>
                    <a:pt x="56527" y="510366"/>
                    <a:pt x="92990" y="528598"/>
                  </a:cubicBezTo>
                  <a:cubicBezTo>
                    <a:pt x="109650" y="536928"/>
                    <a:pt x="122364" y="552257"/>
                    <a:pt x="139485" y="559594"/>
                  </a:cubicBezTo>
                  <a:cubicBezTo>
                    <a:pt x="159063" y="567984"/>
                    <a:pt x="180997" y="569240"/>
                    <a:pt x="201478" y="575092"/>
                  </a:cubicBezTo>
                  <a:cubicBezTo>
                    <a:pt x="217186" y="579580"/>
                    <a:pt x="232475" y="585425"/>
                    <a:pt x="247973" y="590591"/>
                  </a:cubicBezTo>
                  <a:cubicBezTo>
                    <a:pt x="290570" y="586331"/>
                    <a:pt x="416759" y="592286"/>
                    <a:pt x="464949" y="544096"/>
                  </a:cubicBezTo>
                  <a:cubicBezTo>
                    <a:pt x="491291" y="517754"/>
                    <a:pt x="506278" y="482103"/>
                    <a:pt x="526942" y="451106"/>
                  </a:cubicBezTo>
                  <a:lnTo>
                    <a:pt x="557939" y="404611"/>
                  </a:lnTo>
                  <a:lnTo>
                    <a:pt x="588936" y="358116"/>
                  </a:lnTo>
                  <a:cubicBezTo>
                    <a:pt x="594102" y="342618"/>
                    <a:pt x="604434" y="327958"/>
                    <a:pt x="604434" y="311621"/>
                  </a:cubicBezTo>
                  <a:cubicBezTo>
                    <a:pt x="604434" y="259702"/>
                    <a:pt x="596831" y="207953"/>
                    <a:pt x="588936" y="156638"/>
                  </a:cubicBezTo>
                  <a:cubicBezTo>
                    <a:pt x="585522" y="134450"/>
                    <a:pt x="562003" y="75874"/>
                    <a:pt x="542441" y="63648"/>
                  </a:cubicBezTo>
                  <a:cubicBezTo>
                    <a:pt x="466797" y="16370"/>
                    <a:pt x="290889" y="20228"/>
                    <a:pt x="232475" y="17153"/>
                  </a:cubicBezTo>
                  <a:cubicBezTo>
                    <a:pt x="206680" y="15795"/>
                    <a:pt x="154983" y="-6094"/>
                    <a:pt x="123986" y="1655"/>
                  </a:cubicBezTo>
                  <a:close/>
                </a:path>
              </a:pathLst>
            </a:custGeom>
            <a:noFill/>
            <a:ln w="31750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A9A33521-1D1D-4B8E-B0E7-50CE48416BC2}"/>
                </a:ext>
              </a:extLst>
            </p:cNvPr>
            <p:cNvSpPr/>
            <p:nvPr/>
          </p:nvSpPr>
          <p:spPr>
            <a:xfrm rot="5740370">
              <a:off x="6319011" y="2308243"/>
              <a:ext cx="182986" cy="190978"/>
            </a:xfrm>
            <a:custGeom>
              <a:avLst/>
              <a:gdLst>
                <a:gd name="connsiteX0" fmla="*/ 108488 w 623687"/>
                <a:gd name="connsiteY0" fmla="*/ 15498 h 650928"/>
                <a:gd name="connsiteX1" fmla="*/ 61993 w 623687"/>
                <a:gd name="connsiteY1" fmla="*/ 92989 h 650928"/>
                <a:gd name="connsiteX2" fmla="*/ 30996 w 623687"/>
                <a:gd name="connsiteY2" fmla="*/ 201477 h 650928"/>
                <a:gd name="connsiteX3" fmla="*/ 0 w 623687"/>
                <a:gd name="connsiteY3" fmla="*/ 340962 h 650928"/>
                <a:gd name="connsiteX4" fmla="*/ 15498 w 623687"/>
                <a:gd name="connsiteY4" fmla="*/ 588935 h 650928"/>
                <a:gd name="connsiteX5" fmla="*/ 61993 w 623687"/>
                <a:gd name="connsiteY5" fmla="*/ 619932 h 650928"/>
                <a:gd name="connsiteX6" fmla="*/ 154983 w 623687"/>
                <a:gd name="connsiteY6" fmla="*/ 650928 h 650928"/>
                <a:gd name="connsiteX7" fmla="*/ 387457 w 623687"/>
                <a:gd name="connsiteY7" fmla="*/ 635430 h 650928"/>
                <a:gd name="connsiteX8" fmla="*/ 449451 w 623687"/>
                <a:gd name="connsiteY8" fmla="*/ 588935 h 650928"/>
                <a:gd name="connsiteX9" fmla="*/ 495946 w 623687"/>
                <a:gd name="connsiteY9" fmla="*/ 557938 h 650928"/>
                <a:gd name="connsiteX10" fmla="*/ 526942 w 623687"/>
                <a:gd name="connsiteY10" fmla="*/ 511444 h 650928"/>
                <a:gd name="connsiteX11" fmla="*/ 573437 w 623687"/>
                <a:gd name="connsiteY11" fmla="*/ 480447 h 650928"/>
                <a:gd name="connsiteX12" fmla="*/ 604434 w 623687"/>
                <a:gd name="connsiteY12" fmla="*/ 387457 h 650928"/>
                <a:gd name="connsiteX13" fmla="*/ 604434 w 623687"/>
                <a:gd name="connsiteY13" fmla="*/ 92989 h 650928"/>
                <a:gd name="connsiteX14" fmla="*/ 573437 w 623687"/>
                <a:gd name="connsiteY14" fmla="*/ 46494 h 650928"/>
                <a:gd name="connsiteX15" fmla="*/ 480447 w 623687"/>
                <a:gd name="connsiteY15" fmla="*/ 0 h 650928"/>
                <a:gd name="connsiteX16" fmla="*/ 387457 w 623687"/>
                <a:gd name="connsiteY16" fmla="*/ 15498 h 650928"/>
                <a:gd name="connsiteX17" fmla="*/ 294468 w 623687"/>
                <a:gd name="connsiteY17" fmla="*/ 46494 h 650928"/>
                <a:gd name="connsiteX18" fmla="*/ 247973 w 623687"/>
                <a:gd name="connsiteY18" fmla="*/ 61993 h 650928"/>
                <a:gd name="connsiteX19" fmla="*/ 108488 w 623687"/>
                <a:gd name="connsiteY19" fmla="*/ 15498 h 650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3687" h="650928">
                  <a:moveTo>
                    <a:pt x="108488" y="15498"/>
                  </a:moveTo>
                  <a:cubicBezTo>
                    <a:pt x="92990" y="41328"/>
                    <a:pt x="75464" y="66046"/>
                    <a:pt x="61993" y="92989"/>
                  </a:cubicBezTo>
                  <a:cubicBezTo>
                    <a:pt x="49609" y="117757"/>
                    <a:pt x="37615" y="178311"/>
                    <a:pt x="30996" y="201477"/>
                  </a:cubicBezTo>
                  <a:cubicBezTo>
                    <a:pt x="475" y="308297"/>
                    <a:pt x="27966" y="173163"/>
                    <a:pt x="0" y="340962"/>
                  </a:cubicBezTo>
                  <a:cubicBezTo>
                    <a:pt x="5166" y="423620"/>
                    <a:pt x="-2468" y="508088"/>
                    <a:pt x="15498" y="588935"/>
                  </a:cubicBezTo>
                  <a:cubicBezTo>
                    <a:pt x="19539" y="607118"/>
                    <a:pt x="44972" y="612367"/>
                    <a:pt x="61993" y="619932"/>
                  </a:cubicBezTo>
                  <a:cubicBezTo>
                    <a:pt x="91850" y="633202"/>
                    <a:pt x="154983" y="650928"/>
                    <a:pt x="154983" y="650928"/>
                  </a:cubicBezTo>
                  <a:cubicBezTo>
                    <a:pt x="232474" y="645762"/>
                    <a:pt x="311460" y="651429"/>
                    <a:pt x="387457" y="635430"/>
                  </a:cubicBezTo>
                  <a:cubicBezTo>
                    <a:pt x="412734" y="630109"/>
                    <a:pt x="428432" y="603949"/>
                    <a:pt x="449451" y="588935"/>
                  </a:cubicBezTo>
                  <a:cubicBezTo>
                    <a:pt x="464608" y="578108"/>
                    <a:pt x="480448" y="568270"/>
                    <a:pt x="495946" y="557938"/>
                  </a:cubicBezTo>
                  <a:cubicBezTo>
                    <a:pt x="506278" y="542440"/>
                    <a:pt x="513771" y="524615"/>
                    <a:pt x="526942" y="511444"/>
                  </a:cubicBezTo>
                  <a:cubicBezTo>
                    <a:pt x="540113" y="498273"/>
                    <a:pt x="563565" y="496242"/>
                    <a:pt x="573437" y="480447"/>
                  </a:cubicBezTo>
                  <a:cubicBezTo>
                    <a:pt x="590754" y="452740"/>
                    <a:pt x="604434" y="387457"/>
                    <a:pt x="604434" y="387457"/>
                  </a:cubicBezTo>
                  <a:cubicBezTo>
                    <a:pt x="625354" y="261937"/>
                    <a:pt x="634457" y="253110"/>
                    <a:pt x="604434" y="92989"/>
                  </a:cubicBezTo>
                  <a:cubicBezTo>
                    <a:pt x="601001" y="74681"/>
                    <a:pt x="586608" y="59665"/>
                    <a:pt x="573437" y="46494"/>
                  </a:cubicBezTo>
                  <a:cubicBezTo>
                    <a:pt x="543393" y="16451"/>
                    <a:pt x="518262" y="12605"/>
                    <a:pt x="480447" y="0"/>
                  </a:cubicBezTo>
                  <a:cubicBezTo>
                    <a:pt x="449450" y="5166"/>
                    <a:pt x="417943" y="7877"/>
                    <a:pt x="387457" y="15498"/>
                  </a:cubicBezTo>
                  <a:cubicBezTo>
                    <a:pt x="355760" y="23422"/>
                    <a:pt x="325464" y="36162"/>
                    <a:pt x="294468" y="46494"/>
                  </a:cubicBezTo>
                  <a:cubicBezTo>
                    <a:pt x="278970" y="51660"/>
                    <a:pt x="264310" y="61993"/>
                    <a:pt x="247973" y="61993"/>
                  </a:cubicBezTo>
                  <a:lnTo>
                    <a:pt x="108488" y="15498"/>
                  </a:lnTo>
                  <a:close/>
                </a:path>
              </a:pathLst>
            </a:custGeom>
            <a:noFill/>
            <a:ln w="31750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43DF81F0-5B37-452D-A84E-B5B7F4D3046F}"/>
                </a:ext>
              </a:extLst>
            </p:cNvPr>
            <p:cNvSpPr/>
            <p:nvPr/>
          </p:nvSpPr>
          <p:spPr>
            <a:xfrm rot="5864212">
              <a:off x="6179831" y="2297104"/>
              <a:ext cx="172410" cy="141151"/>
            </a:xfrm>
            <a:custGeom>
              <a:avLst/>
              <a:gdLst>
                <a:gd name="connsiteX0" fmla="*/ 123986 w 587638"/>
                <a:gd name="connsiteY0" fmla="*/ 31645 h 481096"/>
                <a:gd name="connsiteX1" fmla="*/ 46495 w 587638"/>
                <a:gd name="connsiteY1" fmla="*/ 93639 h 481096"/>
                <a:gd name="connsiteX2" fmla="*/ 30996 w 587638"/>
                <a:gd name="connsiteY2" fmla="*/ 140133 h 481096"/>
                <a:gd name="connsiteX3" fmla="*/ 0 w 587638"/>
                <a:gd name="connsiteY3" fmla="*/ 186628 h 481096"/>
                <a:gd name="connsiteX4" fmla="*/ 15498 w 587638"/>
                <a:gd name="connsiteY4" fmla="*/ 326113 h 481096"/>
                <a:gd name="connsiteX5" fmla="*/ 30996 w 587638"/>
                <a:gd name="connsiteY5" fmla="*/ 372608 h 481096"/>
                <a:gd name="connsiteX6" fmla="*/ 77491 w 587638"/>
                <a:gd name="connsiteY6" fmla="*/ 419103 h 481096"/>
                <a:gd name="connsiteX7" fmla="*/ 123986 w 587638"/>
                <a:gd name="connsiteY7" fmla="*/ 450100 h 481096"/>
                <a:gd name="connsiteX8" fmla="*/ 216976 w 587638"/>
                <a:gd name="connsiteY8" fmla="*/ 481096 h 481096"/>
                <a:gd name="connsiteX9" fmla="*/ 387457 w 587638"/>
                <a:gd name="connsiteY9" fmla="*/ 465598 h 481096"/>
                <a:gd name="connsiteX10" fmla="*/ 433952 w 587638"/>
                <a:gd name="connsiteY10" fmla="*/ 450100 h 481096"/>
                <a:gd name="connsiteX11" fmla="*/ 573437 w 587638"/>
                <a:gd name="connsiteY11" fmla="*/ 341611 h 481096"/>
                <a:gd name="connsiteX12" fmla="*/ 511444 w 587638"/>
                <a:gd name="connsiteY12" fmla="*/ 16147 h 481096"/>
                <a:gd name="connsiteX13" fmla="*/ 433952 w 587638"/>
                <a:gd name="connsiteY13" fmla="*/ 649 h 481096"/>
                <a:gd name="connsiteX14" fmla="*/ 402956 w 587638"/>
                <a:gd name="connsiteY14" fmla="*/ 649 h 48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7638" h="481096">
                  <a:moveTo>
                    <a:pt x="123986" y="31645"/>
                  </a:moveTo>
                  <a:cubicBezTo>
                    <a:pt x="98156" y="52310"/>
                    <a:pt x="68023" y="68523"/>
                    <a:pt x="46495" y="93639"/>
                  </a:cubicBezTo>
                  <a:cubicBezTo>
                    <a:pt x="35863" y="106043"/>
                    <a:pt x="38302" y="125521"/>
                    <a:pt x="30996" y="140133"/>
                  </a:cubicBezTo>
                  <a:cubicBezTo>
                    <a:pt x="22666" y="156793"/>
                    <a:pt x="10332" y="171130"/>
                    <a:pt x="0" y="186628"/>
                  </a:cubicBezTo>
                  <a:cubicBezTo>
                    <a:pt x="5166" y="233123"/>
                    <a:pt x="7807" y="279968"/>
                    <a:pt x="15498" y="326113"/>
                  </a:cubicBezTo>
                  <a:cubicBezTo>
                    <a:pt x="18184" y="342227"/>
                    <a:pt x="21934" y="359015"/>
                    <a:pt x="30996" y="372608"/>
                  </a:cubicBezTo>
                  <a:cubicBezTo>
                    <a:pt x="43154" y="390845"/>
                    <a:pt x="60653" y="405071"/>
                    <a:pt x="77491" y="419103"/>
                  </a:cubicBezTo>
                  <a:cubicBezTo>
                    <a:pt x="91800" y="431028"/>
                    <a:pt x="106965" y="442535"/>
                    <a:pt x="123986" y="450100"/>
                  </a:cubicBezTo>
                  <a:cubicBezTo>
                    <a:pt x="153843" y="463370"/>
                    <a:pt x="216976" y="481096"/>
                    <a:pt x="216976" y="481096"/>
                  </a:cubicBezTo>
                  <a:cubicBezTo>
                    <a:pt x="273803" y="475930"/>
                    <a:pt x="330969" y="473668"/>
                    <a:pt x="387457" y="465598"/>
                  </a:cubicBezTo>
                  <a:cubicBezTo>
                    <a:pt x="403629" y="463288"/>
                    <a:pt x="419671" y="458034"/>
                    <a:pt x="433952" y="450100"/>
                  </a:cubicBezTo>
                  <a:cubicBezTo>
                    <a:pt x="517371" y="403756"/>
                    <a:pt x="516961" y="398087"/>
                    <a:pt x="573437" y="341611"/>
                  </a:cubicBezTo>
                  <a:cubicBezTo>
                    <a:pt x="567561" y="229956"/>
                    <a:pt x="637713" y="63498"/>
                    <a:pt x="511444" y="16147"/>
                  </a:cubicBezTo>
                  <a:cubicBezTo>
                    <a:pt x="486779" y="6898"/>
                    <a:pt x="460029" y="4374"/>
                    <a:pt x="433952" y="649"/>
                  </a:cubicBezTo>
                  <a:cubicBezTo>
                    <a:pt x="423724" y="-812"/>
                    <a:pt x="413288" y="649"/>
                    <a:pt x="402956" y="649"/>
                  </a:cubicBezTo>
                </a:path>
              </a:pathLst>
            </a:custGeom>
            <a:noFill/>
            <a:ln w="31750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C43D0A9D-173A-474E-8CC2-86D72C8FD0CC}"/>
                </a:ext>
              </a:extLst>
            </p:cNvPr>
            <p:cNvSpPr/>
            <p:nvPr/>
          </p:nvSpPr>
          <p:spPr>
            <a:xfrm rot="5260600">
              <a:off x="6022790" y="2250365"/>
              <a:ext cx="168243" cy="177337"/>
            </a:xfrm>
            <a:custGeom>
              <a:avLst/>
              <a:gdLst>
                <a:gd name="connsiteX0" fmla="*/ 170481 w 573437"/>
                <a:gd name="connsiteY0" fmla="*/ 0 h 604433"/>
                <a:gd name="connsiteX1" fmla="*/ 92990 w 573437"/>
                <a:gd name="connsiteY1" fmla="*/ 123986 h 604433"/>
                <a:gd name="connsiteX2" fmla="*/ 46495 w 573437"/>
                <a:gd name="connsiteY2" fmla="*/ 263471 h 604433"/>
                <a:gd name="connsiteX3" fmla="*/ 15498 w 573437"/>
                <a:gd name="connsiteY3" fmla="*/ 356461 h 604433"/>
                <a:gd name="connsiteX4" fmla="*/ 0 w 573437"/>
                <a:gd name="connsiteY4" fmla="*/ 402955 h 604433"/>
                <a:gd name="connsiteX5" fmla="*/ 15498 w 573437"/>
                <a:gd name="connsiteY5" fmla="*/ 511444 h 604433"/>
                <a:gd name="connsiteX6" fmla="*/ 61993 w 573437"/>
                <a:gd name="connsiteY6" fmla="*/ 542440 h 604433"/>
                <a:gd name="connsiteX7" fmla="*/ 154983 w 573437"/>
                <a:gd name="connsiteY7" fmla="*/ 573437 h 604433"/>
                <a:gd name="connsiteX8" fmla="*/ 278969 w 573437"/>
                <a:gd name="connsiteY8" fmla="*/ 604433 h 604433"/>
                <a:gd name="connsiteX9" fmla="*/ 464949 w 573437"/>
                <a:gd name="connsiteY9" fmla="*/ 588935 h 604433"/>
                <a:gd name="connsiteX10" fmla="*/ 511444 w 573437"/>
                <a:gd name="connsiteY10" fmla="*/ 542440 h 604433"/>
                <a:gd name="connsiteX11" fmla="*/ 573437 w 573437"/>
                <a:gd name="connsiteY11" fmla="*/ 449450 h 604433"/>
                <a:gd name="connsiteX12" fmla="*/ 557939 w 573437"/>
                <a:gd name="connsiteY12" fmla="*/ 77491 h 604433"/>
                <a:gd name="connsiteX13" fmla="*/ 542441 w 573437"/>
                <a:gd name="connsiteY13" fmla="*/ 30996 h 604433"/>
                <a:gd name="connsiteX14" fmla="*/ 449451 w 573437"/>
                <a:gd name="connsiteY14" fmla="*/ 15498 h 604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3437" h="604433">
                  <a:moveTo>
                    <a:pt x="170481" y="0"/>
                  </a:moveTo>
                  <a:cubicBezTo>
                    <a:pt x="144651" y="41329"/>
                    <a:pt x="108402" y="77750"/>
                    <a:pt x="92990" y="123986"/>
                  </a:cubicBezTo>
                  <a:lnTo>
                    <a:pt x="46495" y="263471"/>
                  </a:lnTo>
                  <a:lnTo>
                    <a:pt x="15498" y="356461"/>
                  </a:lnTo>
                  <a:lnTo>
                    <a:pt x="0" y="402955"/>
                  </a:lnTo>
                  <a:cubicBezTo>
                    <a:pt x="5166" y="439118"/>
                    <a:pt x="662" y="478062"/>
                    <a:pt x="15498" y="511444"/>
                  </a:cubicBezTo>
                  <a:cubicBezTo>
                    <a:pt x="23063" y="528465"/>
                    <a:pt x="44972" y="534875"/>
                    <a:pt x="61993" y="542440"/>
                  </a:cubicBezTo>
                  <a:cubicBezTo>
                    <a:pt x="91850" y="555710"/>
                    <a:pt x="123986" y="563105"/>
                    <a:pt x="154983" y="573437"/>
                  </a:cubicBezTo>
                  <a:cubicBezTo>
                    <a:pt x="226464" y="597264"/>
                    <a:pt x="185465" y="585732"/>
                    <a:pt x="278969" y="604433"/>
                  </a:cubicBezTo>
                  <a:cubicBezTo>
                    <a:pt x="340962" y="599267"/>
                    <a:pt x="404841" y="604964"/>
                    <a:pt x="464949" y="588935"/>
                  </a:cubicBezTo>
                  <a:cubicBezTo>
                    <a:pt x="486127" y="583288"/>
                    <a:pt x="497988" y="559741"/>
                    <a:pt x="511444" y="542440"/>
                  </a:cubicBezTo>
                  <a:cubicBezTo>
                    <a:pt x="534315" y="513034"/>
                    <a:pt x="573437" y="449450"/>
                    <a:pt x="573437" y="449450"/>
                  </a:cubicBezTo>
                  <a:cubicBezTo>
                    <a:pt x="568271" y="325464"/>
                    <a:pt x="567106" y="201246"/>
                    <a:pt x="557939" y="77491"/>
                  </a:cubicBezTo>
                  <a:cubicBezTo>
                    <a:pt x="556732" y="61199"/>
                    <a:pt x="555198" y="41201"/>
                    <a:pt x="542441" y="30996"/>
                  </a:cubicBezTo>
                  <a:cubicBezTo>
                    <a:pt x="519936" y="12992"/>
                    <a:pt x="477731" y="15498"/>
                    <a:pt x="449451" y="15498"/>
                  </a:cubicBezTo>
                </a:path>
              </a:pathLst>
            </a:custGeom>
            <a:noFill/>
            <a:ln w="31750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7063BEF6-744F-4F33-A619-54F4F6032DFB}"/>
                </a:ext>
              </a:extLst>
            </p:cNvPr>
            <p:cNvSpPr/>
            <p:nvPr/>
          </p:nvSpPr>
          <p:spPr>
            <a:xfrm rot="5178631">
              <a:off x="5890827" y="2262536"/>
              <a:ext cx="145508" cy="133715"/>
            </a:xfrm>
            <a:custGeom>
              <a:avLst/>
              <a:gdLst>
                <a:gd name="connsiteX0" fmla="*/ 77491 w 495946"/>
                <a:gd name="connsiteY0" fmla="*/ 6302 h 455753"/>
                <a:gd name="connsiteX1" fmla="*/ 30996 w 495946"/>
                <a:gd name="connsiteY1" fmla="*/ 145787 h 455753"/>
                <a:gd name="connsiteX2" fmla="*/ 0 w 495946"/>
                <a:gd name="connsiteY2" fmla="*/ 238776 h 455753"/>
                <a:gd name="connsiteX3" fmla="*/ 46495 w 495946"/>
                <a:gd name="connsiteY3" fmla="*/ 440254 h 455753"/>
                <a:gd name="connsiteX4" fmla="*/ 92990 w 495946"/>
                <a:gd name="connsiteY4" fmla="*/ 455753 h 455753"/>
                <a:gd name="connsiteX5" fmla="*/ 325464 w 495946"/>
                <a:gd name="connsiteY5" fmla="*/ 440254 h 455753"/>
                <a:gd name="connsiteX6" fmla="*/ 418454 w 495946"/>
                <a:gd name="connsiteY6" fmla="*/ 378261 h 455753"/>
                <a:gd name="connsiteX7" fmla="*/ 495946 w 495946"/>
                <a:gd name="connsiteY7" fmla="*/ 238776 h 455753"/>
                <a:gd name="connsiteX8" fmla="*/ 480447 w 495946"/>
                <a:gd name="connsiteY8" fmla="*/ 37298 h 455753"/>
                <a:gd name="connsiteX9" fmla="*/ 433952 w 495946"/>
                <a:gd name="connsiteY9" fmla="*/ 6302 h 455753"/>
                <a:gd name="connsiteX10" fmla="*/ 108488 w 495946"/>
                <a:gd name="connsiteY10" fmla="*/ 21800 h 455753"/>
                <a:gd name="connsiteX11" fmla="*/ 77491 w 495946"/>
                <a:gd name="connsiteY11" fmla="*/ 6302 h 455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5946" h="455753">
                  <a:moveTo>
                    <a:pt x="77491" y="6302"/>
                  </a:moveTo>
                  <a:cubicBezTo>
                    <a:pt x="64576" y="26966"/>
                    <a:pt x="89110" y="15032"/>
                    <a:pt x="30996" y="145787"/>
                  </a:cubicBezTo>
                  <a:cubicBezTo>
                    <a:pt x="17726" y="175644"/>
                    <a:pt x="0" y="238776"/>
                    <a:pt x="0" y="238776"/>
                  </a:cubicBezTo>
                  <a:cubicBezTo>
                    <a:pt x="4670" y="285482"/>
                    <a:pt x="-8752" y="396056"/>
                    <a:pt x="46495" y="440254"/>
                  </a:cubicBezTo>
                  <a:cubicBezTo>
                    <a:pt x="59252" y="450460"/>
                    <a:pt x="77492" y="450587"/>
                    <a:pt x="92990" y="455753"/>
                  </a:cubicBezTo>
                  <a:cubicBezTo>
                    <a:pt x="170481" y="450587"/>
                    <a:pt x="248276" y="448831"/>
                    <a:pt x="325464" y="440254"/>
                  </a:cubicBezTo>
                  <a:cubicBezTo>
                    <a:pt x="369498" y="435361"/>
                    <a:pt x="391606" y="412780"/>
                    <a:pt x="418454" y="378261"/>
                  </a:cubicBezTo>
                  <a:cubicBezTo>
                    <a:pt x="480626" y="298325"/>
                    <a:pt x="472561" y="308927"/>
                    <a:pt x="495946" y="238776"/>
                  </a:cubicBezTo>
                  <a:cubicBezTo>
                    <a:pt x="490780" y="171617"/>
                    <a:pt x="497803" y="102381"/>
                    <a:pt x="480447" y="37298"/>
                  </a:cubicBezTo>
                  <a:cubicBezTo>
                    <a:pt x="475648" y="19300"/>
                    <a:pt x="452562" y="7077"/>
                    <a:pt x="433952" y="6302"/>
                  </a:cubicBezTo>
                  <a:cubicBezTo>
                    <a:pt x="325435" y="1781"/>
                    <a:pt x="216653" y="11967"/>
                    <a:pt x="108488" y="21800"/>
                  </a:cubicBezTo>
                  <a:cubicBezTo>
                    <a:pt x="101212" y="22461"/>
                    <a:pt x="90406" y="-14362"/>
                    <a:pt x="77491" y="6302"/>
                  </a:cubicBezTo>
                  <a:close/>
                </a:path>
              </a:pathLst>
            </a:custGeom>
            <a:noFill/>
            <a:ln w="31750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99D0671B-47F3-49E9-B105-C8C998F61FE5}"/>
                </a:ext>
              </a:extLst>
            </p:cNvPr>
            <p:cNvSpPr/>
            <p:nvPr/>
          </p:nvSpPr>
          <p:spPr>
            <a:xfrm rot="5285512">
              <a:off x="5702171" y="2220440"/>
              <a:ext cx="182986" cy="190978"/>
            </a:xfrm>
            <a:custGeom>
              <a:avLst/>
              <a:gdLst>
                <a:gd name="connsiteX0" fmla="*/ 108488 w 623687"/>
                <a:gd name="connsiteY0" fmla="*/ 15498 h 650928"/>
                <a:gd name="connsiteX1" fmla="*/ 61993 w 623687"/>
                <a:gd name="connsiteY1" fmla="*/ 92989 h 650928"/>
                <a:gd name="connsiteX2" fmla="*/ 30996 w 623687"/>
                <a:gd name="connsiteY2" fmla="*/ 201477 h 650928"/>
                <a:gd name="connsiteX3" fmla="*/ 0 w 623687"/>
                <a:gd name="connsiteY3" fmla="*/ 340962 h 650928"/>
                <a:gd name="connsiteX4" fmla="*/ 15498 w 623687"/>
                <a:gd name="connsiteY4" fmla="*/ 588935 h 650928"/>
                <a:gd name="connsiteX5" fmla="*/ 61993 w 623687"/>
                <a:gd name="connsiteY5" fmla="*/ 619932 h 650928"/>
                <a:gd name="connsiteX6" fmla="*/ 154983 w 623687"/>
                <a:gd name="connsiteY6" fmla="*/ 650928 h 650928"/>
                <a:gd name="connsiteX7" fmla="*/ 387457 w 623687"/>
                <a:gd name="connsiteY7" fmla="*/ 635430 h 650928"/>
                <a:gd name="connsiteX8" fmla="*/ 449451 w 623687"/>
                <a:gd name="connsiteY8" fmla="*/ 588935 h 650928"/>
                <a:gd name="connsiteX9" fmla="*/ 495946 w 623687"/>
                <a:gd name="connsiteY9" fmla="*/ 557938 h 650928"/>
                <a:gd name="connsiteX10" fmla="*/ 526942 w 623687"/>
                <a:gd name="connsiteY10" fmla="*/ 511444 h 650928"/>
                <a:gd name="connsiteX11" fmla="*/ 573437 w 623687"/>
                <a:gd name="connsiteY11" fmla="*/ 480447 h 650928"/>
                <a:gd name="connsiteX12" fmla="*/ 604434 w 623687"/>
                <a:gd name="connsiteY12" fmla="*/ 387457 h 650928"/>
                <a:gd name="connsiteX13" fmla="*/ 604434 w 623687"/>
                <a:gd name="connsiteY13" fmla="*/ 92989 h 650928"/>
                <a:gd name="connsiteX14" fmla="*/ 573437 w 623687"/>
                <a:gd name="connsiteY14" fmla="*/ 46494 h 650928"/>
                <a:gd name="connsiteX15" fmla="*/ 480447 w 623687"/>
                <a:gd name="connsiteY15" fmla="*/ 0 h 650928"/>
                <a:gd name="connsiteX16" fmla="*/ 387457 w 623687"/>
                <a:gd name="connsiteY16" fmla="*/ 15498 h 650928"/>
                <a:gd name="connsiteX17" fmla="*/ 294468 w 623687"/>
                <a:gd name="connsiteY17" fmla="*/ 46494 h 650928"/>
                <a:gd name="connsiteX18" fmla="*/ 247973 w 623687"/>
                <a:gd name="connsiteY18" fmla="*/ 61993 h 650928"/>
                <a:gd name="connsiteX19" fmla="*/ 108488 w 623687"/>
                <a:gd name="connsiteY19" fmla="*/ 15498 h 650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3687" h="650928">
                  <a:moveTo>
                    <a:pt x="108488" y="15498"/>
                  </a:moveTo>
                  <a:cubicBezTo>
                    <a:pt x="92990" y="41328"/>
                    <a:pt x="75464" y="66046"/>
                    <a:pt x="61993" y="92989"/>
                  </a:cubicBezTo>
                  <a:cubicBezTo>
                    <a:pt x="49609" y="117757"/>
                    <a:pt x="37615" y="178311"/>
                    <a:pt x="30996" y="201477"/>
                  </a:cubicBezTo>
                  <a:cubicBezTo>
                    <a:pt x="475" y="308297"/>
                    <a:pt x="27966" y="173163"/>
                    <a:pt x="0" y="340962"/>
                  </a:cubicBezTo>
                  <a:cubicBezTo>
                    <a:pt x="5166" y="423620"/>
                    <a:pt x="-2468" y="508088"/>
                    <a:pt x="15498" y="588935"/>
                  </a:cubicBezTo>
                  <a:cubicBezTo>
                    <a:pt x="19539" y="607118"/>
                    <a:pt x="44972" y="612367"/>
                    <a:pt x="61993" y="619932"/>
                  </a:cubicBezTo>
                  <a:cubicBezTo>
                    <a:pt x="91850" y="633202"/>
                    <a:pt x="154983" y="650928"/>
                    <a:pt x="154983" y="650928"/>
                  </a:cubicBezTo>
                  <a:cubicBezTo>
                    <a:pt x="232474" y="645762"/>
                    <a:pt x="311460" y="651429"/>
                    <a:pt x="387457" y="635430"/>
                  </a:cubicBezTo>
                  <a:cubicBezTo>
                    <a:pt x="412734" y="630109"/>
                    <a:pt x="428432" y="603949"/>
                    <a:pt x="449451" y="588935"/>
                  </a:cubicBezTo>
                  <a:cubicBezTo>
                    <a:pt x="464608" y="578108"/>
                    <a:pt x="480448" y="568270"/>
                    <a:pt x="495946" y="557938"/>
                  </a:cubicBezTo>
                  <a:cubicBezTo>
                    <a:pt x="506278" y="542440"/>
                    <a:pt x="513771" y="524615"/>
                    <a:pt x="526942" y="511444"/>
                  </a:cubicBezTo>
                  <a:cubicBezTo>
                    <a:pt x="540113" y="498273"/>
                    <a:pt x="563565" y="496242"/>
                    <a:pt x="573437" y="480447"/>
                  </a:cubicBezTo>
                  <a:cubicBezTo>
                    <a:pt x="590754" y="452740"/>
                    <a:pt x="604434" y="387457"/>
                    <a:pt x="604434" y="387457"/>
                  </a:cubicBezTo>
                  <a:cubicBezTo>
                    <a:pt x="625354" y="261937"/>
                    <a:pt x="634457" y="253110"/>
                    <a:pt x="604434" y="92989"/>
                  </a:cubicBezTo>
                  <a:cubicBezTo>
                    <a:pt x="601001" y="74681"/>
                    <a:pt x="586608" y="59665"/>
                    <a:pt x="573437" y="46494"/>
                  </a:cubicBezTo>
                  <a:cubicBezTo>
                    <a:pt x="543393" y="16451"/>
                    <a:pt x="518262" y="12605"/>
                    <a:pt x="480447" y="0"/>
                  </a:cubicBezTo>
                  <a:cubicBezTo>
                    <a:pt x="449450" y="5166"/>
                    <a:pt x="417943" y="7877"/>
                    <a:pt x="387457" y="15498"/>
                  </a:cubicBezTo>
                  <a:cubicBezTo>
                    <a:pt x="355760" y="23422"/>
                    <a:pt x="325464" y="36162"/>
                    <a:pt x="294468" y="46494"/>
                  </a:cubicBezTo>
                  <a:cubicBezTo>
                    <a:pt x="278970" y="51660"/>
                    <a:pt x="264310" y="61993"/>
                    <a:pt x="247973" y="61993"/>
                  </a:cubicBezTo>
                  <a:lnTo>
                    <a:pt x="108488" y="15498"/>
                  </a:lnTo>
                  <a:close/>
                </a:path>
              </a:pathLst>
            </a:custGeom>
            <a:noFill/>
            <a:ln w="31750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4AAA53F2-B551-41BC-A99A-2176F8250046}"/>
                </a:ext>
              </a:extLst>
            </p:cNvPr>
            <p:cNvSpPr/>
            <p:nvPr/>
          </p:nvSpPr>
          <p:spPr>
            <a:xfrm rot="4466165">
              <a:off x="5550129" y="2264804"/>
              <a:ext cx="172410" cy="141151"/>
            </a:xfrm>
            <a:custGeom>
              <a:avLst/>
              <a:gdLst>
                <a:gd name="connsiteX0" fmla="*/ 123986 w 587638"/>
                <a:gd name="connsiteY0" fmla="*/ 31645 h 481096"/>
                <a:gd name="connsiteX1" fmla="*/ 46495 w 587638"/>
                <a:gd name="connsiteY1" fmla="*/ 93639 h 481096"/>
                <a:gd name="connsiteX2" fmla="*/ 30996 w 587638"/>
                <a:gd name="connsiteY2" fmla="*/ 140133 h 481096"/>
                <a:gd name="connsiteX3" fmla="*/ 0 w 587638"/>
                <a:gd name="connsiteY3" fmla="*/ 186628 h 481096"/>
                <a:gd name="connsiteX4" fmla="*/ 15498 w 587638"/>
                <a:gd name="connsiteY4" fmla="*/ 326113 h 481096"/>
                <a:gd name="connsiteX5" fmla="*/ 30996 w 587638"/>
                <a:gd name="connsiteY5" fmla="*/ 372608 h 481096"/>
                <a:gd name="connsiteX6" fmla="*/ 77491 w 587638"/>
                <a:gd name="connsiteY6" fmla="*/ 419103 h 481096"/>
                <a:gd name="connsiteX7" fmla="*/ 123986 w 587638"/>
                <a:gd name="connsiteY7" fmla="*/ 450100 h 481096"/>
                <a:gd name="connsiteX8" fmla="*/ 216976 w 587638"/>
                <a:gd name="connsiteY8" fmla="*/ 481096 h 481096"/>
                <a:gd name="connsiteX9" fmla="*/ 387457 w 587638"/>
                <a:gd name="connsiteY9" fmla="*/ 465598 h 481096"/>
                <a:gd name="connsiteX10" fmla="*/ 433952 w 587638"/>
                <a:gd name="connsiteY10" fmla="*/ 450100 h 481096"/>
                <a:gd name="connsiteX11" fmla="*/ 573437 w 587638"/>
                <a:gd name="connsiteY11" fmla="*/ 341611 h 481096"/>
                <a:gd name="connsiteX12" fmla="*/ 511444 w 587638"/>
                <a:gd name="connsiteY12" fmla="*/ 16147 h 481096"/>
                <a:gd name="connsiteX13" fmla="*/ 433952 w 587638"/>
                <a:gd name="connsiteY13" fmla="*/ 649 h 481096"/>
                <a:gd name="connsiteX14" fmla="*/ 402956 w 587638"/>
                <a:gd name="connsiteY14" fmla="*/ 649 h 48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7638" h="481096">
                  <a:moveTo>
                    <a:pt x="123986" y="31645"/>
                  </a:moveTo>
                  <a:cubicBezTo>
                    <a:pt x="98156" y="52310"/>
                    <a:pt x="68023" y="68523"/>
                    <a:pt x="46495" y="93639"/>
                  </a:cubicBezTo>
                  <a:cubicBezTo>
                    <a:pt x="35863" y="106043"/>
                    <a:pt x="38302" y="125521"/>
                    <a:pt x="30996" y="140133"/>
                  </a:cubicBezTo>
                  <a:cubicBezTo>
                    <a:pt x="22666" y="156793"/>
                    <a:pt x="10332" y="171130"/>
                    <a:pt x="0" y="186628"/>
                  </a:cubicBezTo>
                  <a:cubicBezTo>
                    <a:pt x="5166" y="233123"/>
                    <a:pt x="7807" y="279968"/>
                    <a:pt x="15498" y="326113"/>
                  </a:cubicBezTo>
                  <a:cubicBezTo>
                    <a:pt x="18184" y="342227"/>
                    <a:pt x="21934" y="359015"/>
                    <a:pt x="30996" y="372608"/>
                  </a:cubicBezTo>
                  <a:cubicBezTo>
                    <a:pt x="43154" y="390845"/>
                    <a:pt x="60653" y="405071"/>
                    <a:pt x="77491" y="419103"/>
                  </a:cubicBezTo>
                  <a:cubicBezTo>
                    <a:pt x="91800" y="431028"/>
                    <a:pt x="106965" y="442535"/>
                    <a:pt x="123986" y="450100"/>
                  </a:cubicBezTo>
                  <a:cubicBezTo>
                    <a:pt x="153843" y="463370"/>
                    <a:pt x="216976" y="481096"/>
                    <a:pt x="216976" y="481096"/>
                  </a:cubicBezTo>
                  <a:cubicBezTo>
                    <a:pt x="273803" y="475930"/>
                    <a:pt x="330969" y="473668"/>
                    <a:pt x="387457" y="465598"/>
                  </a:cubicBezTo>
                  <a:cubicBezTo>
                    <a:pt x="403629" y="463288"/>
                    <a:pt x="419671" y="458034"/>
                    <a:pt x="433952" y="450100"/>
                  </a:cubicBezTo>
                  <a:cubicBezTo>
                    <a:pt x="517371" y="403756"/>
                    <a:pt x="516961" y="398087"/>
                    <a:pt x="573437" y="341611"/>
                  </a:cubicBezTo>
                  <a:cubicBezTo>
                    <a:pt x="567561" y="229956"/>
                    <a:pt x="637713" y="63498"/>
                    <a:pt x="511444" y="16147"/>
                  </a:cubicBezTo>
                  <a:cubicBezTo>
                    <a:pt x="486779" y="6898"/>
                    <a:pt x="460029" y="4374"/>
                    <a:pt x="433952" y="649"/>
                  </a:cubicBezTo>
                  <a:cubicBezTo>
                    <a:pt x="423724" y="-812"/>
                    <a:pt x="413288" y="649"/>
                    <a:pt x="402956" y="649"/>
                  </a:cubicBezTo>
                </a:path>
              </a:pathLst>
            </a:custGeom>
            <a:noFill/>
            <a:ln w="31750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848A3EAA-A127-410C-9B84-7E4866DE22E4}"/>
                </a:ext>
              </a:extLst>
            </p:cNvPr>
            <p:cNvSpPr/>
            <p:nvPr/>
          </p:nvSpPr>
          <p:spPr>
            <a:xfrm rot="4466165">
              <a:off x="5410170" y="2279391"/>
              <a:ext cx="168243" cy="177337"/>
            </a:xfrm>
            <a:custGeom>
              <a:avLst/>
              <a:gdLst>
                <a:gd name="connsiteX0" fmla="*/ 170481 w 573437"/>
                <a:gd name="connsiteY0" fmla="*/ 0 h 604433"/>
                <a:gd name="connsiteX1" fmla="*/ 92990 w 573437"/>
                <a:gd name="connsiteY1" fmla="*/ 123986 h 604433"/>
                <a:gd name="connsiteX2" fmla="*/ 46495 w 573437"/>
                <a:gd name="connsiteY2" fmla="*/ 263471 h 604433"/>
                <a:gd name="connsiteX3" fmla="*/ 15498 w 573437"/>
                <a:gd name="connsiteY3" fmla="*/ 356461 h 604433"/>
                <a:gd name="connsiteX4" fmla="*/ 0 w 573437"/>
                <a:gd name="connsiteY4" fmla="*/ 402955 h 604433"/>
                <a:gd name="connsiteX5" fmla="*/ 15498 w 573437"/>
                <a:gd name="connsiteY5" fmla="*/ 511444 h 604433"/>
                <a:gd name="connsiteX6" fmla="*/ 61993 w 573437"/>
                <a:gd name="connsiteY6" fmla="*/ 542440 h 604433"/>
                <a:gd name="connsiteX7" fmla="*/ 154983 w 573437"/>
                <a:gd name="connsiteY7" fmla="*/ 573437 h 604433"/>
                <a:gd name="connsiteX8" fmla="*/ 278969 w 573437"/>
                <a:gd name="connsiteY8" fmla="*/ 604433 h 604433"/>
                <a:gd name="connsiteX9" fmla="*/ 464949 w 573437"/>
                <a:gd name="connsiteY9" fmla="*/ 588935 h 604433"/>
                <a:gd name="connsiteX10" fmla="*/ 511444 w 573437"/>
                <a:gd name="connsiteY10" fmla="*/ 542440 h 604433"/>
                <a:gd name="connsiteX11" fmla="*/ 573437 w 573437"/>
                <a:gd name="connsiteY11" fmla="*/ 449450 h 604433"/>
                <a:gd name="connsiteX12" fmla="*/ 557939 w 573437"/>
                <a:gd name="connsiteY12" fmla="*/ 77491 h 604433"/>
                <a:gd name="connsiteX13" fmla="*/ 542441 w 573437"/>
                <a:gd name="connsiteY13" fmla="*/ 30996 h 604433"/>
                <a:gd name="connsiteX14" fmla="*/ 449451 w 573437"/>
                <a:gd name="connsiteY14" fmla="*/ 15498 h 604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3437" h="604433">
                  <a:moveTo>
                    <a:pt x="170481" y="0"/>
                  </a:moveTo>
                  <a:cubicBezTo>
                    <a:pt x="144651" y="41329"/>
                    <a:pt x="108402" y="77750"/>
                    <a:pt x="92990" y="123986"/>
                  </a:cubicBezTo>
                  <a:lnTo>
                    <a:pt x="46495" y="263471"/>
                  </a:lnTo>
                  <a:lnTo>
                    <a:pt x="15498" y="356461"/>
                  </a:lnTo>
                  <a:lnTo>
                    <a:pt x="0" y="402955"/>
                  </a:lnTo>
                  <a:cubicBezTo>
                    <a:pt x="5166" y="439118"/>
                    <a:pt x="662" y="478062"/>
                    <a:pt x="15498" y="511444"/>
                  </a:cubicBezTo>
                  <a:cubicBezTo>
                    <a:pt x="23063" y="528465"/>
                    <a:pt x="44972" y="534875"/>
                    <a:pt x="61993" y="542440"/>
                  </a:cubicBezTo>
                  <a:cubicBezTo>
                    <a:pt x="91850" y="555710"/>
                    <a:pt x="123986" y="563105"/>
                    <a:pt x="154983" y="573437"/>
                  </a:cubicBezTo>
                  <a:cubicBezTo>
                    <a:pt x="226464" y="597264"/>
                    <a:pt x="185465" y="585732"/>
                    <a:pt x="278969" y="604433"/>
                  </a:cubicBezTo>
                  <a:cubicBezTo>
                    <a:pt x="340962" y="599267"/>
                    <a:pt x="404841" y="604964"/>
                    <a:pt x="464949" y="588935"/>
                  </a:cubicBezTo>
                  <a:cubicBezTo>
                    <a:pt x="486127" y="583288"/>
                    <a:pt x="497988" y="559741"/>
                    <a:pt x="511444" y="542440"/>
                  </a:cubicBezTo>
                  <a:cubicBezTo>
                    <a:pt x="534315" y="513034"/>
                    <a:pt x="573437" y="449450"/>
                    <a:pt x="573437" y="449450"/>
                  </a:cubicBezTo>
                  <a:cubicBezTo>
                    <a:pt x="568271" y="325464"/>
                    <a:pt x="567106" y="201246"/>
                    <a:pt x="557939" y="77491"/>
                  </a:cubicBezTo>
                  <a:cubicBezTo>
                    <a:pt x="556732" y="61199"/>
                    <a:pt x="555198" y="41201"/>
                    <a:pt x="542441" y="30996"/>
                  </a:cubicBezTo>
                  <a:cubicBezTo>
                    <a:pt x="519936" y="12992"/>
                    <a:pt x="477731" y="15498"/>
                    <a:pt x="449451" y="15498"/>
                  </a:cubicBezTo>
                </a:path>
              </a:pathLst>
            </a:custGeom>
            <a:noFill/>
            <a:ln w="31750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8CEFBEB1-C254-44EC-908A-4D7B617073F0}"/>
                </a:ext>
              </a:extLst>
            </p:cNvPr>
            <p:cNvSpPr/>
            <p:nvPr/>
          </p:nvSpPr>
          <p:spPr>
            <a:xfrm rot="4466165">
              <a:off x="5281646" y="2337805"/>
              <a:ext cx="145508" cy="133715"/>
            </a:xfrm>
            <a:custGeom>
              <a:avLst/>
              <a:gdLst>
                <a:gd name="connsiteX0" fmla="*/ 77491 w 495946"/>
                <a:gd name="connsiteY0" fmla="*/ 6302 h 455753"/>
                <a:gd name="connsiteX1" fmla="*/ 30996 w 495946"/>
                <a:gd name="connsiteY1" fmla="*/ 145787 h 455753"/>
                <a:gd name="connsiteX2" fmla="*/ 0 w 495946"/>
                <a:gd name="connsiteY2" fmla="*/ 238776 h 455753"/>
                <a:gd name="connsiteX3" fmla="*/ 46495 w 495946"/>
                <a:gd name="connsiteY3" fmla="*/ 440254 h 455753"/>
                <a:gd name="connsiteX4" fmla="*/ 92990 w 495946"/>
                <a:gd name="connsiteY4" fmla="*/ 455753 h 455753"/>
                <a:gd name="connsiteX5" fmla="*/ 325464 w 495946"/>
                <a:gd name="connsiteY5" fmla="*/ 440254 h 455753"/>
                <a:gd name="connsiteX6" fmla="*/ 418454 w 495946"/>
                <a:gd name="connsiteY6" fmla="*/ 378261 h 455753"/>
                <a:gd name="connsiteX7" fmla="*/ 495946 w 495946"/>
                <a:gd name="connsiteY7" fmla="*/ 238776 h 455753"/>
                <a:gd name="connsiteX8" fmla="*/ 480447 w 495946"/>
                <a:gd name="connsiteY8" fmla="*/ 37298 h 455753"/>
                <a:gd name="connsiteX9" fmla="*/ 433952 w 495946"/>
                <a:gd name="connsiteY9" fmla="*/ 6302 h 455753"/>
                <a:gd name="connsiteX10" fmla="*/ 108488 w 495946"/>
                <a:gd name="connsiteY10" fmla="*/ 21800 h 455753"/>
                <a:gd name="connsiteX11" fmla="*/ 77491 w 495946"/>
                <a:gd name="connsiteY11" fmla="*/ 6302 h 455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5946" h="455753">
                  <a:moveTo>
                    <a:pt x="77491" y="6302"/>
                  </a:moveTo>
                  <a:cubicBezTo>
                    <a:pt x="64576" y="26966"/>
                    <a:pt x="89110" y="15032"/>
                    <a:pt x="30996" y="145787"/>
                  </a:cubicBezTo>
                  <a:cubicBezTo>
                    <a:pt x="17726" y="175644"/>
                    <a:pt x="0" y="238776"/>
                    <a:pt x="0" y="238776"/>
                  </a:cubicBezTo>
                  <a:cubicBezTo>
                    <a:pt x="4670" y="285482"/>
                    <a:pt x="-8752" y="396056"/>
                    <a:pt x="46495" y="440254"/>
                  </a:cubicBezTo>
                  <a:cubicBezTo>
                    <a:pt x="59252" y="450460"/>
                    <a:pt x="77492" y="450587"/>
                    <a:pt x="92990" y="455753"/>
                  </a:cubicBezTo>
                  <a:cubicBezTo>
                    <a:pt x="170481" y="450587"/>
                    <a:pt x="248276" y="448831"/>
                    <a:pt x="325464" y="440254"/>
                  </a:cubicBezTo>
                  <a:cubicBezTo>
                    <a:pt x="369498" y="435361"/>
                    <a:pt x="391606" y="412780"/>
                    <a:pt x="418454" y="378261"/>
                  </a:cubicBezTo>
                  <a:cubicBezTo>
                    <a:pt x="480626" y="298325"/>
                    <a:pt x="472561" y="308927"/>
                    <a:pt x="495946" y="238776"/>
                  </a:cubicBezTo>
                  <a:cubicBezTo>
                    <a:pt x="490780" y="171617"/>
                    <a:pt x="497803" y="102381"/>
                    <a:pt x="480447" y="37298"/>
                  </a:cubicBezTo>
                  <a:cubicBezTo>
                    <a:pt x="475648" y="19300"/>
                    <a:pt x="452562" y="7077"/>
                    <a:pt x="433952" y="6302"/>
                  </a:cubicBezTo>
                  <a:cubicBezTo>
                    <a:pt x="325435" y="1781"/>
                    <a:pt x="216653" y="11967"/>
                    <a:pt x="108488" y="21800"/>
                  </a:cubicBezTo>
                  <a:cubicBezTo>
                    <a:pt x="101212" y="22461"/>
                    <a:pt x="90406" y="-14362"/>
                    <a:pt x="77491" y="6302"/>
                  </a:cubicBezTo>
                  <a:close/>
                </a:path>
              </a:pathLst>
            </a:custGeom>
            <a:noFill/>
            <a:ln w="31750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62AE4B16-C889-4BF2-9FC8-BB135762A9D1}"/>
                </a:ext>
              </a:extLst>
            </p:cNvPr>
            <p:cNvSpPr/>
            <p:nvPr/>
          </p:nvSpPr>
          <p:spPr>
            <a:xfrm rot="2918622">
              <a:off x="5636003" y="2543536"/>
              <a:ext cx="182986" cy="190978"/>
            </a:xfrm>
            <a:custGeom>
              <a:avLst/>
              <a:gdLst>
                <a:gd name="connsiteX0" fmla="*/ 108488 w 623687"/>
                <a:gd name="connsiteY0" fmla="*/ 15498 h 650928"/>
                <a:gd name="connsiteX1" fmla="*/ 61993 w 623687"/>
                <a:gd name="connsiteY1" fmla="*/ 92989 h 650928"/>
                <a:gd name="connsiteX2" fmla="*/ 30996 w 623687"/>
                <a:gd name="connsiteY2" fmla="*/ 201477 h 650928"/>
                <a:gd name="connsiteX3" fmla="*/ 0 w 623687"/>
                <a:gd name="connsiteY3" fmla="*/ 340962 h 650928"/>
                <a:gd name="connsiteX4" fmla="*/ 15498 w 623687"/>
                <a:gd name="connsiteY4" fmla="*/ 588935 h 650928"/>
                <a:gd name="connsiteX5" fmla="*/ 61993 w 623687"/>
                <a:gd name="connsiteY5" fmla="*/ 619932 h 650928"/>
                <a:gd name="connsiteX6" fmla="*/ 154983 w 623687"/>
                <a:gd name="connsiteY6" fmla="*/ 650928 h 650928"/>
                <a:gd name="connsiteX7" fmla="*/ 387457 w 623687"/>
                <a:gd name="connsiteY7" fmla="*/ 635430 h 650928"/>
                <a:gd name="connsiteX8" fmla="*/ 449451 w 623687"/>
                <a:gd name="connsiteY8" fmla="*/ 588935 h 650928"/>
                <a:gd name="connsiteX9" fmla="*/ 495946 w 623687"/>
                <a:gd name="connsiteY9" fmla="*/ 557938 h 650928"/>
                <a:gd name="connsiteX10" fmla="*/ 526942 w 623687"/>
                <a:gd name="connsiteY10" fmla="*/ 511444 h 650928"/>
                <a:gd name="connsiteX11" fmla="*/ 573437 w 623687"/>
                <a:gd name="connsiteY11" fmla="*/ 480447 h 650928"/>
                <a:gd name="connsiteX12" fmla="*/ 604434 w 623687"/>
                <a:gd name="connsiteY12" fmla="*/ 387457 h 650928"/>
                <a:gd name="connsiteX13" fmla="*/ 604434 w 623687"/>
                <a:gd name="connsiteY13" fmla="*/ 92989 h 650928"/>
                <a:gd name="connsiteX14" fmla="*/ 573437 w 623687"/>
                <a:gd name="connsiteY14" fmla="*/ 46494 h 650928"/>
                <a:gd name="connsiteX15" fmla="*/ 480447 w 623687"/>
                <a:gd name="connsiteY15" fmla="*/ 0 h 650928"/>
                <a:gd name="connsiteX16" fmla="*/ 387457 w 623687"/>
                <a:gd name="connsiteY16" fmla="*/ 15498 h 650928"/>
                <a:gd name="connsiteX17" fmla="*/ 294468 w 623687"/>
                <a:gd name="connsiteY17" fmla="*/ 46494 h 650928"/>
                <a:gd name="connsiteX18" fmla="*/ 247973 w 623687"/>
                <a:gd name="connsiteY18" fmla="*/ 61993 h 650928"/>
                <a:gd name="connsiteX19" fmla="*/ 108488 w 623687"/>
                <a:gd name="connsiteY19" fmla="*/ 15498 h 650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3687" h="650928">
                  <a:moveTo>
                    <a:pt x="108488" y="15498"/>
                  </a:moveTo>
                  <a:cubicBezTo>
                    <a:pt x="92990" y="41328"/>
                    <a:pt x="75464" y="66046"/>
                    <a:pt x="61993" y="92989"/>
                  </a:cubicBezTo>
                  <a:cubicBezTo>
                    <a:pt x="49609" y="117757"/>
                    <a:pt x="37615" y="178311"/>
                    <a:pt x="30996" y="201477"/>
                  </a:cubicBezTo>
                  <a:cubicBezTo>
                    <a:pt x="475" y="308297"/>
                    <a:pt x="27966" y="173163"/>
                    <a:pt x="0" y="340962"/>
                  </a:cubicBezTo>
                  <a:cubicBezTo>
                    <a:pt x="5166" y="423620"/>
                    <a:pt x="-2468" y="508088"/>
                    <a:pt x="15498" y="588935"/>
                  </a:cubicBezTo>
                  <a:cubicBezTo>
                    <a:pt x="19539" y="607118"/>
                    <a:pt x="44972" y="612367"/>
                    <a:pt x="61993" y="619932"/>
                  </a:cubicBezTo>
                  <a:cubicBezTo>
                    <a:pt x="91850" y="633202"/>
                    <a:pt x="154983" y="650928"/>
                    <a:pt x="154983" y="650928"/>
                  </a:cubicBezTo>
                  <a:cubicBezTo>
                    <a:pt x="232474" y="645762"/>
                    <a:pt x="311460" y="651429"/>
                    <a:pt x="387457" y="635430"/>
                  </a:cubicBezTo>
                  <a:cubicBezTo>
                    <a:pt x="412734" y="630109"/>
                    <a:pt x="428432" y="603949"/>
                    <a:pt x="449451" y="588935"/>
                  </a:cubicBezTo>
                  <a:cubicBezTo>
                    <a:pt x="464608" y="578108"/>
                    <a:pt x="480448" y="568270"/>
                    <a:pt x="495946" y="557938"/>
                  </a:cubicBezTo>
                  <a:cubicBezTo>
                    <a:pt x="506278" y="542440"/>
                    <a:pt x="513771" y="524615"/>
                    <a:pt x="526942" y="511444"/>
                  </a:cubicBezTo>
                  <a:cubicBezTo>
                    <a:pt x="540113" y="498273"/>
                    <a:pt x="563565" y="496242"/>
                    <a:pt x="573437" y="480447"/>
                  </a:cubicBezTo>
                  <a:cubicBezTo>
                    <a:pt x="590754" y="452740"/>
                    <a:pt x="604434" y="387457"/>
                    <a:pt x="604434" y="387457"/>
                  </a:cubicBezTo>
                  <a:cubicBezTo>
                    <a:pt x="625354" y="261937"/>
                    <a:pt x="634457" y="253110"/>
                    <a:pt x="604434" y="92989"/>
                  </a:cubicBezTo>
                  <a:cubicBezTo>
                    <a:pt x="601001" y="74681"/>
                    <a:pt x="586608" y="59665"/>
                    <a:pt x="573437" y="46494"/>
                  </a:cubicBezTo>
                  <a:cubicBezTo>
                    <a:pt x="543393" y="16451"/>
                    <a:pt x="518262" y="12605"/>
                    <a:pt x="480447" y="0"/>
                  </a:cubicBezTo>
                  <a:cubicBezTo>
                    <a:pt x="449450" y="5166"/>
                    <a:pt x="417943" y="7877"/>
                    <a:pt x="387457" y="15498"/>
                  </a:cubicBezTo>
                  <a:cubicBezTo>
                    <a:pt x="355760" y="23422"/>
                    <a:pt x="325464" y="36162"/>
                    <a:pt x="294468" y="46494"/>
                  </a:cubicBezTo>
                  <a:cubicBezTo>
                    <a:pt x="278970" y="51660"/>
                    <a:pt x="264310" y="61993"/>
                    <a:pt x="247973" y="61993"/>
                  </a:cubicBezTo>
                  <a:lnTo>
                    <a:pt x="108488" y="15498"/>
                  </a:lnTo>
                  <a:close/>
                </a:path>
              </a:pathLst>
            </a:custGeom>
            <a:noFill/>
            <a:ln w="31750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62BD8B34-E7DD-4167-ACDC-99471D69BD3E}"/>
                </a:ext>
              </a:extLst>
            </p:cNvPr>
            <p:cNvSpPr/>
            <p:nvPr/>
          </p:nvSpPr>
          <p:spPr>
            <a:xfrm rot="2918622">
              <a:off x="5512243" y="2655547"/>
              <a:ext cx="172410" cy="141151"/>
            </a:xfrm>
            <a:custGeom>
              <a:avLst/>
              <a:gdLst>
                <a:gd name="connsiteX0" fmla="*/ 123986 w 587638"/>
                <a:gd name="connsiteY0" fmla="*/ 31645 h 481096"/>
                <a:gd name="connsiteX1" fmla="*/ 46495 w 587638"/>
                <a:gd name="connsiteY1" fmla="*/ 93639 h 481096"/>
                <a:gd name="connsiteX2" fmla="*/ 30996 w 587638"/>
                <a:gd name="connsiteY2" fmla="*/ 140133 h 481096"/>
                <a:gd name="connsiteX3" fmla="*/ 0 w 587638"/>
                <a:gd name="connsiteY3" fmla="*/ 186628 h 481096"/>
                <a:gd name="connsiteX4" fmla="*/ 15498 w 587638"/>
                <a:gd name="connsiteY4" fmla="*/ 326113 h 481096"/>
                <a:gd name="connsiteX5" fmla="*/ 30996 w 587638"/>
                <a:gd name="connsiteY5" fmla="*/ 372608 h 481096"/>
                <a:gd name="connsiteX6" fmla="*/ 77491 w 587638"/>
                <a:gd name="connsiteY6" fmla="*/ 419103 h 481096"/>
                <a:gd name="connsiteX7" fmla="*/ 123986 w 587638"/>
                <a:gd name="connsiteY7" fmla="*/ 450100 h 481096"/>
                <a:gd name="connsiteX8" fmla="*/ 216976 w 587638"/>
                <a:gd name="connsiteY8" fmla="*/ 481096 h 481096"/>
                <a:gd name="connsiteX9" fmla="*/ 387457 w 587638"/>
                <a:gd name="connsiteY9" fmla="*/ 465598 h 481096"/>
                <a:gd name="connsiteX10" fmla="*/ 433952 w 587638"/>
                <a:gd name="connsiteY10" fmla="*/ 450100 h 481096"/>
                <a:gd name="connsiteX11" fmla="*/ 573437 w 587638"/>
                <a:gd name="connsiteY11" fmla="*/ 341611 h 481096"/>
                <a:gd name="connsiteX12" fmla="*/ 511444 w 587638"/>
                <a:gd name="connsiteY12" fmla="*/ 16147 h 481096"/>
                <a:gd name="connsiteX13" fmla="*/ 433952 w 587638"/>
                <a:gd name="connsiteY13" fmla="*/ 649 h 481096"/>
                <a:gd name="connsiteX14" fmla="*/ 402956 w 587638"/>
                <a:gd name="connsiteY14" fmla="*/ 649 h 48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7638" h="481096">
                  <a:moveTo>
                    <a:pt x="123986" y="31645"/>
                  </a:moveTo>
                  <a:cubicBezTo>
                    <a:pt x="98156" y="52310"/>
                    <a:pt x="68023" y="68523"/>
                    <a:pt x="46495" y="93639"/>
                  </a:cubicBezTo>
                  <a:cubicBezTo>
                    <a:pt x="35863" y="106043"/>
                    <a:pt x="38302" y="125521"/>
                    <a:pt x="30996" y="140133"/>
                  </a:cubicBezTo>
                  <a:cubicBezTo>
                    <a:pt x="22666" y="156793"/>
                    <a:pt x="10332" y="171130"/>
                    <a:pt x="0" y="186628"/>
                  </a:cubicBezTo>
                  <a:cubicBezTo>
                    <a:pt x="5166" y="233123"/>
                    <a:pt x="7807" y="279968"/>
                    <a:pt x="15498" y="326113"/>
                  </a:cubicBezTo>
                  <a:cubicBezTo>
                    <a:pt x="18184" y="342227"/>
                    <a:pt x="21934" y="359015"/>
                    <a:pt x="30996" y="372608"/>
                  </a:cubicBezTo>
                  <a:cubicBezTo>
                    <a:pt x="43154" y="390845"/>
                    <a:pt x="60653" y="405071"/>
                    <a:pt x="77491" y="419103"/>
                  </a:cubicBezTo>
                  <a:cubicBezTo>
                    <a:pt x="91800" y="431028"/>
                    <a:pt x="106965" y="442535"/>
                    <a:pt x="123986" y="450100"/>
                  </a:cubicBezTo>
                  <a:cubicBezTo>
                    <a:pt x="153843" y="463370"/>
                    <a:pt x="216976" y="481096"/>
                    <a:pt x="216976" y="481096"/>
                  </a:cubicBezTo>
                  <a:cubicBezTo>
                    <a:pt x="273803" y="475930"/>
                    <a:pt x="330969" y="473668"/>
                    <a:pt x="387457" y="465598"/>
                  </a:cubicBezTo>
                  <a:cubicBezTo>
                    <a:pt x="403629" y="463288"/>
                    <a:pt x="419671" y="458034"/>
                    <a:pt x="433952" y="450100"/>
                  </a:cubicBezTo>
                  <a:cubicBezTo>
                    <a:pt x="517371" y="403756"/>
                    <a:pt x="516961" y="398087"/>
                    <a:pt x="573437" y="341611"/>
                  </a:cubicBezTo>
                  <a:cubicBezTo>
                    <a:pt x="567561" y="229956"/>
                    <a:pt x="637713" y="63498"/>
                    <a:pt x="511444" y="16147"/>
                  </a:cubicBezTo>
                  <a:cubicBezTo>
                    <a:pt x="486779" y="6898"/>
                    <a:pt x="460029" y="4374"/>
                    <a:pt x="433952" y="649"/>
                  </a:cubicBezTo>
                  <a:cubicBezTo>
                    <a:pt x="423724" y="-812"/>
                    <a:pt x="413288" y="649"/>
                    <a:pt x="402956" y="649"/>
                  </a:cubicBezTo>
                </a:path>
              </a:pathLst>
            </a:custGeom>
            <a:noFill/>
            <a:ln w="31750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1F4AEF37-1549-4190-B8B5-AC2E2F0F21CE}"/>
                </a:ext>
              </a:extLst>
            </p:cNvPr>
            <p:cNvSpPr/>
            <p:nvPr/>
          </p:nvSpPr>
          <p:spPr>
            <a:xfrm rot="2918622">
              <a:off x="5401284" y="2723418"/>
              <a:ext cx="168243" cy="177337"/>
            </a:xfrm>
            <a:custGeom>
              <a:avLst/>
              <a:gdLst>
                <a:gd name="connsiteX0" fmla="*/ 170481 w 573437"/>
                <a:gd name="connsiteY0" fmla="*/ 0 h 604433"/>
                <a:gd name="connsiteX1" fmla="*/ 92990 w 573437"/>
                <a:gd name="connsiteY1" fmla="*/ 123986 h 604433"/>
                <a:gd name="connsiteX2" fmla="*/ 46495 w 573437"/>
                <a:gd name="connsiteY2" fmla="*/ 263471 h 604433"/>
                <a:gd name="connsiteX3" fmla="*/ 15498 w 573437"/>
                <a:gd name="connsiteY3" fmla="*/ 356461 h 604433"/>
                <a:gd name="connsiteX4" fmla="*/ 0 w 573437"/>
                <a:gd name="connsiteY4" fmla="*/ 402955 h 604433"/>
                <a:gd name="connsiteX5" fmla="*/ 15498 w 573437"/>
                <a:gd name="connsiteY5" fmla="*/ 511444 h 604433"/>
                <a:gd name="connsiteX6" fmla="*/ 61993 w 573437"/>
                <a:gd name="connsiteY6" fmla="*/ 542440 h 604433"/>
                <a:gd name="connsiteX7" fmla="*/ 154983 w 573437"/>
                <a:gd name="connsiteY7" fmla="*/ 573437 h 604433"/>
                <a:gd name="connsiteX8" fmla="*/ 278969 w 573437"/>
                <a:gd name="connsiteY8" fmla="*/ 604433 h 604433"/>
                <a:gd name="connsiteX9" fmla="*/ 464949 w 573437"/>
                <a:gd name="connsiteY9" fmla="*/ 588935 h 604433"/>
                <a:gd name="connsiteX10" fmla="*/ 511444 w 573437"/>
                <a:gd name="connsiteY10" fmla="*/ 542440 h 604433"/>
                <a:gd name="connsiteX11" fmla="*/ 573437 w 573437"/>
                <a:gd name="connsiteY11" fmla="*/ 449450 h 604433"/>
                <a:gd name="connsiteX12" fmla="*/ 557939 w 573437"/>
                <a:gd name="connsiteY12" fmla="*/ 77491 h 604433"/>
                <a:gd name="connsiteX13" fmla="*/ 542441 w 573437"/>
                <a:gd name="connsiteY13" fmla="*/ 30996 h 604433"/>
                <a:gd name="connsiteX14" fmla="*/ 449451 w 573437"/>
                <a:gd name="connsiteY14" fmla="*/ 15498 h 604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3437" h="604433">
                  <a:moveTo>
                    <a:pt x="170481" y="0"/>
                  </a:moveTo>
                  <a:cubicBezTo>
                    <a:pt x="144651" y="41329"/>
                    <a:pt x="108402" y="77750"/>
                    <a:pt x="92990" y="123986"/>
                  </a:cubicBezTo>
                  <a:lnTo>
                    <a:pt x="46495" y="263471"/>
                  </a:lnTo>
                  <a:lnTo>
                    <a:pt x="15498" y="356461"/>
                  </a:lnTo>
                  <a:lnTo>
                    <a:pt x="0" y="402955"/>
                  </a:lnTo>
                  <a:cubicBezTo>
                    <a:pt x="5166" y="439118"/>
                    <a:pt x="662" y="478062"/>
                    <a:pt x="15498" y="511444"/>
                  </a:cubicBezTo>
                  <a:cubicBezTo>
                    <a:pt x="23063" y="528465"/>
                    <a:pt x="44972" y="534875"/>
                    <a:pt x="61993" y="542440"/>
                  </a:cubicBezTo>
                  <a:cubicBezTo>
                    <a:pt x="91850" y="555710"/>
                    <a:pt x="123986" y="563105"/>
                    <a:pt x="154983" y="573437"/>
                  </a:cubicBezTo>
                  <a:cubicBezTo>
                    <a:pt x="226464" y="597264"/>
                    <a:pt x="185465" y="585732"/>
                    <a:pt x="278969" y="604433"/>
                  </a:cubicBezTo>
                  <a:cubicBezTo>
                    <a:pt x="340962" y="599267"/>
                    <a:pt x="404841" y="604964"/>
                    <a:pt x="464949" y="588935"/>
                  </a:cubicBezTo>
                  <a:cubicBezTo>
                    <a:pt x="486127" y="583288"/>
                    <a:pt x="497988" y="559741"/>
                    <a:pt x="511444" y="542440"/>
                  </a:cubicBezTo>
                  <a:cubicBezTo>
                    <a:pt x="534315" y="513034"/>
                    <a:pt x="573437" y="449450"/>
                    <a:pt x="573437" y="449450"/>
                  </a:cubicBezTo>
                  <a:cubicBezTo>
                    <a:pt x="568271" y="325464"/>
                    <a:pt x="567106" y="201246"/>
                    <a:pt x="557939" y="77491"/>
                  </a:cubicBezTo>
                  <a:cubicBezTo>
                    <a:pt x="556732" y="61199"/>
                    <a:pt x="555198" y="41201"/>
                    <a:pt x="542441" y="30996"/>
                  </a:cubicBezTo>
                  <a:cubicBezTo>
                    <a:pt x="519936" y="12992"/>
                    <a:pt x="477731" y="15498"/>
                    <a:pt x="449451" y="15498"/>
                  </a:cubicBezTo>
                </a:path>
              </a:pathLst>
            </a:custGeom>
            <a:noFill/>
            <a:ln w="31750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5CE255EC-2650-4528-910D-66C2AE91C135}"/>
                </a:ext>
              </a:extLst>
            </p:cNvPr>
            <p:cNvSpPr/>
            <p:nvPr/>
          </p:nvSpPr>
          <p:spPr>
            <a:xfrm rot="1449339">
              <a:off x="5357047" y="2881080"/>
              <a:ext cx="145508" cy="133715"/>
            </a:xfrm>
            <a:custGeom>
              <a:avLst/>
              <a:gdLst>
                <a:gd name="connsiteX0" fmla="*/ 77491 w 495946"/>
                <a:gd name="connsiteY0" fmla="*/ 6302 h 455753"/>
                <a:gd name="connsiteX1" fmla="*/ 30996 w 495946"/>
                <a:gd name="connsiteY1" fmla="*/ 145787 h 455753"/>
                <a:gd name="connsiteX2" fmla="*/ 0 w 495946"/>
                <a:gd name="connsiteY2" fmla="*/ 238776 h 455753"/>
                <a:gd name="connsiteX3" fmla="*/ 46495 w 495946"/>
                <a:gd name="connsiteY3" fmla="*/ 440254 h 455753"/>
                <a:gd name="connsiteX4" fmla="*/ 92990 w 495946"/>
                <a:gd name="connsiteY4" fmla="*/ 455753 h 455753"/>
                <a:gd name="connsiteX5" fmla="*/ 325464 w 495946"/>
                <a:gd name="connsiteY5" fmla="*/ 440254 h 455753"/>
                <a:gd name="connsiteX6" fmla="*/ 418454 w 495946"/>
                <a:gd name="connsiteY6" fmla="*/ 378261 h 455753"/>
                <a:gd name="connsiteX7" fmla="*/ 495946 w 495946"/>
                <a:gd name="connsiteY7" fmla="*/ 238776 h 455753"/>
                <a:gd name="connsiteX8" fmla="*/ 480447 w 495946"/>
                <a:gd name="connsiteY8" fmla="*/ 37298 h 455753"/>
                <a:gd name="connsiteX9" fmla="*/ 433952 w 495946"/>
                <a:gd name="connsiteY9" fmla="*/ 6302 h 455753"/>
                <a:gd name="connsiteX10" fmla="*/ 108488 w 495946"/>
                <a:gd name="connsiteY10" fmla="*/ 21800 h 455753"/>
                <a:gd name="connsiteX11" fmla="*/ 77491 w 495946"/>
                <a:gd name="connsiteY11" fmla="*/ 6302 h 455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5946" h="455753">
                  <a:moveTo>
                    <a:pt x="77491" y="6302"/>
                  </a:moveTo>
                  <a:cubicBezTo>
                    <a:pt x="64576" y="26966"/>
                    <a:pt x="89110" y="15032"/>
                    <a:pt x="30996" y="145787"/>
                  </a:cubicBezTo>
                  <a:cubicBezTo>
                    <a:pt x="17726" y="175644"/>
                    <a:pt x="0" y="238776"/>
                    <a:pt x="0" y="238776"/>
                  </a:cubicBezTo>
                  <a:cubicBezTo>
                    <a:pt x="4670" y="285482"/>
                    <a:pt x="-8752" y="396056"/>
                    <a:pt x="46495" y="440254"/>
                  </a:cubicBezTo>
                  <a:cubicBezTo>
                    <a:pt x="59252" y="450460"/>
                    <a:pt x="77492" y="450587"/>
                    <a:pt x="92990" y="455753"/>
                  </a:cubicBezTo>
                  <a:cubicBezTo>
                    <a:pt x="170481" y="450587"/>
                    <a:pt x="248276" y="448831"/>
                    <a:pt x="325464" y="440254"/>
                  </a:cubicBezTo>
                  <a:cubicBezTo>
                    <a:pt x="369498" y="435361"/>
                    <a:pt x="391606" y="412780"/>
                    <a:pt x="418454" y="378261"/>
                  </a:cubicBezTo>
                  <a:cubicBezTo>
                    <a:pt x="480626" y="298325"/>
                    <a:pt x="472561" y="308927"/>
                    <a:pt x="495946" y="238776"/>
                  </a:cubicBezTo>
                  <a:cubicBezTo>
                    <a:pt x="490780" y="171617"/>
                    <a:pt x="497803" y="102381"/>
                    <a:pt x="480447" y="37298"/>
                  </a:cubicBezTo>
                  <a:cubicBezTo>
                    <a:pt x="475648" y="19300"/>
                    <a:pt x="452562" y="7077"/>
                    <a:pt x="433952" y="6302"/>
                  </a:cubicBezTo>
                  <a:cubicBezTo>
                    <a:pt x="325435" y="1781"/>
                    <a:pt x="216653" y="11967"/>
                    <a:pt x="108488" y="21800"/>
                  </a:cubicBezTo>
                  <a:cubicBezTo>
                    <a:pt x="101212" y="22461"/>
                    <a:pt x="90406" y="-14362"/>
                    <a:pt x="77491" y="6302"/>
                  </a:cubicBezTo>
                  <a:close/>
                </a:path>
              </a:pathLst>
            </a:custGeom>
            <a:noFill/>
            <a:ln w="31750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B48F10EB-240E-4B75-B680-63D444805F51}"/>
                </a:ext>
              </a:extLst>
            </p:cNvPr>
            <p:cNvSpPr/>
            <p:nvPr/>
          </p:nvSpPr>
          <p:spPr>
            <a:xfrm rot="1643936">
              <a:off x="5736946" y="3000084"/>
              <a:ext cx="168243" cy="177337"/>
            </a:xfrm>
            <a:custGeom>
              <a:avLst/>
              <a:gdLst>
                <a:gd name="connsiteX0" fmla="*/ 170481 w 573437"/>
                <a:gd name="connsiteY0" fmla="*/ 0 h 604433"/>
                <a:gd name="connsiteX1" fmla="*/ 92990 w 573437"/>
                <a:gd name="connsiteY1" fmla="*/ 123986 h 604433"/>
                <a:gd name="connsiteX2" fmla="*/ 46495 w 573437"/>
                <a:gd name="connsiteY2" fmla="*/ 263471 h 604433"/>
                <a:gd name="connsiteX3" fmla="*/ 15498 w 573437"/>
                <a:gd name="connsiteY3" fmla="*/ 356461 h 604433"/>
                <a:gd name="connsiteX4" fmla="*/ 0 w 573437"/>
                <a:gd name="connsiteY4" fmla="*/ 402955 h 604433"/>
                <a:gd name="connsiteX5" fmla="*/ 15498 w 573437"/>
                <a:gd name="connsiteY5" fmla="*/ 511444 h 604433"/>
                <a:gd name="connsiteX6" fmla="*/ 61993 w 573437"/>
                <a:gd name="connsiteY6" fmla="*/ 542440 h 604433"/>
                <a:gd name="connsiteX7" fmla="*/ 154983 w 573437"/>
                <a:gd name="connsiteY7" fmla="*/ 573437 h 604433"/>
                <a:gd name="connsiteX8" fmla="*/ 278969 w 573437"/>
                <a:gd name="connsiteY8" fmla="*/ 604433 h 604433"/>
                <a:gd name="connsiteX9" fmla="*/ 464949 w 573437"/>
                <a:gd name="connsiteY9" fmla="*/ 588935 h 604433"/>
                <a:gd name="connsiteX10" fmla="*/ 511444 w 573437"/>
                <a:gd name="connsiteY10" fmla="*/ 542440 h 604433"/>
                <a:gd name="connsiteX11" fmla="*/ 573437 w 573437"/>
                <a:gd name="connsiteY11" fmla="*/ 449450 h 604433"/>
                <a:gd name="connsiteX12" fmla="*/ 557939 w 573437"/>
                <a:gd name="connsiteY12" fmla="*/ 77491 h 604433"/>
                <a:gd name="connsiteX13" fmla="*/ 542441 w 573437"/>
                <a:gd name="connsiteY13" fmla="*/ 30996 h 604433"/>
                <a:gd name="connsiteX14" fmla="*/ 449451 w 573437"/>
                <a:gd name="connsiteY14" fmla="*/ 15498 h 604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3437" h="604433">
                  <a:moveTo>
                    <a:pt x="170481" y="0"/>
                  </a:moveTo>
                  <a:cubicBezTo>
                    <a:pt x="144651" y="41329"/>
                    <a:pt x="108402" y="77750"/>
                    <a:pt x="92990" y="123986"/>
                  </a:cubicBezTo>
                  <a:lnTo>
                    <a:pt x="46495" y="263471"/>
                  </a:lnTo>
                  <a:lnTo>
                    <a:pt x="15498" y="356461"/>
                  </a:lnTo>
                  <a:lnTo>
                    <a:pt x="0" y="402955"/>
                  </a:lnTo>
                  <a:cubicBezTo>
                    <a:pt x="5166" y="439118"/>
                    <a:pt x="662" y="478062"/>
                    <a:pt x="15498" y="511444"/>
                  </a:cubicBezTo>
                  <a:cubicBezTo>
                    <a:pt x="23063" y="528465"/>
                    <a:pt x="44972" y="534875"/>
                    <a:pt x="61993" y="542440"/>
                  </a:cubicBezTo>
                  <a:cubicBezTo>
                    <a:pt x="91850" y="555710"/>
                    <a:pt x="123986" y="563105"/>
                    <a:pt x="154983" y="573437"/>
                  </a:cubicBezTo>
                  <a:cubicBezTo>
                    <a:pt x="226464" y="597264"/>
                    <a:pt x="185465" y="585732"/>
                    <a:pt x="278969" y="604433"/>
                  </a:cubicBezTo>
                  <a:cubicBezTo>
                    <a:pt x="340962" y="599267"/>
                    <a:pt x="404841" y="604964"/>
                    <a:pt x="464949" y="588935"/>
                  </a:cubicBezTo>
                  <a:cubicBezTo>
                    <a:pt x="486127" y="583288"/>
                    <a:pt x="497988" y="559741"/>
                    <a:pt x="511444" y="542440"/>
                  </a:cubicBezTo>
                  <a:cubicBezTo>
                    <a:pt x="534315" y="513034"/>
                    <a:pt x="573437" y="449450"/>
                    <a:pt x="573437" y="449450"/>
                  </a:cubicBezTo>
                  <a:cubicBezTo>
                    <a:pt x="568271" y="325464"/>
                    <a:pt x="567106" y="201246"/>
                    <a:pt x="557939" y="77491"/>
                  </a:cubicBezTo>
                  <a:cubicBezTo>
                    <a:pt x="556732" y="61199"/>
                    <a:pt x="555198" y="41201"/>
                    <a:pt x="542441" y="30996"/>
                  </a:cubicBezTo>
                  <a:cubicBezTo>
                    <a:pt x="519936" y="12992"/>
                    <a:pt x="477731" y="15498"/>
                    <a:pt x="449451" y="15498"/>
                  </a:cubicBezTo>
                </a:path>
              </a:pathLst>
            </a:custGeom>
            <a:noFill/>
            <a:ln w="31750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9F847AFF-B98B-4908-B9ED-DC4A71ABE71C}"/>
                </a:ext>
              </a:extLst>
            </p:cNvPr>
            <p:cNvSpPr/>
            <p:nvPr/>
          </p:nvSpPr>
          <p:spPr>
            <a:xfrm rot="1643936">
              <a:off x="5662766" y="3151926"/>
              <a:ext cx="145508" cy="133715"/>
            </a:xfrm>
            <a:custGeom>
              <a:avLst/>
              <a:gdLst>
                <a:gd name="connsiteX0" fmla="*/ 77491 w 495946"/>
                <a:gd name="connsiteY0" fmla="*/ 6302 h 455753"/>
                <a:gd name="connsiteX1" fmla="*/ 30996 w 495946"/>
                <a:gd name="connsiteY1" fmla="*/ 145787 h 455753"/>
                <a:gd name="connsiteX2" fmla="*/ 0 w 495946"/>
                <a:gd name="connsiteY2" fmla="*/ 238776 h 455753"/>
                <a:gd name="connsiteX3" fmla="*/ 46495 w 495946"/>
                <a:gd name="connsiteY3" fmla="*/ 440254 h 455753"/>
                <a:gd name="connsiteX4" fmla="*/ 92990 w 495946"/>
                <a:gd name="connsiteY4" fmla="*/ 455753 h 455753"/>
                <a:gd name="connsiteX5" fmla="*/ 325464 w 495946"/>
                <a:gd name="connsiteY5" fmla="*/ 440254 h 455753"/>
                <a:gd name="connsiteX6" fmla="*/ 418454 w 495946"/>
                <a:gd name="connsiteY6" fmla="*/ 378261 h 455753"/>
                <a:gd name="connsiteX7" fmla="*/ 495946 w 495946"/>
                <a:gd name="connsiteY7" fmla="*/ 238776 h 455753"/>
                <a:gd name="connsiteX8" fmla="*/ 480447 w 495946"/>
                <a:gd name="connsiteY8" fmla="*/ 37298 h 455753"/>
                <a:gd name="connsiteX9" fmla="*/ 433952 w 495946"/>
                <a:gd name="connsiteY9" fmla="*/ 6302 h 455753"/>
                <a:gd name="connsiteX10" fmla="*/ 108488 w 495946"/>
                <a:gd name="connsiteY10" fmla="*/ 21800 h 455753"/>
                <a:gd name="connsiteX11" fmla="*/ 77491 w 495946"/>
                <a:gd name="connsiteY11" fmla="*/ 6302 h 455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5946" h="455753">
                  <a:moveTo>
                    <a:pt x="77491" y="6302"/>
                  </a:moveTo>
                  <a:cubicBezTo>
                    <a:pt x="64576" y="26966"/>
                    <a:pt x="89110" y="15032"/>
                    <a:pt x="30996" y="145787"/>
                  </a:cubicBezTo>
                  <a:cubicBezTo>
                    <a:pt x="17726" y="175644"/>
                    <a:pt x="0" y="238776"/>
                    <a:pt x="0" y="238776"/>
                  </a:cubicBezTo>
                  <a:cubicBezTo>
                    <a:pt x="4670" y="285482"/>
                    <a:pt x="-8752" y="396056"/>
                    <a:pt x="46495" y="440254"/>
                  </a:cubicBezTo>
                  <a:cubicBezTo>
                    <a:pt x="59252" y="450460"/>
                    <a:pt x="77492" y="450587"/>
                    <a:pt x="92990" y="455753"/>
                  </a:cubicBezTo>
                  <a:cubicBezTo>
                    <a:pt x="170481" y="450587"/>
                    <a:pt x="248276" y="448831"/>
                    <a:pt x="325464" y="440254"/>
                  </a:cubicBezTo>
                  <a:cubicBezTo>
                    <a:pt x="369498" y="435361"/>
                    <a:pt x="391606" y="412780"/>
                    <a:pt x="418454" y="378261"/>
                  </a:cubicBezTo>
                  <a:cubicBezTo>
                    <a:pt x="480626" y="298325"/>
                    <a:pt x="472561" y="308927"/>
                    <a:pt x="495946" y="238776"/>
                  </a:cubicBezTo>
                  <a:cubicBezTo>
                    <a:pt x="490780" y="171617"/>
                    <a:pt x="497803" y="102381"/>
                    <a:pt x="480447" y="37298"/>
                  </a:cubicBezTo>
                  <a:cubicBezTo>
                    <a:pt x="475648" y="19300"/>
                    <a:pt x="452562" y="7077"/>
                    <a:pt x="433952" y="6302"/>
                  </a:cubicBezTo>
                  <a:cubicBezTo>
                    <a:pt x="325435" y="1781"/>
                    <a:pt x="216653" y="11967"/>
                    <a:pt x="108488" y="21800"/>
                  </a:cubicBezTo>
                  <a:cubicBezTo>
                    <a:pt x="101212" y="22461"/>
                    <a:pt x="90406" y="-14362"/>
                    <a:pt x="77491" y="6302"/>
                  </a:cubicBezTo>
                  <a:close/>
                </a:path>
              </a:pathLst>
            </a:custGeom>
            <a:noFill/>
            <a:ln w="31750">
              <a:solidFill>
                <a:schemeClr val="accent3">
                  <a:lumMod val="50000"/>
                  <a:alpha val="60000"/>
                </a:schemeClr>
              </a:solidFill>
            </a:ln>
            <a:effectLst>
              <a:glow rad="63500">
                <a:schemeClr val="accent3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84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499A5-EA3E-49FC-A50E-A6A16820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Euryarchaeota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2D237A-880F-443B-B92C-9ADF74952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04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20</Words>
  <Application>Microsoft Office PowerPoint</Application>
  <PresentationFormat>宽屏</PresentationFormat>
  <Paragraphs>20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Adobe Gothic Std B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Proteobacteria</vt:lpstr>
      <vt:lpstr>PowerPoint 演示文稿</vt:lpstr>
      <vt:lpstr>Firmicutes</vt:lpstr>
      <vt:lpstr>PowerPoint 演示文稿</vt:lpstr>
      <vt:lpstr>Actinobacteria</vt:lpstr>
      <vt:lpstr>PowerPoint 演示文稿</vt:lpstr>
      <vt:lpstr>Euryarchaeota</vt:lpstr>
      <vt:lpstr>PowerPoint 演示文稿</vt:lpstr>
      <vt:lpstr>Deinococcus-Thermus</vt:lpstr>
      <vt:lpstr>PowerPoint 演示文稿</vt:lpstr>
      <vt:lpstr>Cyanobacteria</vt:lpstr>
      <vt:lpstr>PowerPoint 演示文稿</vt:lpstr>
      <vt:lpstr>Crenarchaeota</vt:lpstr>
      <vt:lpstr>PowerPoint 演示文稿</vt:lpstr>
      <vt:lpstr>Bacteroidetes</vt:lpstr>
      <vt:lpstr>PowerPoint 演示文稿</vt:lpstr>
      <vt:lpstr>Chlamydiae</vt:lpstr>
      <vt:lpstr>PowerPoint 演示文稿</vt:lpstr>
      <vt:lpstr>Spirochaetes</vt:lpstr>
      <vt:lpstr>PowerPoint 演示文稿</vt:lpstr>
      <vt:lpstr>Tenericutes</vt:lpstr>
      <vt:lpstr>PowerPoint 演示文稿</vt:lpstr>
      <vt:lpstr>Thermotogae</vt:lpstr>
      <vt:lpstr>PowerPoint 演示文稿</vt:lpstr>
      <vt:lpstr>30282739</vt:lpstr>
      <vt:lpstr>18255181</vt:lpstr>
      <vt:lpstr>25382928</vt:lpstr>
      <vt:lpstr>Residue</vt:lpstr>
      <vt:lpstr>PowerPoint 演示文稿</vt:lpstr>
      <vt:lpstr>Phyla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61</cp:revision>
  <dcterms:created xsi:type="dcterms:W3CDTF">2019-06-04T07:20:28Z</dcterms:created>
  <dcterms:modified xsi:type="dcterms:W3CDTF">2019-06-09T07:06:50Z</dcterms:modified>
</cp:coreProperties>
</file>