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95"/>
    <a:srgbClr val="00B3BC"/>
    <a:srgbClr val="5BF7FF"/>
    <a:srgbClr val="C5FCFF"/>
    <a:srgbClr val="E1FEFF"/>
    <a:srgbClr val="6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4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4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5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9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6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7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1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6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0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0EFC-4C20-4CC7-B412-2E24AEAF097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00B-C486-4D48-A69C-73C58FC38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3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phosphorylation resource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8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1341778" y="727231"/>
            <a:ext cx="608592" cy="724115"/>
            <a:chOff x="2237703" y="911958"/>
            <a:chExt cx="2415512" cy="2874023"/>
          </a:xfrm>
        </p:grpSpPr>
        <p:sp>
          <p:nvSpPr>
            <p:cNvPr id="46" name="右弧形箭头 45"/>
            <p:cNvSpPr/>
            <p:nvPr/>
          </p:nvSpPr>
          <p:spPr>
            <a:xfrm rot="17790439">
              <a:off x="3661237" y="1271092"/>
              <a:ext cx="344891" cy="919038"/>
            </a:xfrm>
            <a:prstGeom prst="curvedLeftArrow">
              <a:avLst/>
            </a:prstGeom>
            <a:gradFill>
              <a:gsLst>
                <a:gs pos="0">
                  <a:srgbClr val="C5FCFF"/>
                </a:gs>
                <a:gs pos="70000">
                  <a:srgbClr val="00B3BC"/>
                </a:gs>
                <a:gs pos="100000">
                  <a:srgbClr val="008F95"/>
                </a:gs>
              </a:gsLst>
              <a:lin ang="5400000" scaled="1"/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237703" y="911958"/>
              <a:ext cx="819533" cy="1516173"/>
              <a:chOff x="2237703" y="911958"/>
              <a:chExt cx="1576915" cy="2917363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2237707" y="1102759"/>
                <a:ext cx="1576911" cy="2726562"/>
                <a:chOff x="3802004" y="1004819"/>
                <a:chExt cx="1125419" cy="1945902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3802004" y="2247337"/>
                  <a:ext cx="1125416" cy="703384"/>
                  <a:chOff x="3358661" y="3345313"/>
                  <a:chExt cx="1125416" cy="703384"/>
                </a:xfrm>
              </p:grpSpPr>
              <p:sp>
                <p:nvSpPr>
                  <p:cNvPr id="11" name="流程图: 磁盘 10"/>
                  <p:cNvSpPr/>
                  <p:nvPr/>
                </p:nvSpPr>
                <p:spPr>
                  <a:xfrm>
                    <a:off x="3358662" y="3345313"/>
                    <a:ext cx="1125415" cy="703384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C5FCFF"/>
                      </a:gs>
                      <a:gs pos="70000">
                        <a:srgbClr val="00B3BC"/>
                      </a:gs>
                      <a:gs pos="100000">
                        <a:srgbClr val="008F95"/>
                      </a:gs>
                    </a:gsLst>
                    <a:lin ang="5400000" scaled="1"/>
                  </a:gradFill>
                  <a:ln>
                    <a:solidFill>
                      <a:srgbClr val="00B3B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>
                  <a:xfrm>
                    <a:off x="3358661" y="3349442"/>
                    <a:ext cx="1125415" cy="22309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8F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3802007" y="1633270"/>
                  <a:ext cx="1125416" cy="705848"/>
                  <a:chOff x="3358661" y="3256568"/>
                  <a:chExt cx="1125416" cy="705848"/>
                </a:xfrm>
              </p:grpSpPr>
              <p:sp>
                <p:nvSpPr>
                  <p:cNvPr id="20" name="流程图: 磁盘 19"/>
                  <p:cNvSpPr/>
                  <p:nvPr/>
                </p:nvSpPr>
                <p:spPr>
                  <a:xfrm>
                    <a:off x="3358662" y="3259032"/>
                    <a:ext cx="1125415" cy="703384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C5FCFF"/>
                      </a:gs>
                      <a:gs pos="70000">
                        <a:srgbClr val="00B3BC"/>
                      </a:gs>
                      <a:gs pos="100000">
                        <a:srgbClr val="008F95"/>
                      </a:gs>
                    </a:gsLst>
                    <a:lin ang="5400000" scaled="1"/>
                  </a:gradFill>
                  <a:ln>
                    <a:solidFill>
                      <a:srgbClr val="00B3B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3358661" y="3256568"/>
                    <a:ext cx="1125415" cy="22309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8F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3802004" y="1004819"/>
                  <a:ext cx="1125416" cy="706760"/>
                  <a:chOff x="3358661" y="3153439"/>
                  <a:chExt cx="1125416" cy="706760"/>
                </a:xfrm>
              </p:grpSpPr>
              <p:sp>
                <p:nvSpPr>
                  <p:cNvPr id="23" name="流程图: 磁盘 22"/>
                  <p:cNvSpPr/>
                  <p:nvPr/>
                </p:nvSpPr>
                <p:spPr>
                  <a:xfrm>
                    <a:off x="3358662" y="3156815"/>
                    <a:ext cx="1125415" cy="703384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C5FCFF"/>
                      </a:gs>
                      <a:gs pos="70000">
                        <a:srgbClr val="00B3BC"/>
                      </a:gs>
                      <a:gs pos="100000">
                        <a:srgbClr val="008F95"/>
                      </a:gs>
                    </a:gsLst>
                    <a:lin ang="5400000" scaled="1"/>
                  </a:gradFill>
                  <a:ln>
                    <a:solidFill>
                      <a:srgbClr val="00B3B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/>
                  <p:cNvSpPr/>
                  <p:nvPr/>
                </p:nvSpPr>
                <p:spPr>
                  <a:xfrm>
                    <a:off x="3358661" y="3153439"/>
                    <a:ext cx="1125415" cy="22309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49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9" name="椭圆 48"/>
              <p:cNvSpPr/>
              <p:nvPr/>
            </p:nvSpPr>
            <p:spPr>
              <a:xfrm>
                <a:off x="2237703" y="911958"/>
                <a:ext cx="1576906" cy="312595"/>
              </a:xfrm>
              <a:prstGeom prst="ellipse">
                <a:avLst/>
              </a:prstGeom>
              <a:gradFill>
                <a:gsLst>
                  <a:gs pos="0">
                    <a:srgbClr val="C5FCFF"/>
                  </a:gs>
                  <a:gs pos="70000">
                    <a:srgbClr val="00B3BC"/>
                  </a:gs>
                  <a:gs pos="100000">
                    <a:srgbClr val="008F95"/>
                  </a:gs>
                </a:gsLst>
                <a:lin ang="5400000" scaled="1"/>
              </a:gradFill>
              <a:ln w="12700"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833682" y="2269808"/>
              <a:ext cx="819533" cy="1516173"/>
              <a:chOff x="2237703" y="911958"/>
              <a:chExt cx="1576915" cy="2917363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2237707" y="1102759"/>
                <a:ext cx="1576911" cy="2726562"/>
                <a:chOff x="3802004" y="1004819"/>
                <a:chExt cx="1125419" cy="1945902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3802004" y="2247337"/>
                  <a:ext cx="1125416" cy="703384"/>
                  <a:chOff x="3358661" y="3345313"/>
                  <a:chExt cx="1125416" cy="703384"/>
                </a:xfrm>
              </p:grpSpPr>
              <p:sp>
                <p:nvSpPr>
                  <p:cNvPr id="62" name="流程图: 磁盘 61"/>
                  <p:cNvSpPr/>
                  <p:nvPr/>
                </p:nvSpPr>
                <p:spPr>
                  <a:xfrm>
                    <a:off x="3358662" y="3345313"/>
                    <a:ext cx="1125415" cy="703384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C5FCFF"/>
                      </a:gs>
                      <a:gs pos="70000">
                        <a:srgbClr val="00B3BC"/>
                      </a:gs>
                      <a:gs pos="100000">
                        <a:srgbClr val="008F95"/>
                      </a:gs>
                    </a:gsLst>
                    <a:lin ang="5400000" scaled="1"/>
                  </a:gradFill>
                  <a:ln>
                    <a:solidFill>
                      <a:srgbClr val="00B3B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3358661" y="3349442"/>
                    <a:ext cx="1125415" cy="22309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8F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3802007" y="1633270"/>
                  <a:ext cx="1125416" cy="705848"/>
                  <a:chOff x="3358661" y="3256568"/>
                  <a:chExt cx="1125416" cy="705848"/>
                </a:xfrm>
              </p:grpSpPr>
              <p:sp>
                <p:nvSpPr>
                  <p:cNvPr id="60" name="流程图: 磁盘 59"/>
                  <p:cNvSpPr/>
                  <p:nvPr/>
                </p:nvSpPr>
                <p:spPr>
                  <a:xfrm>
                    <a:off x="3358662" y="3259032"/>
                    <a:ext cx="1125415" cy="703384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C5FCFF"/>
                      </a:gs>
                      <a:gs pos="70000">
                        <a:srgbClr val="00B3BC"/>
                      </a:gs>
                      <a:gs pos="100000">
                        <a:srgbClr val="008F95"/>
                      </a:gs>
                    </a:gsLst>
                    <a:lin ang="5400000" scaled="1"/>
                  </a:gradFill>
                  <a:ln>
                    <a:solidFill>
                      <a:srgbClr val="00B3B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358661" y="3256568"/>
                    <a:ext cx="1125415" cy="22309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8F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3802004" y="1004819"/>
                  <a:ext cx="1125416" cy="706760"/>
                  <a:chOff x="3358661" y="3153439"/>
                  <a:chExt cx="1125416" cy="706760"/>
                </a:xfrm>
              </p:grpSpPr>
              <p:sp>
                <p:nvSpPr>
                  <p:cNvPr id="58" name="流程图: 磁盘 57"/>
                  <p:cNvSpPr/>
                  <p:nvPr/>
                </p:nvSpPr>
                <p:spPr>
                  <a:xfrm>
                    <a:off x="3358662" y="3156815"/>
                    <a:ext cx="1125415" cy="703384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C5FCFF"/>
                      </a:gs>
                      <a:gs pos="70000">
                        <a:srgbClr val="00B3BC"/>
                      </a:gs>
                      <a:gs pos="100000">
                        <a:srgbClr val="008F95"/>
                      </a:gs>
                    </a:gsLst>
                    <a:lin ang="5400000" scaled="1"/>
                  </a:gradFill>
                  <a:ln>
                    <a:solidFill>
                      <a:srgbClr val="00B3B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3358661" y="3153439"/>
                    <a:ext cx="1125415" cy="22309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49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54" name="椭圆 53"/>
              <p:cNvSpPr/>
              <p:nvPr/>
            </p:nvSpPr>
            <p:spPr>
              <a:xfrm>
                <a:off x="2237703" y="911958"/>
                <a:ext cx="1576906" cy="312595"/>
              </a:xfrm>
              <a:prstGeom prst="ellipse">
                <a:avLst/>
              </a:prstGeom>
              <a:gradFill>
                <a:gsLst>
                  <a:gs pos="0">
                    <a:srgbClr val="C5FCFF"/>
                  </a:gs>
                  <a:gs pos="70000">
                    <a:srgbClr val="00B3BC"/>
                  </a:gs>
                  <a:gs pos="100000">
                    <a:srgbClr val="008F95"/>
                  </a:gs>
                </a:gsLst>
                <a:lin ang="5400000" scaled="1"/>
              </a:gradFill>
              <a:ln w="12700"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右弧形箭头 63"/>
            <p:cNvSpPr/>
            <p:nvPr/>
          </p:nvSpPr>
          <p:spPr>
            <a:xfrm rot="17790439" flipH="1" flipV="1">
              <a:off x="2684881" y="2669407"/>
              <a:ext cx="344891" cy="919038"/>
            </a:xfrm>
            <a:prstGeom prst="curvedLeftArrow">
              <a:avLst/>
            </a:prstGeom>
            <a:gradFill>
              <a:gsLst>
                <a:gs pos="0">
                  <a:srgbClr val="C5FCFF"/>
                </a:gs>
                <a:gs pos="70000">
                  <a:srgbClr val="00B3BC"/>
                </a:gs>
                <a:gs pos="100000">
                  <a:srgbClr val="008F95"/>
                </a:gs>
              </a:gsLst>
              <a:lin ang="5400000" scaled="1"/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84237" y="776802"/>
            <a:ext cx="657820" cy="614461"/>
            <a:chOff x="5668819" y="1704070"/>
            <a:chExt cx="998542" cy="932725"/>
          </a:xfrm>
        </p:grpSpPr>
        <p:sp>
          <p:nvSpPr>
            <p:cNvPr id="66" name="椭圆 65"/>
            <p:cNvSpPr/>
            <p:nvPr/>
          </p:nvSpPr>
          <p:spPr>
            <a:xfrm>
              <a:off x="5814019" y="1704070"/>
              <a:ext cx="655782" cy="313963"/>
            </a:xfrm>
            <a:prstGeom prst="ellipse">
              <a:avLst/>
            </a:prstGeom>
            <a:gradFill flip="none" rotWithShape="1"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668819" y="2322833"/>
              <a:ext cx="327891" cy="31396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/>
            <p:nvPr/>
          </p:nvCxnSpPr>
          <p:spPr>
            <a:xfrm flipH="1">
              <a:off x="5832765" y="2052613"/>
              <a:ext cx="175491" cy="235640"/>
            </a:xfrm>
            <a:prstGeom prst="straightConnector1">
              <a:avLst/>
            </a:prstGeom>
            <a:ln w="15875">
              <a:solidFill>
                <a:srgbClr val="008F95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6326639" y="2331219"/>
              <a:ext cx="340722" cy="276962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6326639" y="2052606"/>
              <a:ext cx="189619" cy="208631"/>
              <a:chOff x="4729018" y="2979855"/>
              <a:chExt cx="257881" cy="283738"/>
            </a:xfrm>
          </p:grpSpPr>
          <p:cxnSp>
            <p:nvCxnSpPr>
              <p:cNvPr id="74" name="直接箭头连接符 73"/>
              <p:cNvCxnSpPr/>
              <p:nvPr/>
            </p:nvCxnSpPr>
            <p:spPr>
              <a:xfrm>
                <a:off x="4729018" y="2979855"/>
                <a:ext cx="217053" cy="258615"/>
              </a:xfrm>
              <a:prstGeom prst="straightConnector1">
                <a:avLst/>
              </a:prstGeom>
              <a:ln w="15875" cap="flat">
                <a:solidFill>
                  <a:srgbClr val="008F9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4886039" y="3186213"/>
                <a:ext cx="100860" cy="77380"/>
              </a:xfrm>
              <a:prstGeom prst="line">
                <a:avLst/>
              </a:prstGeom>
              <a:ln w="28575">
                <a:solidFill>
                  <a:srgbClr val="008F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/>
          <p:cNvGrpSpPr/>
          <p:nvPr/>
        </p:nvGrpSpPr>
        <p:grpSpPr>
          <a:xfrm rot="18812032">
            <a:off x="4747033" y="736242"/>
            <a:ext cx="232923" cy="692625"/>
            <a:chOff x="5576154" y="1882720"/>
            <a:chExt cx="1757523" cy="5226212"/>
          </a:xfrm>
        </p:grpSpPr>
        <p:grpSp>
          <p:nvGrpSpPr>
            <p:cNvPr id="94" name="组合 93"/>
            <p:cNvGrpSpPr/>
            <p:nvPr/>
          </p:nvGrpSpPr>
          <p:grpSpPr>
            <a:xfrm>
              <a:off x="5576154" y="1882720"/>
              <a:ext cx="1757522" cy="5226212"/>
              <a:chOff x="7021520" y="441462"/>
              <a:chExt cx="1080753" cy="4775200"/>
            </a:xfrm>
          </p:grpSpPr>
          <p:grpSp>
            <p:nvGrpSpPr>
              <p:cNvPr id="90" name="组合 89"/>
              <p:cNvGrpSpPr/>
              <p:nvPr/>
            </p:nvGrpSpPr>
            <p:grpSpPr>
              <a:xfrm rot="5400000">
                <a:off x="4830618" y="2632364"/>
                <a:ext cx="4775200" cy="393396"/>
                <a:chOff x="4830618" y="517236"/>
                <a:chExt cx="4775200" cy="393396"/>
              </a:xfrm>
            </p:grpSpPr>
            <p:sp>
              <p:nvSpPr>
                <p:cNvPr id="87" name="流程图: 终止 86"/>
                <p:cNvSpPr/>
                <p:nvPr/>
              </p:nvSpPr>
              <p:spPr>
                <a:xfrm>
                  <a:off x="4830618" y="517236"/>
                  <a:ext cx="1524000" cy="393396"/>
                </a:xfrm>
                <a:prstGeom prst="flowChartTerminator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rgbClr val="008F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流程图: 终止 87"/>
                <p:cNvSpPr/>
                <p:nvPr/>
              </p:nvSpPr>
              <p:spPr>
                <a:xfrm>
                  <a:off x="6354618" y="517236"/>
                  <a:ext cx="3251200" cy="393396"/>
                </a:xfrm>
                <a:prstGeom prst="flowChartTerminator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rgbClr val="008F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2" name="流程图: 终止 91"/>
              <p:cNvSpPr/>
              <p:nvPr/>
            </p:nvSpPr>
            <p:spPr>
              <a:xfrm rot="5400000">
                <a:off x="7635559" y="1722577"/>
                <a:ext cx="716864" cy="216565"/>
              </a:xfrm>
              <a:prstGeom prst="flowChartTerminator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6" name="流程图: 终止 95"/>
            <p:cNvSpPr/>
            <p:nvPr/>
          </p:nvSpPr>
          <p:spPr>
            <a:xfrm rot="5400000">
              <a:off x="6372238" y="4404892"/>
              <a:ext cx="1570699" cy="352178"/>
            </a:xfrm>
            <a:prstGeom prst="flowChartTerminator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 rot="855565">
            <a:off x="3511499" y="3807716"/>
            <a:ext cx="1451968" cy="1492583"/>
            <a:chOff x="5250759" y="2971280"/>
            <a:chExt cx="2653338" cy="2727556"/>
          </a:xfrm>
        </p:grpSpPr>
        <p:sp>
          <p:nvSpPr>
            <p:cNvPr id="104" name="任意多边形 103"/>
            <p:cNvSpPr/>
            <p:nvPr/>
          </p:nvSpPr>
          <p:spPr>
            <a:xfrm>
              <a:off x="5902036" y="3038119"/>
              <a:ext cx="942109" cy="2245081"/>
            </a:xfrm>
            <a:custGeom>
              <a:avLst/>
              <a:gdLst>
                <a:gd name="connsiteX0" fmla="*/ 295564 w 942109"/>
                <a:gd name="connsiteY0" fmla="*/ 129954 h 2245081"/>
                <a:gd name="connsiteX1" fmla="*/ 341746 w 942109"/>
                <a:gd name="connsiteY1" fmla="*/ 93008 h 2245081"/>
                <a:gd name="connsiteX2" fmla="*/ 387928 w 942109"/>
                <a:gd name="connsiteY2" fmla="*/ 56063 h 2245081"/>
                <a:gd name="connsiteX3" fmla="*/ 406400 w 942109"/>
                <a:gd name="connsiteY3" fmla="*/ 28354 h 2245081"/>
                <a:gd name="connsiteX4" fmla="*/ 498764 w 942109"/>
                <a:gd name="connsiteY4" fmla="*/ 645 h 2245081"/>
                <a:gd name="connsiteX5" fmla="*/ 646546 w 942109"/>
                <a:gd name="connsiteY5" fmla="*/ 28354 h 2245081"/>
                <a:gd name="connsiteX6" fmla="*/ 655782 w 942109"/>
                <a:gd name="connsiteY6" fmla="*/ 56063 h 2245081"/>
                <a:gd name="connsiteX7" fmla="*/ 692728 w 942109"/>
                <a:gd name="connsiteY7" fmla="*/ 111481 h 2245081"/>
                <a:gd name="connsiteX8" fmla="*/ 729673 w 942109"/>
                <a:gd name="connsiteY8" fmla="*/ 166899 h 2245081"/>
                <a:gd name="connsiteX9" fmla="*/ 738909 w 942109"/>
                <a:gd name="connsiteY9" fmla="*/ 194608 h 2245081"/>
                <a:gd name="connsiteX10" fmla="*/ 775855 w 942109"/>
                <a:gd name="connsiteY10" fmla="*/ 250026 h 2245081"/>
                <a:gd name="connsiteX11" fmla="*/ 794328 w 942109"/>
                <a:gd name="connsiteY11" fmla="*/ 277736 h 2245081"/>
                <a:gd name="connsiteX12" fmla="*/ 812800 w 942109"/>
                <a:gd name="connsiteY12" fmla="*/ 342390 h 2245081"/>
                <a:gd name="connsiteX13" fmla="*/ 822037 w 942109"/>
                <a:gd name="connsiteY13" fmla="*/ 379336 h 2245081"/>
                <a:gd name="connsiteX14" fmla="*/ 840509 w 942109"/>
                <a:gd name="connsiteY14" fmla="*/ 434754 h 2245081"/>
                <a:gd name="connsiteX15" fmla="*/ 868219 w 942109"/>
                <a:gd name="connsiteY15" fmla="*/ 573299 h 2245081"/>
                <a:gd name="connsiteX16" fmla="*/ 877455 w 942109"/>
                <a:gd name="connsiteY16" fmla="*/ 628717 h 2245081"/>
                <a:gd name="connsiteX17" fmla="*/ 886691 w 942109"/>
                <a:gd name="connsiteY17" fmla="*/ 693372 h 2245081"/>
                <a:gd name="connsiteX18" fmla="*/ 895928 w 942109"/>
                <a:gd name="connsiteY18" fmla="*/ 721081 h 2245081"/>
                <a:gd name="connsiteX19" fmla="*/ 914400 w 942109"/>
                <a:gd name="connsiteY19" fmla="*/ 896572 h 2245081"/>
                <a:gd name="connsiteX20" fmla="*/ 923637 w 942109"/>
                <a:gd name="connsiteY20" fmla="*/ 988936 h 2245081"/>
                <a:gd name="connsiteX21" fmla="*/ 932873 w 942109"/>
                <a:gd name="connsiteY21" fmla="*/ 1053590 h 2245081"/>
                <a:gd name="connsiteX22" fmla="*/ 942109 w 942109"/>
                <a:gd name="connsiteY22" fmla="*/ 1164426 h 2245081"/>
                <a:gd name="connsiteX23" fmla="*/ 932873 w 942109"/>
                <a:gd name="connsiteY23" fmla="*/ 1589299 h 2245081"/>
                <a:gd name="connsiteX24" fmla="*/ 914400 w 942109"/>
                <a:gd name="connsiteY24" fmla="*/ 1644717 h 2245081"/>
                <a:gd name="connsiteX25" fmla="*/ 905164 w 942109"/>
                <a:gd name="connsiteY25" fmla="*/ 1672426 h 2245081"/>
                <a:gd name="connsiteX26" fmla="*/ 895928 w 942109"/>
                <a:gd name="connsiteY26" fmla="*/ 1700136 h 2245081"/>
                <a:gd name="connsiteX27" fmla="*/ 868219 w 942109"/>
                <a:gd name="connsiteY27" fmla="*/ 1727845 h 2245081"/>
                <a:gd name="connsiteX28" fmla="*/ 858982 w 942109"/>
                <a:gd name="connsiteY28" fmla="*/ 1755554 h 2245081"/>
                <a:gd name="connsiteX29" fmla="*/ 803564 w 942109"/>
                <a:gd name="connsiteY29" fmla="*/ 1838681 h 2245081"/>
                <a:gd name="connsiteX30" fmla="*/ 748146 w 942109"/>
                <a:gd name="connsiteY30" fmla="*/ 1921808 h 2245081"/>
                <a:gd name="connsiteX31" fmla="*/ 729673 w 942109"/>
                <a:gd name="connsiteY31" fmla="*/ 1949517 h 2245081"/>
                <a:gd name="connsiteX32" fmla="*/ 701964 w 942109"/>
                <a:gd name="connsiteY32" fmla="*/ 1967990 h 2245081"/>
                <a:gd name="connsiteX33" fmla="*/ 674255 w 942109"/>
                <a:gd name="connsiteY33" fmla="*/ 2023408 h 2245081"/>
                <a:gd name="connsiteX34" fmla="*/ 618837 w 942109"/>
                <a:gd name="connsiteY34" fmla="*/ 2060354 h 2245081"/>
                <a:gd name="connsiteX35" fmla="*/ 591128 w 942109"/>
                <a:gd name="connsiteY35" fmla="*/ 2078826 h 2245081"/>
                <a:gd name="connsiteX36" fmla="*/ 554182 w 942109"/>
                <a:gd name="connsiteY36" fmla="*/ 2106536 h 2245081"/>
                <a:gd name="connsiteX37" fmla="*/ 526473 w 942109"/>
                <a:gd name="connsiteY37" fmla="*/ 2115772 h 2245081"/>
                <a:gd name="connsiteX38" fmla="*/ 508000 w 942109"/>
                <a:gd name="connsiteY38" fmla="*/ 2143481 h 2245081"/>
                <a:gd name="connsiteX39" fmla="*/ 452582 w 942109"/>
                <a:gd name="connsiteY39" fmla="*/ 2161954 h 2245081"/>
                <a:gd name="connsiteX40" fmla="*/ 424873 w 942109"/>
                <a:gd name="connsiteY40" fmla="*/ 2189663 h 2245081"/>
                <a:gd name="connsiteX41" fmla="*/ 369455 w 942109"/>
                <a:gd name="connsiteY41" fmla="*/ 2208136 h 2245081"/>
                <a:gd name="connsiteX42" fmla="*/ 240146 w 942109"/>
                <a:gd name="connsiteY42" fmla="*/ 2235845 h 2245081"/>
                <a:gd name="connsiteX43" fmla="*/ 212437 w 942109"/>
                <a:gd name="connsiteY43" fmla="*/ 2245081 h 2245081"/>
                <a:gd name="connsiteX44" fmla="*/ 129309 w 942109"/>
                <a:gd name="connsiteY44" fmla="*/ 2235845 h 2245081"/>
                <a:gd name="connsiteX45" fmla="*/ 64655 w 942109"/>
                <a:gd name="connsiteY45" fmla="*/ 2217372 h 2245081"/>
                <a:gd name="connsiteX46" fmla="*/ 9237 w 942109"/>
                <a:gd name="connsiteY46" fmla="*/ 2106536 h 2245081"/>
                <a:gd name="connsiteX47" fmla="*/ 0 w 942109"/>
                <a:gd name="connsiteY47" fmla="*/ 2078826 h 2245081"/>
                <a:gd name="connsiteX48" fmla="*/ 9237 w 942109"/>
                <a:gd name="connsiteY48" fmla="*/ 1884863 h 2245081"/>
                <a:gd name="connsiteX49" fmla="*/ 18473 w 942109"/>
                <a:gd name="connsiteY49" fmla="*/ 1857154 h 2245081"/>
                <a:gd name="connsiteX50" fmla="*/ 55419 w 942109"/>
                <a:gd name="connsiteY50" fmla="*/ 1801736 h 2245081"/>
                <a:gd name="connsiteX51" fmla="*/ 83128 w 942109"/>
                <a:gd name="connsiteY51" fmla="*/ 1774026 h 2245081"/>
                <a:gd name="connsiteX52" fmla="*/ 110837 w 942109"/>
                <a:gd name="connsiteY52" fmla="*/ 1764790 h 2245081"/>
                <a:gd name="connsiteX53" fmla="*/ 129309 w 942109"/>
                <a:gd name="connsiteY53" fmla="*/ 1737081 h 2245081"/>
                <a:gd name="connsiteX54" fmla="*/ 147782 w 942109"/>
                <a:gd name="connsiteY54" fmla="*/ 1700136 h 224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42109" h="2245081">
                  <a:moveTo>
                    <a:pt x="295564" y="129954"/>
                  </a:moveTo>
                  <a:cubicBezTo>
                    <a:pt x="310958" y="117639"/>
                    <a:pt x="327806" y="106948"/>
                    <a:pt x="341746" y="93008"/>
                  </a:cubicBezTo>
                  <a:cubicBezTo>
                    <a:pt x="383523" y="51231"/>
                    <a:pt x="333985" y="74043"/>
                    <a:pt x="387928" y="56063"/>
                  </a:cubicBezTo>
                  <a:cubicBezTo>
                    <a:pt x="394085" y="46827"/>
                    <a:pt x="396987" y="34237"/>
                    <a:pt x="406400" y="28354"/>
                  </a:cubicBezTo>
                  <a:cubicBezTo>
                    <a:pt x="421392" y="18984"/>
                    <a:pt x="477133" y="6053"/>
                    <a:pt x="498764" y="645"/>
                  </a:cubicBezTo>
                  <a:cubicBezTo>
                    <a:pt x="520017" y="2280"/>
                    <a:pt x="615824" y="-10049"/>
                    <a:pt x="646546" y="28354"/>
                  </a:cubicBezTo>
                  <a:cubicBezTo>
                    <a:pt x="652628" y="35957"/>
                    <a:pt x="651054" y="47552"/>
                    <a:pt x="655782" y="56063"/>
                  </a:cubicBezTo>
                  <a:cubicBezTo>
                    <a:pt x="666564" y="75471"/>
                    <a:pt x="692728" y="111481"/>
                    <a:pt x="692728" y="111481"/>
                  </a:cubicBezTo>
                  <a:cubicBezTo>
                    <a:pt x="714689" y="177366"/>
                    <a:pt x="683549" y="97712"/>
                    <a:pt x="729673" y="166899"/>
                  </a:cubicBezTo>
                  <a:cubicBezTo>
                    <a:pt x="735073" y="175000"/>
                    <a:pt x="734181" y="186097"/>
                    <a:pt x="738909" y="194608"/>
                  </a:cubicBezTo>
                  <a:cubicBezTo>
                    <a:pt x="749691" y="214016"/>
                    <a:pt x="763540" y="231553"/>
                    <a:pt x="775855" y="250026"/>
                  </a:cubicBezTo>
                  <a:lnTo>
                    <a:pt x="794328" y="277736"/>
                  </a:lnTo>
                  <a:cubicBezTo>
                    <a:pt x="823192" y="393194"/>
                    <a:pt x="786307" y="249665"/>
                    <a:pt x="812800" y="342390"/>
                  </a:cubicBezTo>
                  <a:cubicBezTo>
                    <a:pt x="816287" y="354596"/>
                    <a:pt x="818389" y="367177"/>
                    <a:pt x="822037" y="379336"/>
                  </a:cubicBezTo>
                  <a:cubicBezTo>
                    <a:pt x="827632" y="397987"/>
                    <a:pt x="837308" y="415547"/>
                    <a:pt x="840509" y="434754"/>
                  </a:cubicBezTo>
                  <a:cubicBezTo>
                    <a:pt x="860583" y="555194"/>
                    <a:pt x="847137" y="510057"/>
                    <a:pt x="868219" y="573299"/>
                  </a:cubicBezTo>
                  <a:cubicBezTo>
                    <a:pt x="871298" y="591772"/>
                    <a:pt x="874607" y="610207"/>
                    <a:pt x="877455" y="628717"/>
                  </a:cubicBezTo>
                  <a:cubicBezTo>
                    <a:pt x="880765" y="650234"/>
                    <a:pt x="882421" y="672024"/>
                    <a:pt x="886691" y="693372"/>
                  </a:cubicBezTo>
                  <a:cubicBezTo>
                    <a:pt x="888600" y="702919"/>
                    <a:pt x="892849" y="711845"/>
                    <a:pt x="895928" y="721081"/>
                  </a:cubicBezTo>
                  <a:cubicBezTo>
                    <a:pt x="913122" y="824247"/>
                    <a:pt x="900816" y="740353"/>
                    <a:pt x="914400" y="896572"/>
                  </a:cubicBezTo>
                  <a:cubicBezTo>
                    <a:pt x="917080" y="927397"/>
                    <a:pt x="920022" y="958206"/>
                    <a:pt x="923637" y="988936"/>
                  </a:cubicBezTo>
                  <a:cubicBezTo>
                    <a:pt x="926181" y="1010557"/>
                    <a:pt x="930594" y="1031939"/>
                    <a:pt x="932873" y="1053590"/>
                  </a:cubicBezTo>
                  <a:cubicBezTo>
                    <a:pt x="936754" y="1090460"/>
                    <a:pt x="939030" y="1127481"/>
                    <a:pt x="942109" y="1164426"/>
                  </a:cubicBezTo>
                  <a:cubicBezTo>
                    <a:pt x="939030" y="1306050"/>
                    <a:pt x="941032" y="1447876"/>
                    <a:pt x="932873" y="1589299"/>
                  </a:cubicBezTo>
                  <a:cubicBezTo>
                    <a:pt x="931751" y="1608739"/>
                    <a:pt x="920558" y="1626244"/>
                    <a:pt x="914400" y="1644717"/>
                  </a:cubicBezTo>
                  <a:lnTo>
                    <a:pt x="905164" y="1672426"/>
                  </a:lnTo>
                  <a:cubicBezTo>
                    <a:pt x="902085" y="1681663"/>
                    <a:pt x="902813" y="1693251"/>
                    <a:pt x="895928" y="1700136"/>
                  </a:cubicBezTo>
                  <a:lnTo>
                    <a:pt x="868219" y="1727845"/>
                  </a:lnTo>
                  <a:cubicBezTo>
                    <a:pt x="865140" y="1737081"/>
                    <a:pt x="863710" y="1747043"/>
                    <a:pt x="858982" y="1755554"/>
                  </a:cubicBezTo>
                  <a:cubicBezTo>
                    <a:pt x="858976" y="1755564"/>
                    <a:pt x="812804" y="1824822"/>
                    <a:pt x="803564" y="1838681"/>
                  </a:cubicBezTo>
                  <a:lnTo>
                    <a:pt x="748146" y="1921808"/>
                  </a:lnTo>
                  <a:cubicBezTo>
                    <a:pt x="741988" y="1931044"/>
                    <a:pt x="738909" y="1943359"/>
                    <a:pt x="729673" y="1949517"/>
                  </a:cubicBezTo>
                  <a:lnTo>
                    <a:pt x="701964" y="1967990"/>
                  </a:lnTo>
                  <a:cubicBezTo>
                    <a:pt x="695375" y="1987756"/>
                    <a:pt x="691108" y="2008662"/>
                    <a:pt x="674255" y="2023408"/>
                  </a:cubicBezTo>
                  <a:cubicBezTo>
                    <a:pt x="657547" y="2038028"/>
                    <a:pt x="637310" y="2048039"/>
                    <a:pt x="618837" y="2060354"/>
                  </a:cubicBezTo>
                  <a:cubicBezTo>
                    <a:pt x="609601" y="2066511"/>
                    <a:pt x="600008" y="2072166"/>
                    <a:pt x="591128" y="2078826"/>
                  </a:cubicBezTo>
                  <a:cubicBezTo>
                    <a:pt x="578813" y="2088063"/>
                    <a:pt x="567548" y="2098898"/>
                    <a:pt x="554182" y="2106536"/>
                  </a:cubicBezTo>
                  <a:cubicBezTo>
                    <a:pt x="545729" y="2111366"/>
                    <a:pt x="535709" y="2112693"/>
                    <a:pt x="526473" y="2115772"/>
                  </a:cubicBezTo>
                  <a:cubicBezTo>
                    <a:pt x="520315" y="2125008"/>
                    <a:pt x="517413" y="2137598"/>
                    <a:pt x="508000" y="2143481"/>
                  </a:cubicBezTo>
                  <a:cubicBezTo>
                    <a:pt x="491488" y="2153801"/>
                    <a:pt x="452582" y="2161954"/>
                    <a:pt x="452582" y="2161954"/>
                  </a:cubicBezTo>
                  <a:cubicBezTo>
                    <a:pt x="443346" y="2171190"/>
                    <a:pt x="436291" y="2183319"/>
                    <a:pt x="424873" y="2189663"/>
                  </a:cubicBezTo>
                  <a:cubicBezTo>
                    <a:pt x="407851" y="2199119"/>
                    <a:pt x="388549" y="2204317"/>
                    <a:pt x="369455" y="2208136"/>
                  </a:cubicBezTo>
                  <a:cubicBezTo>
                    <a:pt x="334071" y="2215212"/>
                    <a:pt x="279481" y="2224606"/>
                    <a:pt x="240146" y="2235845"/>
                  </a:cubicBezTo>
                  <a:cubicBezTo>
                    <a:pt x="230785" y="2238520"/>
                    <a:pt x="221673" y="2242002"/>
                    <a:pt x="212437" y="2245081"/>
                  </a:cubicBezTo>
                  <a:cubicBezTo>
                    <a:pt x="184728" y="2242002"/>
                    <a:pt x="156865" y="2240084"/>
                    <a:pt x="129309" y="2235845"/>
                  </a:cubicBezTo>
                  <a:cubicBezTo>
                    <a:pt x="107777" y="2232532"/>
                    <a:pt x="85341" y="2224267"/>
                    <a:pt x="64655" y="2217372"/>
                  </a:cubicBezTo>
                  <a:cubicBezTo>
                    <a:pt x="16906" y="2145750"/>
                    <a:pt x="34731" y="2183018"/>
                    <a:pt x="9237" y="2106536"/>
                  </a:cubicBezTo>
                  <a:lnTo>
                    <a:pt x="0" y="2078826"/>
                  </a:lnTo>
                  <a:cubicBezTo>
                    <a:pt x="3079" y="2014172"/>
                    <a:pt x="3862" y="1949367"/>
                    <a:pt x="9237" y="1884863"/>
                  </a:cubicBezTo>
                  <a:cubicBezTo>
                    <a:pt x="10046" y="1875161"/>
                    <a:pt x="13745" y="1865665"/>
                    <a:pt x="18473" y="1857154"/>
                  </a:cubicBezTo>
                  <a:cubicBezTo>
                    <a:pt x="29255" y="1837746"/>
                    <a:pt x="39720" y="1817435"/>
                    <a:pt x="55419" y="1801736"/>
                  </a:cubicBezTo>
                  <a:cubicBezTo>
                    <a:pt x="64655" y="1792499"/>
                    <a:pt x="72260" y="1781272"/>
                    <a:pt x="83128" y="1774026"/>
                  </a:cubicBezTo>
                  <a:cubicBezTo>
                    <a:pt x="91229" y="1768625"/>
                    <a:pt x="101601" y="1767869"/>
                    <a:pt x="110837" y="1764790"/>
                  </a:cubicBezTo>
                  <a:cubicBezTo>
                    <a:pt x="116994" y="1755554"/>
                    <a:pt x="124345" y="1747010"/>
                    <a:pt x="129309" y="1737081"/>
                  </a:cubicBezTo>
                  <a:cubicBezTo>
                    <a:pt x="150535" y="1694630"/>
                    <a:pt x="126916" y="1721002"/>
                    <a:pt x="147782" y="1700136"/>
                  </a:cubicBezTo>
                </a:path>
              </a:pathLst>
            </a:custGeom>
            <a:noFill/>
            <a:ln w="19050">
              <a:solidFill>
                <a:srgbClr val="008F95">
                  <a:alpha val="50000"/>
                </a:srgbClr>
              </a:solidFill>
            </a:ln>
            <a:effectLst>
              <a:glow rad="38100">
                <a:schemeClr val="accent1">
                  <a:lumMod val="60000"/>
                  <a:lumOff val="40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6881091" y="3417455"/>
              <a:ext cx="979054" cy="2281381"/>
            </a:xfrm>
            <a:custGeom>
              <a:avLst/>
              <a:gdLst>
                <a:gd name="connsiteX0" fmla="*/ 249382 w 979054"/>
                <a:gd name="connsiteY0" fmla="*/ 138545 h 2281381"/>
                <a:gd name="connsiteX1" fmla="*/ 286327 w 979054"/>
                <a:gd name="connsiteY1" fmla="*/ 92363 h 2281381"/>
                <a:gd name="connsiteX2" fmla="*/ 295564 w 979054"/>
                <a:gd name="connsiteY2" fmla="*/ 64654 h 2281381"/>
                <a:gd name="connsiteX3" fmla="*/ 323273 w 979054"/>
                <a:gd name="connsiteY3" fmla="*/ 46181 h 2281381"/>
                <a:gd name="connsiteX4" fmla="*/ 387927 w 979054"/>
                <a:gd name="connsiteY4" fmla="*/ 0 h 2281381"/>
                <a:gd name="connsiteX5" fmla="*/ 600364 w 979054"/>
                <a:gd name="connsiteY5" fmla="*/ 9236 h 2281381"/>
                <a:gd name="connsiteX6" fmla="*/ 665018 w 979054"/>
                <a:gd name="connsiteY6" fmla="*/ 83127 h 2281381"/>
                <a:gd name="connsiteX7" fmla="*/ 683491 w 979054"/>
                <a:gd name="connsiteY7" fmla="*/ 110836 h 2281381"/>
                <a:gd name="connsiteX8" fmla="*/ 701964 w 979054"/>
                <a:gd name="connsiteY8" fmla="*/ 138545 h 2281381"/>
                <a:gd name="connsiteX9" fmla="*/ 729673 w 979054"/>
                <a:gd name="connsiteY9" fmla="*/ 193963 h 2281381"/>
                <a:gd name="connsiteX10" fmla="*/ 738909 w 979054"/>
                <a:gd name="connsiteY10" fmla="*/ 221672 h 2281381"/>
                <a:gd name="connsiteX11" fmla="*/ 775854 w 979054"/>
                <a:gd name="connsiteY11" fmla="*/ 277090 h 2281381"/>
                <a:gd name="connsiteX12" fmla="*/ 812800 w 979054"/>
                <a:gd name="connsiteY12" fmla="*/ 360218 h 2281381"/>
                <a:gd name="connsiteX13" fmla="*/ 840509 w 979054"/>
                <a:gd name="connsiteY13" fmla="*/ 452581 h 2281381"/>
                <a:gd name="connsiteX14" fmla="*/ 849745 w 979054"/>
                <a:gd name="connsiteY14" fmla="*/ 498763 h 2281381"/>
                <a:gd name="connsiteX15" fmla="*/ 868218 w 979054"/>
                <a:gd name="connsiteY15" fmla="*/ 554181 h 2281381"/>
                <a:gd name="connsiteX16" fmla="*/ 886691 w 979054"/>
                <a:gd name="connsiteY16" fmla="*/ 609600 h 2281381"/>
                <a:gd name="connsiteX17" fmla="*/ 905164 w 979054"/>
                <a:gd name="connsiteY17" fmla="*/ 637309 h 2281381"/>
                <a:gd name="connsiteX18" fmla="*/ 914400 w 979054"/>
                <a:gd name="connsiteY18" fmla="*/ 665018 h 2281381"/>
                <a:gd name="connsiteX19" fmla="*/ 932873 w 979054"/>
                <a:gd name="connsiteY19" fmla="*/ 692727 h 2281381"/>
                <a:gd name="connsiteX20" fmla="*/ 951345 w 979054"/>
                <a:gd name="connsiteY20" fmla="*/ 748145 h 2281381"/>
                <a:gd name="connsiteX21" fmla="*/ 960582 w 979054"/>
                <a:gd name="connsiteY21" fmla="*/ 775854 h 2281381"/>
                <a:gd name="connsiteX22" fmla="*/ 979054 w 979054"/>
                <a:gd name="connsiteY22" fmla="*/ 988290 h 2281381"/>
                <a:gd name="connsiteX23" fmla="*/ 969818 w 979054"/>
                <a:gd name="connsiteY23" fmla="*/ 1505527 h 2281381"/>
                <a:gd name="connsiteX24" fmla="*/ 960582 w 979054"/>
                <a:gd name="connsiteY24" fmla="*/ 1542472 h 2281381"/>
                <a:gd name="connsiteX25" fmla="*/ 932873 w 979054"/>
                <a:gd name="connsiteY25" fmla="*/ 1662545 h 2281381"/>
                <a:gd name="connsiteX26" fmla="*/ 914400 w 979054"/>
                <a:gd name="connsiteY26" fmla="*/ 1717963 h 2281381"/>
                <a:gd name="connsiteX27" fmla="*/ 877454 w 979054"/>
                <a:gd name="connsiteY27" fmla="*/ 1847272 h 2281381"/>
                <a:gd name="connsiteX28" fmla="*/ 868218 w 979054"/>
                <a:gd name="connsiteY28" fmla="*/ 1874981 h 2281381"/>
                <a:gd name="connsiteX29" fmla="*/ 858982 w 979054"/>
                <a:gd name="connsiteY29" fmla="*/ 1902690 h 2281381"/>
                <a:gd name="connsiteX30" fmla="*/ 840509 w 979054"/>
                <a:gd name="connsiteY30" fmla="*/ 1930400 h 2281381"/>
                <a:gd name="connsiteX31" fmla="*/ 794327 w 979054"/>
                <a:gd name="connsiteY31" fmla="*/ 2013527 h 2281381"/>
                <a:gd name="connsiteX32" fmla="*/ 766618 w 979054"/>
                <a:gd name="connsiteY32" fmla="*/ 2032000 h 2281381"/>
                <a:gd name="connsiteX33" fmla="*/ 748145 w 979054"/>
                <a:gd name="connsiteY33" fmla="*/ 2059709 h 2281381"/>
                <a:gd name="connsiteX34" fmla="*/ 720436 w 979054"/>
                <a:gd name="connsiteY34" fmla="*/ 2078181 h 2281381"/>
                <a:gd name="connsiteX35" fmla="*/ 683491 w 979054"/>
                <a:gd name="connsiteY35" fmla="*/ 2124363 h 2281381"/>
                <a:gd name="connsiteX36" fmla="*/ 609600 w 979054"/>
                <a:gd name="connsiteY36" fmla="*/ 2189018 h 2281381"/>
                <a:gd name="connsiteX37" fmla="*/ 554182 w 979054"/>
                <a:gd name="connsiteY37" fmla="*/ 2235200 h 2281381"/>
                <a:gd name="connsiteX38" fmla="*/ 498764 w 979054"/>
                <a:gd name="connsiteY38" fmla="*/ 2253672 h 2281381"/>
                <a:gd name="connsiteX39" fmla="*/ 471054 w 979054"/>
                <a:gd name="connsiteY39" fmla="*/ 2262909 h 2281381"/>
                <a:gd name="connsiteX40" fmla="*/ 443345 w 979054"/>
                <a:gd name="connsiteY40" fmla="*/ 2272145 h 2281381"/>
                <a:gd name="connsiteX41" fmla="*/ 360218 w 979054"/>
                <a:gd name="connsiteY41" fmla="*/ 2281381 h 2281381"/>
                <a:gd name="connsiteX42" fmla="*/ 203200 w 979054"/>
                <a:gd name="connsiteY42" fmla="*/ 2262909 h 2281381"/>
                <a:gd name="connsiteX43" fmla="*/ 175491 w 979054"/>
                <a:gd name="connsiteY43" fmla="*/ 2253672 h 2281381"/>
                <a:gd name="connsiteX44" fmla="*/ 110836 w 979054"/>
                <a:gd name="connsiteY44" fmla="*/ 2235200 h 2281381"/>
                <a:gd name="connsiteX45" fmla="*/ 83127 w 979054"/>
                <a:gd name="connsiteY45" fmla="*/ 2216727 h 2281381"/>
                <a:gd name="connsiteX46" fmla="*/ 64654 w 979054"/>
                <a:gd name="connsiteY46" fmla="*/ 2189018 h 2281381"/>
                <a:gd name="connsiteX47" fmla="*/ 36945 w 979054"/>
                <a:gd name="connsiteY47" fmla="*/ 2179781 h 2281381"/>
                <a:gd name="connsiteX48" fmla="*/ 0 w 979054"/>
                <a:gd name="connsiteY48" fmla="*/ 2096654 h 2281381"/>
                <a:gd name="connsiteX49" fmla="*/ 18473 w 979054"/>
                <a:gd name="connsiteY49" fmla="*/ 1865745 h 2281381"/>
                <a:gd name="connsiteX50" fmla="*/ 27709 w 979054"/>
                <a:gd name="connsiteY50" fmla="*/ 1838036 h 2281381"/>
                <a:gd name="connsiteX51" fmla="*/ 46182 w 979054"/>
                <a:gd name="connsiteY51" fmla="*/ 1810327 h 2281381"/>
                <a:gd name="connsiteX52" fmla="*/ 55418 w 979054"/>
                <a:gd name="connsiteY52" fmla="*/ 1782618 h 2281381"/>
                <a:gd name="connsiteX53" fmla="*/ 92364 w 979054"/>
                <a:gd name="connsiteY53" fmla="*/ 1727200 h 2281381"/>
                <a:gd name="connsiteX54" fmla="*/ 101600 w 979054"/>
                <a:gd name="connsiteY54" fmla="*/ 1708727 h 228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79054" h="2281381">
                  <a:moveTo>
                    <a:pt x="249382" y="138545"/>
                  </a:moveTo>
                  <a:cubicBezTo>
                    <a:pt x="261697" y="123151"/>
                    <a:pt x="275879" y="109080"/>
                    <a:pt x="286327" y="92363"/>
                  </a:cubicBezTo>
                  <a:cubicBezTo>
                    <a:pt x="291487" y="84107"/>
                    <a:pt x="289482" y="72257"/>
                    <a:pt x="295564" y="64654"/>
                  </a:cubicBezTo>
                  <a:cubicBezTo>
                    <a:pt x="302499" y="55986"/>
                    <a:pt x="314745" y="53288"/>
                    <a:pt x="323273" y="46181"/>
                  </a:cubicBezTo>
                  <a:cubicBezTo>
                    <a:pt x="379438" y="-624"/>
                    <a:pt x="319566" y="34180"/>
                    <a:pt x="387927" y="0"/>
                  </a:cubicBezTo>
                  <a:cubicBezTo>
                    <a:pt x="458739" y="3079"/>
                    <a:pt x="529952" y="1112"/>
                    <a:pt x="600364" y="9236"/>
                  </a:cubicBezTo>
                  <a:cubicBezTo>
                    <a:pt x="628158" y="12443"/>
                    <a:pt x="658690" y="73635"/>
                    <a:pt x="665018" y="83127"/>
                  </a:cubicBezTo>
                  <a:lnTo>
                    <a:pt x="683491" y="110836"/>
                  </a:lnTo>
                  <a:lnTo>
                    <a:pt x="701964" y="138545"/>
                  </a:lnTo>
                  <a:cubicBezTo>
                    <a:pt x="725179" y="208192"/>
                    <a:pt x="693863" y="122344"/>
                    <a:pt x="729673" y="193963"/>
                  </a:cubicBezTo>
                  <a:cubicBezTo>
                    <a:pt x="734027" y="202671"/>
                    <a:pt x="734181" y="213161"/>
                    <a:pt x="738909" y="221672"/>
                  </a:cubicBezTo>
                  <a:cubicBezTo>
                    <a:pt x="749691" y="241080"/>
                    <a:pt x="768833" y="256028"/>
                    <a:pt x="775854" y="277090"/>
                  </a:cubicBezTo>
                  <a:cubicBezTo>
                    <a:pt x="797837" y="343040"/>
                    <a:pt x="783526" y="316307"/>
                    <a:pt x="812800" y="360218"/>
                  </a:cubicBezTo>
                  <a:cubicBezTo>
                    <a:pt x="828150" y="406268"/>
                    <a:pt x="831203" y="410703"/>
                    <a:pt x="840509" y="452581"/>
                  </a:cubicBezTo>
                  <a:cubicBezTo>
                    <a:pt x="843914" y="467906"/>
                    <a:pt x="845614" y="483617"/>
                    <a:pt x="849745" y="498763"/>
                  </a:cubicBezTo>
                  <a:cubicBezTo>
                    <a:pt x="854868" y="517549"/>
                    <a:pt x="862060" y="535708"/>
                    <a:pt x="868218" y="554181"/>
                  </a:cubicBezTo>
                  <a:cubicBezTo>
                    <a:pt x="868219" y="554185"/>
                    <a:pt x="886689" y="609597"/>
                    <a:pt x="886691" y="609600"/>
                  </a:cubicBezTo>
                  <a:lnTo>
                    <a:pt x="905164" y="637309"/>
                  </a:lnTo>
                  <a:cubicBezTo>
                    <a:pt x="908243" y="646545"/>
                    <a:pt x="910046" y="656310"/>
                    <a:pt x="914400" y="665018"/>
                  </a:cubicBezTo>
                  <a:cubicBezTo>
                    <a:pt x="919364" y="674947"/>
                    <a:pt x="928365" y="682583"/>
                    <a:pt x="932873" y="692727"/>
                  </a:cubicBezTo>
                  <a:cubicBezTo>
                    <a:pt x="940781" y="710521"/>
                    <a:pt x="945187" y="729672"/>
                    <a:pt x="951345" y="748145"/>
                  </a:cubicBezTo>
                  <a:lnTo>
                    <a:pt x="960582" y="775854"/>
                  </a:lnTo>
                  <a:cubicBezTo>
                    <a:pt x="964864" y="818675"/>
                    <a:pt x="979054" y="953463"/>
                    <a:pt x="979054" y="988290"/>
                  </a:cubicBezTo>
                  <a:cubicBezTo>
                    <a:pt x="979054" y="1160730"/>
                    <a:pt x="975563" y="1333183"/>
                    <a:pt x="969818" y="1505527"/>
                  </a:cubicBezTo>
                  <a:cubicBezTo>
                    <a:pt x="969395" y="1518214"/>
                    <a:pt x="963336" y="1530080"/>
                    <a:pt x="960582" y="1542472"/>
                  </a:cubicBezTo>
                  <a:cubicBezTo>
                    <a:pt x="950816" y="1586420"/>
                    <a:pt x="947956" y="1617297"/>
                    <a:pt x="932873" y="1662545"/>
                  </a:cubicBezTo>
                  <a:cubicBezTo>
                    <a:pt x="926715" y="1681018"/>
                    <a:pt x="919123" y="1699072"/>
                    <a:pt x="914400" y="1717963"/>
                  </a:cubicBezTo>
                  <a:cubicBezTo>
                    <a:pt x="891202" y="1810752"/>
                    <a:pt x="903957" y="1767763"/>
                    <a:pt x="877454" y="1847272"/>
                  </a:cubicBezTo>
                  <a:lnTo>
                    <a:pt x="868218" y="1874981"/>
                  </a:lnTo>
                  <a:cubicBezTo>
                    <a:pt x="865139" y="1884217"/>
                    <a:pt x="864382" y="1894589"/>
                    <a:pt x="858982" y="1902690"/>
                  </a:cubicBezTo>
                  <a:lnTo>
                    <a:pt x="840509" y="1930400"/>
                  </a:lnTo>
                  <a:cubicBezTo>
                    <a:pt x="830884" y="1959276"/>
                    <a:pt x="821551" y="1995377"/>
                    <a:pt x="794327" y="2013527"/>
                  </a:cubicBezTo>
                  <a:lnTo>
                    <a:pt x="766618" y="2032000"/>
                  </a:lnTo>
                  <a:cubicBezTo>
                    <a:pt x="760460" y="2041236"/>
                    <a:pt x="755995" y="2051860"/>
                    <a:pt x="748145" y="2059709"/>
                  </a:cubicBezTo>
                  <a:cubicBezTo>
                    <a:pt x="740296" y="2067558"/>
                    <a:pt x="727370" y="2069513"/>
                    <a:pt x="720436" y="2078181"/>
                  </a:cubicBezTo>
                  <a:cubicBezTo>
                    <a:pt x="669447" y="2141917"/>
                    <a:pt x="762904" y="2071420"/>
                    <a:pt x="683491" y="2124363"/>
                  </a:cubicBezTo>
                  <a:cubicBezTo>
                    <a:pt x="631151" y="2202872"/>
                    <a:pt x="717358" y="2081260"/>
                    <a:pt x="609600" y="2189018"/>
                  </a:cubicBezTo>
                  <a:cubicBezTo>
                    <a:pt x="592200" y="2206418"/>
                    <a:pt x="577327" y="2224913"/>
                    <a:pt x="554182" y="2235200"/>
                  </a:cubicBezTo>
                  <a:cubicBezTo>
                    <a:pt x="536388" y="2243108"/>
                    <a:pt x="517237" y="2247515"/>
                    <a:pt x="498764" y="2253672"/>
                  </a:cubicBezTo>
                  <a:lnTo>
                    <a:pt x="471054" y="2262909"/>
                  </a:lnTo>
                  <a:cubicBezTo>
                    <a:pt x="461818" y="2265988"/>
                    <a:pt x="453021" y="2271070"/>
                    <a:pt x="443345" y="2272145"/>
                  </a:cubicBezTo>
                  <a:lnTo>
                    <a:pt x="360218" y="2281381"/>
                  </a:lnTo>
                  <a:cubicBezTo>
                    <a:pt x="307879" y="2275224"/>
                    <a:pt x="255317" y="2270727"/>
                    <a:pt x="203200" y="2262909"/>
                  </a:cubicBezTo>
                  <a:cubicBezTo>
                    <a:pt x="193572" y="2261465"/>
                    <a:pt x="184852" y="2256347"/>
                    <a:pt x="175491" y="2253672"/>
                  </a:cubicBezTo>
                  <a:cubicBezTo>
                    <a:pt x="94281" y="2230469"/>
                    <a:pt x="177293" y="2257351"/>
                    <a:pt x="110836" y="2235200"/>
                  </a:cubicBezTo>
                  <a:cubicBezTo>
                    <a:pt x="101600" y="2229042"/>
                    <a:pt x="90976" y="2224576"/>
                    <a:pt x="83127" y="2216727"/>
                  </a:cubicBezTo>
                  <a:cubicBezTo>
                    <a:pt x="75278" y="2208878"/>
                    <a:pt x="73322" y="2195953"/>
                    <a:pt x="64654" y="2189018"/>
                  </a:cubicBezTo>
                  <a:cubicBezTo>
                    <a:pt x="57051" y="2182936"/>
                    <a:pt x="46181" y="2182860"/>
                    <a:pt x="36945" y="2179781"/>
                  </a:cubicBezTo>
                  <a:cubicBezTo>
                    <a:pt x="14963" y="2113832"/>
                    <a:pt x="29274" y="2140564"/>
                    <a:pt x="0" y="2096654"/>
                  </a:cubicBezTo>
                  <a:cubicBezTo>
                    <a:pt x="6209" y="1966265"/>
                    <a:pt x="-5752" y="1950530"/>
                    <a:pt x="18473" y="1865745"/>
                  </a:cubicBezTo>
                  <a:cubicBezTo>
                    <a:pt x="21148" y="1856384"/>
                    <a:pt x="23355" y="1846744"/>
                    <a:pt x="27709" y="1838036"/>
                  </a:cubicBezTo>
                  <a:cubicBezTo>
                    <a:pt x="32673" y="1828107"/>
                    <a:pt x="40024" y="1819563"/>
                    <a:pt x="46182" y="1810327"/>
                  </a:cubicBezTo>
                  <a:cubicBezTo>
                    <a:pt x="49261" y="1801091"/>
                    <a:pt x="50690" y="1791129"/>
                    <a:pt x="55418" y="1782618"/>
                  </a:cubicBezTo>
                  <a:cubicBezTo>
                    <a:pt x="66200" y="1763210"/>
                    <a:pt x="82436" y="1747058"/>
                    <a:pt x="92364" y="1727200"/>
                  </a:cubicBezTo>
                  <a:lnTo>
                    <a:pt x="101600" y="1708727"/>
                  </a:lnTo>
                </a:path>
              </a:pathLst>
            </a:custGeom>
            <a:noFill/>
            <a:ln w="19050">
              <a:solidFill>
                <a:srgbClr val="008F95">
                  <a:alpha val="50000"/>
                </a:srgbClr>
              </a:solidFill>
            </a:ln>
            <a:effectLst>
              <a:glow rad="38100">
                <a:schemeClr val="accent1">
                  <a:lumMod val="60000"/>
                  <a:lumOff val="40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下箭头 97"/>
            <p:cNvSpPr/>
            <p:nvPr/>
          </p:nvSpPr>
          <p:spPr>
            <a:xfrm rot="2530363">
              <a:off x="5250759" y="2971280"/>
              <a:ext cx="794328" cy="1633087"/>
            </a:xfrm>
            <a:prstGeom prst="downArrow">
              <a:avLst/>
            </a:prstGeom>
            <a:gradFill flip="none" rotWithShape="1"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下箭头 99"/>
            <p:cNvSpPr/>
            <p:nvPr/>
          </p:nvSpPr>
          <p:spPr>
            <a:xfrm rot="2530363">
              <a:off x="6192791" y="3342070"/>
              <a:ext cx="794328" cy="1633087"/>
            </a:xfrm>
            <a:prstGeom prst="downArrow">
              <a:avLst/>
            </a:prstGeom>
            <a:gradFill flip="none" rotWithShape="1"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下箭头 100"/>
            <p:cNvSpPr/>
            <p:nvPr/>
          </p:nvSpPr>
          <p:spPr>
            <a:xfrm rot="2530363">
              <a:off x="7109769" y="3701254"/>
              <a:ext cx="794328" cy="1633087"/>
            </a:xfrm>
            <a:prstGeom prst="downArrow">
              <a:avLst/>
            </a:prstGeom>
            <a:gradFill flip="none" rotWithShape="1"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656426" y="577610"/>
            <a:ext cx="986434" cy="934193"/>
            <a:chOff x="6699232" y="607283"/>
            <a:chExt cx="1221005" cy="1156341"/>
          </a:xfrm>
        </p:grpSpPr>
        <p:grpSp>
          <p:nvGrpSpPr>
            <p:cNvPr id="128" name="组合 127"/>
            <p:cNvGrpSpPr/>
            <p:nvPr/>
          </p:nvGrpSpPr>
          <p:grpSpPr>
            <a:xfrm>
              <a:off x="6699232" y="607283"/>
              <a:ext cx="895042" cy="923017"/>
              <a:chOff x="6250395" y="443048"/>
              <a:chExt cx="895042" cy="923017"/>
            </a:xfrm>
          </p:grpSpPr>
          <p:grpSp>
            <p:nvGrpSpPr>
              <p:cNvPr id="117" name="组合 116"/>
              <p:cNvGrpSpPr/>
              <p:nvPr/>
            </p:nvGrpSpPr>
            <p:grpSpPr>
              <a:xfrm>
                <a:off x="6510199" y="443048"/>
                <a:ext cx="574178" cy="655704"/>
                <a:chOff x="7389091" y="493658"/>
                <a:chExt cx="1209581" cy="1381324"/>
              </a:xfrm>
            </p:grpSpPr>
            <p:sp>
              <p:nvSpPr>
                <p:cNvPr id="108" name="椭圆 107"/>
                <p:cNvSpPr/>
                <p:nvPr/>
              </p:nvSpPr>
              <p:spPr>
                <a:xfrm>
                  <a:off x="7389091" y="1052583"/>
                  <a:ext cx="822399" cy="8223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rgbClr val="008F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7482642" y="493658"/>
                  <a:ext cx="1116030" cy="778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</p:grpSp>
          <p:sp>
            <p:nvSpPr>
              <p:cNvPr id="122" name="文本框 121"/>
              <p:cNvSpPr txBox="1"/>
              <p:nvPr/>
            </p:nvSpPr>
            <p:spPr>
              <a:xfrm>
                <a:off x="6554607" y="996733"/>
                <a:ext cx="308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solidFill>
                      <a:srgbClr val="008F95"/>
                    </a:solidFill>
                  </a:rPr>
                  <a:t>+</a:t>
                </a:r>
                <a:endParaRPr lang="zh-CN" altLang="en-US" sz="1100" b="1">
                  <a:solidFill>
                    <a:srgbClr val="008F95"/>
                  </a:solidFill>
                </a:endParaRPr>
              </a:p>
            </p:txBody>
          </p:sp>
          <p:grpSp>
            <p:nvGrpSpPr>
              <p:cNvPr id="127" name="组合 126"/>
              <p:cNvGrpSpPr/>
              <p:nvPr/>
            </p:nvGrpSpPr>
            <p:grpSpPr>
              <a:xfrm>
                <a:off x="6250395" y="509719"/>
                <a:ext cx="895042" cy="781496"/>
                <a:chOff x="6250395" y="509719"/>
                <a:chExt cx="895042" cy="781496"/>
              </a:xfrm>
            </p:grpSpPr>
            <p:sp>
              <p:nvSpPr>
                <p:cNvPr id="120" name="文本框 119"/>
                <p:cNvSpPr txBox="1"/>
                <p:nvPr/>
              </p:nvSpPr>
              <p:spPr>
                <a:xfrm>
                  <a:off x="6837212" y="707617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6746472" y="523264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6759091" y="915747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6250395" y="720184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6341767" y="921883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6361940" y="509719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</p:grpSp>
        </p:grpSp>
        <p:grpSp>
          <p:nvGrpSpPr>
            <p:cNvPr id="136" name="组合 135"/>
            <p:cNvGrpSpPr/>
            <p:nvPr/>
          </p:nvGrpSpPr>
          <p:grpSpPr>
            <a:xfrm>
              <a:off x="7330267" y="1144687"/>
              <a:ext cx="589970" cy="618937"/>
              <a:chOff x="3998488" y="2779686"/>
              <a:chExt cx="589970" cy="618937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4193998" y="3029291"/>
                <a:ext cx="184038" cy="184038"/>
              </a:xfrm>
              <a:prstGeom prst="ellipse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4135976" y="2779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4288376" y="29320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4258063" y="281807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3998488" y="287508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4050834" y="302929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4239591" y="302121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</p:grpSp>
      </p:grpSp>
      <p:grpSp>
        <p:nvGrpSpPr>
          <p:cNvPr id="201" name="组合 200"/>
          <p:cNvGrpSpPr/>
          <p:nvPr/>
        </p:nvGrpSpPr>
        <p:grpSpPr>
          <a:xfrm>
            <a:off x="9297487" y="761463"/>
            <a:ext cx="503853" cy="606075"/>
            <a:chOff x="3688590" y="2947718"/>
            <a:chExt cx="2675733" cy="3218592"/>
          </a:xfrm>
        </p:grpSpPr>
        <p:sp>
          <p:nvSpPr>
            <p:cNvPr id="144" name="椭圆 143"/>
            <p:cNvSpPr/>
            <p:nvPr/>
          </p:nvSpPr>
          <p:spPr>
            <a:xfrm>
              <a:off x="5441502" y="4063091"/>
              <a:ext cx="498896" cy="498896"/>
            </a:xfrm>
            <a:prstGeom prst="ellipse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4108428" y="5006911"/>
              <a:ext cx="498896" cy="498896"/>
            </a:xfrm>
            <a:prstGeom prst="ellipse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5506068" y="5872596"/>
              <a:ext cx="293714" cy="293714"/>
            </a:xfrm>
            <a:prstGeom prst="ellipse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6185741" y="5104690"/>
              <a:ext cx="178582" cy="178582"/>
            </a:xfrm>
            <a:prstGeom prst="ellipse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5079166" y="2947718"/>
              <a:ext cx="498896" cy="498896"/>
            </a:xfrm>
            <a:prstGeom prst="ellipse">
              <a:avLst/>
            </a:prstGeom>
            <a:gradFill>
              <a:gsLst>
                <a:gs pos="100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4789367" y="3811953"/>
              <a:ext cx="365925" cy="365925"/>
            </a:xfrm>
            <a:prstGeom prst="ellipse">
              <a:avLst/>
            </a:prstGeom>
            <a:gradFill>
              <a:gsLst>
                <a:gs pos="100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3688590" y="3916235"/>
              <a:ext cx="293714" cy="293714"/>
            </a:xfrm>
            <a:prstGeom prst="ellipse">
              <a:avLst/>
            </a:prstGeom>
            <a:gradFill>
              <a:gsLst>
                <a:gs pos="100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flipV="1">
              <a:off x="4223561" y="3837555"/>
              <a:ext cx="157360" cy="157360"/>
            </a:xfrm>
            <a:prstGeom prst="ellipse">
              <a:avLst/>
            </a:prstGeom>
            <a:gradFill>
              <a:gsLst>
                <a:gs pos="100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54" name="直接连接符 153"/>
            <p:cNvCxnSpPr>
              <a:stCxn id="149" idx="3"/>
              <a:endCxn id="152" idx="5"/>
            </p:cNvCxnSpPr>
            <p:nvPr/>
          </p:nvCxnSpPr>
          <p:spPr>
            <a:xfrm flipH="1">
              <a:off x="4357876" y="3373552"/>
              <a:ext cx="794351" cy="487048"/>
            </a:xfrm>
            <a:prstGeom prst="line">
              <a:avLst/>
            </a:prstGeom>
            <a:ln w="15875">
              <a:solidFill>
                <a:srgbClr val="008F9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152" idx="7"/>
              <a:endCxn id="150" idx="2"/>
            </p:cNvCxnSpPr>
            <p:nvPr/>
          </p:nvCxnSpPr>
          <p:spPr>
            <a:xfrm>
              <a:off x="4357876" y="3971871"/>
              <a:ext cx="431491" cy="23044"/>
            </a:xfrm>
            <a:prstGeom prst="line">
              <a:avLst/>
            </a:prstGeom>
            <a:ln w="15875">
              <a:solidFill>
                <a:srgbClr val="008F9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44" idx="3"/>
              <a:endCxn id="145" idx="1"/>
            </p:cNvCxnSpPr>
            <p:nvPr/>
          </p:nvCxnSpPr>
          <p:spPr>
            <a:xfrm flipH="1">
              <a:off x="5283781" y="4488925"/>
              <a:ext cx="230783" cy="332134"/>
            </a:xfrm>
            <a:prstGeom prst="line">
              <a:avLst/>
            </a:prstGeom>
            <a:ln w="15875">
              <a:solidFill>
                <a:srgbClr val="008F9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46" idx="7"/>
              <a:endCxn id="145" idx="1"/>
            </p:cNvCxnSpPr>
            <p:nvPr/>
          </p:nvCxnSpPr>
          <p:spPr>
            <a:xfrm flipV="1">
              <a:off x="4534262" y="4821059"/>
              <a:ext cx="749518" cy="258914"/>
            </a:xfrm>
            <a:prstGeom prst="line">
              <a:avLst/>
            </a:prstGeom>
            <a:ln w="15875">
              <a:solidFill>
                <a:srgbClr val="008F9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47" idx="7"/>
              <a:endCxn id="145" idx="5"/>
            </p:cNvCxnSpPr>
            <p:nvPr/>
          </p:nvCxnSpPr>
          <p:spPr>
            <a:xfrm flipV="1">
              <a:off x="5756768" y="5388321"/>
              <a:ext cx="94276" cy="527289"/>
            </a:xfrm>
            <a:prstGeom prst="line">
              <a:avLst/>
            </a:prstGeom>
            <a:ln w="15875">
              <a:solidFill>
                <a:srgbClr val="008F9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145" idx="6"/>
              <a:endCxn id="148" idx="1"/>
            </p:cNvCxnSpPr>
            <p:nvPr/>
          </p:nvCxnSpPr>
          <p:spPr>
            <a:xfrm>
              <a:off x="5968528" y="5104690"/>
              <a:ext cx="243365" cy="26153"/>
            </a:xfrm>
            <a:prstGeom prst="line">
              <a:avLst/>
            </a:prstGeom>
            <a:ln w="15875">
              <a:solidFill>
                <a:srgbClr val="008F95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49" idx="4"/>
              <a:endCxn id="145" idx="1"/>
            </p:cNvCxnSpPr>
            <p:nvPr/>
          </p:nvCxnSpPr>
          <p:spPr>
            <a:xfrm flipH="1">
              <a:off x="5283781" y="3446614"/>
              <a:ext cx="44833" cy="1374445"/>
            </a:xfrm>
            <a:prstGeom prst="line">
              <a:avLst/>
            </a:prstGeom>
            <a:ln w="15875">
              <a:solidFill>
                <a:srgbClr val="008F95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49" idx="4"/>
              <a:endCxn id="144" idx="0"/>
            </p:cNvCxnSpPr>
            <p:nvPr/>
          </p:nvCxnSpPr>
          <p:spPr>
            <a:xfrm>
              <a:off x="5328614" y="3446614"/>
              <a:ext cx="362336" cy="616477"/>
            </a:xfrm>
            <a:prstGeom prst="line">
              <a:avLst/>
            </a:prstGeom>
            <a:ln w="15875">
              <a:solidFill>
                <a:srgbClr val="008F95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50" idx="3"/>
              <a:endCxn id="145" idx="1"/>
            </p:cNvCxnSpPr>
            <p:nvPr/>
          </p:nvCxnSpPr>
          <p:spPr>
            <a:xfrm>
              <a:off x="4842955" y="4124289"/>
              <a:ext cx="440825" cy="696770"/>
            </a:xfrm>
            <a:prstGeom prst="line">
              <a:avLst/>
            </a:prstGeom>
            <a:ln w="15875">
              <a:solidFill>
                <a:srgbClr val="008F95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51" idx="5"/>
              <a:endCxn id="147" idx="1"/>
            </p:cNvCxnSpPr>
            <p:nvPr/>
          </p:nvCxnSpPr>
          <p:spPr>
            <a:xfrm>
              <a:off x="3939290" y="4166935"/>
              <a:ext cx="1609792" cy="1748676"/>
            </a:xfrm>
            <a:prstGeom prst="line">
              <a:avLst/>
            </a:prstGeom>
            <a:ln w="15875">
              <a:solidFill>
                <a:srgbClr val="008F95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51" idx="5"/>
              <a:endCxn id="145" idx="1"/>
            </p:cNvCxnSpPr>
            <p:nvPr/>
          </p:nvCxnSpPr>
          <p:spPr>
            <a:xfrm>
              <a:off x="3939290" y="4166935"/>
              <a:ext cx="1344491" cy="654124"/>
            </a:xfrm>
            <a:prstGeom prst="line">
              <a:avLst/>
            </a:prstGeom>
            <a:ln w="15875">
              <a:solidFill>
                <a:srgbClr val="008F95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49" idx="4"/>
              <a:endCxn id="147" idx="0"/>
            </p:cNvCxnSpPr>
            <p:nvPr/>
          </p:nvCxnSpPr>
          <p:spPr>
            <a:xfrm>
              <a:off x="5328614" y="3446614"/>
              <a:ext cx="324312" cy="2425983"/>
            </a:xfrm>
            <a:prstGeom prst="line">
              <a:avLst/>
            </a:prstGeom>
            <a:ln w="15875">
              <a:solidFill>
                <a:srgbClr val="008F95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48" idx="1"/>
              <a:endCxn id="150" idx="4"/>
            </p:cNvCxnSpPr>
            <p:nvPr/>
          </p:nvCxnSpPr>
          <p:spPr>
            <a:xfrm flipH="1" flipV="1">
              <a:off x="4972329" y="4177877"/>
              <a:ext cx="1239564" cy="952965"/>
            </a:xfrm>
            <a:prstGeom prst="line">
              <a:avLst/>
            </a:prstGeom>
            <a:ln w="15875">
              <a:solidFill>
                <a:srgbClr val="008F95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/>
            <p:cNvSpPr/>
            <p:nvPr/>
          </p:nvSpPr>
          <p:spPr>
            <a:xfrm>
              <a:off x="5166296" y="4703574"/>
              <a:ext cx="802233" cy="802232"/>
            </a:xfrm>
            <a:prstGeom prst="ellipse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8" name="组合 307"/>
          <p:cNvGrpSpPr/>
          <p:nvPr/>
        </p:nvGrpSpPr>
        <p:grpSpPr>
          <a:xfrm>
            <a:off x="3230149" y="2212091"/>
            <a:ext cx="676980" cy="627982"/>
            <a:chOff x="3777078" y="3088221"/>
            <a:chExt cx="1619466" cy="1502252"/>
          </a:xfrm>
        </p:grpSpPr>
        <p:sp>
          <p:nvSpPr>
            <p:cNvPr id="298" name="椭圆 297"/>
            <p:cNvSpPr/>
            <p:nvPr/>
          </p:nvSpPr>
          <p:spPr>
            <a:xfrm>
              <a:off x="4294564" y="3088221"/>
              <a:ext cx="655782" cy="313963"/>
            </a:xfrm>
            <a:prstGeom prst="ellipse">
              <a:avLst/>
            </a:prstGeom>
            <a:gradFill flip="none" rotWithShape="1"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4387115" y="3921785"/>
              <a:ext cx="470679" cy="225343"/>
            </a:xfrm>
            <a:prstGeom prst="ellipse">
              <a:avLst/>
            </a:prstGeom>
            <a:gradFill flip="none" rotWithShape="1"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4865799" y="4421078"/>
              <a:ext cx="353819" cy="16939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3777078" y="3584656"/>
              <a:ext cx="470679" cy="22534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圆角右箭头 302"/>
            <p:cNvSpPr/>
            <p:nvPr/>
          </p:nvSpPr>
          <p:spPr>
            <a:xfrm rot="16200000" flipH="1">
              <a:off x="3941451" y="3280528"/>
              <a:ext cx="302880" cy="182472"/>
            </a:xfrm>
            <a:prstGeom prst="bentArrow">
              <a:avLst/>
            </a:prstGeom>
            <a:solidFill>
              <a:srgbClr val="008F95"/>
            </a:soli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4" name="圆角右箭头 303"/>
            <p:cNvSpPr/>
            <p:nvPr/>
          </p:nvSpPr>
          <p:spPr>
            <a:xfrm rot="5400000">
              <a:off x="4836541" y="4094660"/>
              <a:ext cx="302880" cy="182472"/>
            </a:xfrm>
            <a:prstGeom prst="bentArrow">
              <a:avLst/>
            </a:prstGeom>
            <a:solidFill>
              <a:srgbClr val="008F95"/>
            </a:soli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5" name="圆角右箭头 304"/>
            <p:cNvSpPr/>
            <p:nvPr/>
          </p:nvSpPr>
          <p:spPr>
            <a:xfrm rot="10800000" flipH="1">
              <a:off x="4012417" y="3921785"/>
              <a:ext cx="302880" cy="182472"/>
            </a:xfrm>
            <a:prstGeom prst="bentArrow">
              <a:avLst/>
            </a:prstGeom>
            <a:solidFill>
              <a:srgbClr val="008F95"/>
            </a:soli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7" name="环形箭头 306"/>
            <p:cNvSpPr/>
            <p:nvPr/>
          </p:nvSpPr>
          <p:spPr>
            <a:xfrm rot="5400000">
              <a:off x="4745341" y="3323083"/>
              <a:ext cx="651203" cy="651203"/>
            </a:xfrm>
            <a:prstGeom prst="circularArrow">
              <a:avLst/>
            </a:prstGeom>
            <a:solidFill>
              <a:srgbClr val="008F95"/>
            </a:soli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69052" y="3988199"/>
            <a:ext cx="1239799" cy="905648"/>
            <a:chOff x="7369052" y="3988199"/>
            <a:chExt cx="1239799" cy="905648"/>
          </a:xfrm>
        </p:grpSpPr>
        <p:grpSp>
          <p:nvGrpSpPr>
            <p:cNvPr id="5" name="组合 4"/>
            <p:cNvGrpSpPr/>
            <p:nvPr/>
          </p:nvGrpSpPr>
          <p:grpSpPr>
            <a:xfrm>
              <a:off x="7398522" y="4257675"/>
              <a:ext cx="1210329" cy="442098"/>
              <a:chOff x="6410271" y="4273650"/>
              <a:chExt cx="1210329" cy="47869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410271" y="4273650"/>
                <a:ext cx="1193176" cy="74405"/>
                <a:chOff x="6410271" y="4273650"/>
                <a:chExt cx="2031660" cy="337725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6410271" y="4275845"/>
                  <a:ext cx="2031660" cy="3355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20000"/>
                        <a:lumOff val="80000"/>
                      </a:schemeClr>
                    </a:gs>
                    <a:gs pos="84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613046" y="4275845"/>
                  <a:ext cx="390700" cy="335530"/>
                </a:xfrm>
                <a:prstGeom prst="rect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7479893" y="4273650"/>
                  <a:ext cx="737111" cy="335530"/>
                </a:xfrm>
                <a:prstGeom prst="rect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6427424" y="4454351"/>
                <a:ext cx="1193176" cy="89698"/>
                <a:chOff x="6410271" y="4651481"/>
                <a:chExt cx="2031660" cy="335530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6410271" y="4651481"/>
                  <a:ext cx="2031660" cy="3355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20000"/>
                        <a:lumOff val="80000"/>
                      </a:schemeClr>
                    </a:gs>
                    <a:gs pos="84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7497689" y="4651481"/>
                  <a:ext cx="864855" cy="335530"/>
                </a:xfrm>
                <a:prstGeom prst="rect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6427424" y="4662646"/>
                <a:ext cx="1193176" cy="89698"/>
                <a:chOff x="6410271" y="4402075"/>
                <a:chExt cx="2031660" cy="335530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6410271" y="4402075"/>
                  <a:ext cx="2031660" cy="3355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20000"/>
                        <a:lumOff val="80000"/>
                      </a:schemeClr>
                    </a:gs>
                    <a:gs pos="84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>
                  <a:off x="6573233" y="4402075"/>
                  <a:ext cx="864855" cy="335530"/>
                </a:xfrm>
                <a:prstGeom prst="rect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58" name="矩形 157"/>
            <p:cNvSpPr/>
            <p:nvPr/>
          </p:nvSpPr>
          <p:spPr>
            <a:xfrm>
              <a:off x="7369052" y="3988199"/>
              <a:ext cx="1193176" cy="6827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408663" y="4825577"/>
              <a:ext cx="1193176" cy="6827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41778" y="2047344"/>
            <a:ext cx="904559" cy="875735"/>
            <a:chOff x="1341778" y="2047344"/>
            <a:chExt cx="904559" cy="875735"/>
          </a:xfrm>
        </p:grpSpPr>
        <p:grpSp>
          <p:nvGrpSpPr>
            <p:cNvPr id="7" name="组合 6"/>
            <p:cNvGrpSpPr/>
            <p:nvPr/>
          </p:nvGrpSpPr>
          <p:grpSpPr>
            <a:xfrm>
              <a:off x="1341778" y="2154117"/>
              <a:ext cx="854690" cy="768962"/>
              <a:chOff x="1341778" y="2154117"/>
              <a:chExt cx="854690" cy="768962"/>
            </a:xfrm>
          </p:grpSpPr>
          <p:grpSp>
            <p:nvGrpSpPr>
              <p:cNvPr id="296" name="组合 295"/>
              <p:cNvGrpSpPr/>
              <p:nvPr/>
            </p:nvGrpSpPr>
            <p:grpSpPr>
              <a:xfrm>
                <a:off x="1341778" y="2154117"/>
                <a:ext cx="776036" cy="668405"/>
                <a:chOff x="1666041" y="2324639"/>
                <a:chExt cx="3086778" cy="2720147"/>
              </a:xfrm>
            </p:grpSpPr>
            <p:sp>
              <p:nvSpPr>
                <p:cNvPr id="291" name="椭圆 290"/>
                <p:cNvSpPr/>
                <p:nvPr/>
              </p:nvSpPr>
              <p:spPr>
                <a:xfrm rot="19246596">
                  <a:off x="3337074" y="2324639"/>
                  <a:ext cx="898009" cy="15153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1FEFF"/>
                    </a:gs>
                    <a:gs pos="84000">
                      <a:srgbClr val="00B3BC"/>
                    </a:gs>
                    <a:gs pos="100000">
                      <a:srgbClr val="00B3B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5" name="组合 294"/>
                <p:cNvGrpSpPr/>
                <p:nvPr/>
              </p:nvGrpSpPr>
              <p:grpSpPr>
                <a:xfrm>
                  <a:off x="1666041" y="2653145"/>
                  <a:ext cx="3086778" cy="2391641"/>
                  <a:chOff x="1666041" y="2653145"/>
                  <a:chExt cx="3086778" cy="2391641"/>
                </a:xfrm>
              </p:grpSpPr>
              <p:sp>
                <p:nvSpPr>
                  <p:cNvPr id="294" name="椭圆 293"/>
                  <p:cNvSpPr/>
                  <p:nvPr/>
                </p:nvSpPr>
                <p:spPr>
                  <a:xfrm rot="3044955">
                    <a:off x="2007962" y="2389931"/>
                    <a:ext cx="731042" cy="141488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>
                          <a:lumMod val="20000"/>
                          <a:lumOff val="80000"/>
                        </a:schemeClr>
                      </a:gs>
                      <a:gs pos="84000">
                        <a:schemeClr val="accent3">
                          <a:lumMod val="60000"/>
                          <a:lumOff val="4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3" name="椭圆 292"/>
                  <p:cNvSpPr/>
                  <p:nvPr/>
                </p:nvSpPr>
                <p:spPr>
                  <a:xfrm rot="2256020">
                    <a:off x="4077136" y="3769721"/>
                    <a:ext cx="675683" cy="1275065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>
                          <a:lumMod val="20000"/>
                          <a:lumOff val="80000"/>
                        </a:schemeClr>
                      </a:gs>
                      <a:gs pos="84000">
                        <a:schemeClr val="accent3">
                          <a:lumMod val="60000"/>
                          <a:lumOff val="4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2" name="椭圆 291"/>
                  <p:cNvSpPr/>
                  <p:nvPr/>
                </p:nvSpPr>
                <p:spPr>
                  <a:xfrm rot="16775834">
                    <a:off x="2356672" y="3577341"/>
                    <a:ext cx="922953" cy="161310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E1FEFF"/>
                      </a:gs>
                      <a:gs pos="84000">
                        <a:srgbClr val="00B3BC"/>
                      </a:gs>
                      <a:gs pos="100000">
                        <a:srgbClr val="00B3BC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2174092" y="3269673"/>
                    <a:ext cx="282781" cy="147782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2456873" y="3417455"/>
                    <a:ext cx="152400" cy="152400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 flipH="1">
                    <a:off x="2609273" y="3565237"/>
                    <a:ext cx="401782" cy="461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 flipH="1" flipV="1">
                    <a:off x="3011055" y="3565237"/>
                    <a:ext cx="628072" cy="41563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 flipH="1">
                    <a:off x="3639127" y="3980873"/>
                    <a:ext cx="202930" cy="0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 flipH="1" flipV="1">
                    <a:off x="3842057" y="3980873"/>
                    <a:ext cx="340722" cy="21243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 flipH="1">
                    <a:off x="4182779" y="4193309"/>
                    <a:ext cx="269148" cy="0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 flipH="1" flipV="1">
                    <a:off x="4182779" y="4193309"/>
                    <a:ext cx="269148" cy="24014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 flipH="1" flipV="1">
                    <a:off x="4341091" y="4313382"/>
                    <a:ext cx="360218" cy="120073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 flipV="1">
                    <a:off x="4267200" y="4313382"/>
                    <a:ext cx="73891" cy="31403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 flipV="1">
                    <a:off x="4155071" y="4433455"/>
                    <a:ext cx="158312" cy="120072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接连接符 233"/>
                  <p:cNvCxnSpPr/>
                  <p:nvPr/>
                </p:nvCxnSpPr>
                <p:spPr>
                  <a:xfrm flipH="1">
                    <a:off x="3011055" y="3205018"/>
                    <a:ext cx="318382" cy="360219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连接符 236"/>
                  <p:cNvCxnSpPr/>
                  <p:nvPr/>
                </p:nvCxnSpPr>
                <p:spPr>
                  <a:xfrm flipH="1">
                    <a:off x="3329437" y="3066473"/>
                    <a:ext cx="420527" cy="13854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 flipH="1">
                    <a:off x="3329437" y="2872509"/>
                    <a:ext cx="420527" cy="332510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3639127" y="2789382"/>
                    <a:ext cx="0" cy="175491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6" name="组合 285"/>
                  <p:cNvGrpSpPr/>
                  <p:nvPr/>
                </p:nvGrpSpPr>
                <p:grpSpPr>
                  <a:xfrm>
                    <a:off x="2360097" y="2653145"/>
                    <a:ext cx="373867" cy="912092"/>
                    <a:chOff x="2637188" y="2724727"/>
                    <a:chExt cx="373867" cy="912092"/>
                  </a:xfrm>
                </p:grpSpPr>
                <p:cxnSp>
                  <p:nvCxnSpPr>
                    <p:cNvPr id="246" name="直接连接符 245"/>
                    <p:cNvCxnSpPr/>
                    <p:nvPr/>
                  </p:nvCxnSpPr>
                  <p:spPr>
                    <a:xfrm>
                      <a:off x="2808125" y="2964873"/>
                      <a:ext cx="124691" cy="671946"/>
                    </a:xfrm>
                    <a:prstGeom prst="line">
                      <a:avLst/>
                    </a:prstGeom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直接连接符 248"/>
                    <p:cNvCxnSpPr/>
                    <p:nvPr/>
                  </p:nvCxnSpPr>
                  <p:spPr>
                    <a:xfrm>
                      <a:off x="2637188" y="2984500"/>
                      <a:ext cx="205574" cy="153555"/>
                    </a:xfrm>
                    <a:prstGeom prst="line">
                      <a:avLst/>
                    </a:prstGeom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直接连接符 251"/>
                    <p:cNvCxnSpPr/>
                    <p:nvPr/>
                  </p:nvCxnSpPr>
                  <p:spPr>
                    <a:xfrm flipH="1">
                      <a:off x="2870470" y="2724727"/>
                      <a:ext cx="140585" cy="551873"/>
                    </a:xfrm>
                    <a:prstGeom prst="line">
                      <a:avLst/>
                    </a:prstGeom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5" name="直接连接符 254"/>
                  <p:cNvCxnSpPr/>
                  <p:nvPr/>
                </p:nvCxnSpPr>
                <p:spPr>
                  <a:xfrm flipH="1" flipV="1">
                    <a:off x="2858655" y="3565237"/>
                    <a:ext cx="304800" cy="112458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 flipV="1">
                    <a:off x="2655725" y="3565237"/>
                    <a:ext cx="45640" cy="86821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 flipV="1">
                    <a:off x="2467403" y="4017819"/>
                    <a:ext cx="233962" cy="535712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2174092" y="2964873"/>
                    <a:ext cx="176020" cy="378691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直接连接符 271"/>
                  <p:cNvCxnSpPr/>
                  <p:nvPr/>
                </p:nvCxnSpPr>
                <p:spPr>
                  <a:xfrm flipH="1" flipV="1">
                    <a:off x="2692673" y="3980873"/>
                    <a:ext cx="49234" cy="766902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1864402" y="3269673"/>
                    <a:ext cx="625341" cy="18472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 flipV="1">
                    <a:off x="3523674" y="2894149"/>
                    <a:ext cx="631397" cy="16308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 flipH="1" flipV="1">
                    <a:off x="4031676" y="2927927"/>
                    <a:ext cx="151103" cy="20942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0" name="矩形 159"/>
              <p:cNvSpPr/>
              <p:nvPr/>
            </p:nvSpPr>
            <p:spPr>
              <a:xfrm>
                <a:off x="1341778" y="2877360"/>
                <a:ext cx="854690" cy="4571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1391647" y="2047344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36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6656426" y="577610"/>
            <a:ext cx="986434" cy="934193"/>
            <a:chOff x="6699232" y="607283"/>
            <a:chExt cx="1221005" cy="1156341"/>
          </a:xfrm>
        </p:grpSpPr>
        <p:grpSp>
          <p:nvGrpSpPr>
            <p:cNvPr id="53" name="组合 52"/>
            <p:cNvGrpSpPr/>
            <p:nvPr/>
          </p:nvGrpSpPr>
          <p:grpSpPr>
            <a:xfrm>
              <a:off x="6699232" y="607283"/>
              <a:ext cx="895042" cy="923017"/>
              <a:chOff x="6250395" y="443048"/>
              <a:chExt cx="895042" cy="923017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6510199" y="443048"/>
                <a:ext cx="574178" cy="655704"/>
                <a:chOff x="7389091" y="493658"/>
                <a:chExt cx="1209581" cy="1381324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7389091" y="1052583"/>
                  <a:ext cx="822399" cy="8223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rgbClr val="008F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482642" y="493658"/>
                  <a:ext cx="1116030" cy="778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6554607" y="996733"/>
                <a:ext cx="308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solidFill>
                      <a:srgbClr val="008F95"/>
                    </a:solidFill>
                  </a:rPr>
                  <a:t>+</a:t>
                </a:r>
                <a:endParaRPr lang="zh-CN" altLang="en-US" sz="1100" b="1">
                  <a:solidFill>
                    <a:srgbClr val="008F95"/>
                  </a:solidFill>
                </a:endParaRPr>
              </a:p>
            </p:txBody>
          </p:sp>
          <p:grpSp>
            <p:nvGrpSpPr>
              <p:cNvPr id="64" name="组合 63"/>
              <p:cNvGrpSpPr/>
              <p:nvPr/>
            </p:nvGrpSpPr>
            <p:grpSpPr>
              <a:xfrm>
                <a:off x="6250395" y="509719"/>
                <a:ext cx="895042" cy="781496"/>
                <a:chOff x="6250395" y="509719"/>
                <a:chExt cx="895042" cy="781496"/>
              </a:xfrm>
            </p:grpSpPr>
            <p:sp>
              <p:nvSpPr>
                <p:cNvPr id="65" name="文本框 64"/>
                <p:cNvSpPr txBox="1"/>
                <p:nvPr/>
              </p:nvSpPr>
              <p:spPr>
                <a:xfrm>
                  <a:off x="6837212" y="707617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746472" y="523264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6759091" y="915747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6250395" y="720184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6341767" y="921883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6361940" y="509719"/>
                  <a:ext cx="3082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smtClean="0">
                      <a:solidFill>
                        <a:srgbClr val="008F95"/>
                      </a:solidFill>
                    </a:rPr>
                    <a:t>+</a:t>
                  </a:r>
                  <a:endParaRPr lang="zh-CN" altLang="en-US" sz="1100" b="1">
                    <a:solidFill>
                      <a:srgbClr val="008F95"/>
                    </a:solidFill>
                  </a:endParaRPr>
                </a:p>
              </p:txBody>
            </p:sp>
          </p:grpSp>
        </p:grpSp>
        <p:grpSp>
          <p:nvGrpSpPr>
            <p:cNvPr id="54" name="组合 53"/>
            <p:cNvGrpSpPr/>
            <p:nvPr/>
          </p:nvGrpSpPr>
          <p:grpSpPr>
            <a:xfrm>
              <a:off x="7330267" y="1144687"/>
              <a:ext cx="589970" cy="618937"/>
              <a:chOff x="3998488" y="2779686"/>
              <a:chExt cx="589970" cy="618937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193998" y="3029291"/>
                <a:ext cx="184038" cy="184038"/>
              </a:xfrm>
              <a:prstGeom prst="ellipse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135976" y="2779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288376" y="29320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58063" y="281807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3998488" y="287508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050834" y="302929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239591" y="302121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8F95"/>
                    </a:solidFill>
                  </a:rPr>
                  <a:t>-</a:t>
                </a:r>
                <a:endParaRPr lang="zh-CN" altLang="en-US">
                  <a:solidFill>
                    <a:srgbClr val="008F95"/>
                  </a:solidFill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242490" y="885853"/>
            <a:ext cx="495739" cy="286551"/>
            <a:chOff x="4889168" y="2918690"/>
            <a:chExt cx="4254832" cy="1196108"/>
          </a:xfrm>
        </p:grpSpPr>
        <p:sp>
          <p:nvSpPr>
            <p:cNvPr id="74" name="矩形 73"/>
            <p:cNvSpPr/>
            <p:nvPr/>
          </p:nvSpPr>
          <p:spPr>
            <a:xfrm>
              <a:off x="4889169" y="2918690"/>
              <a:ext cx="4254831" cy="34174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313832" y="2918690"/>
              <a:ext cx="818228" cy="341745"/>
            </a:xfrm>
            <a:prstGeom prst="rect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889168" y="3773053"/>
              <a:ext cx="4254831" cy="34174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7129239" y="2926158"/>
              <a:ext cx="1543705" cy="341745"/>
            </a:xfrm>
            <a:prstGeom prst="rect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166509" y="3773053"/>
              <a:ext cx="1811236" cy="341745"/>
            </a:xfrm>
            <a:prstGeom prst="rect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093638" y="2328286"/>
            <a:ext cx="393040" cy="227613"/>
            <a:chOff x="4889168" y="2916454"/>
            <a:chExt cx="4254832" cy="1198344"/>
          </a:xfrm>
        </p:grpSpPr>
        <p:sp>
          <p:nvSpPr>
            <p:cNvPr id="151" name="矩形 150"/>
            <p:cNvSpPr/>
            <p:nvPr/>
          </p:nvSpPr>
          <p:spPr>
            <a:xfrm>
              <a:off x="4889169" y="2918690"/>
              <a:ext cx="4254831" cy="34174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5313832" y="2918690"/>
              <a:ext cx="818228" cy="341745"/>
            </a:xfrm>
            <a:prstGeom prst="rect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4889168" y="3773053"/>
              <a:ext cx="4254831" cy="34174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84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29239" y="2916454"/>
              <a:ext cx="1543705" cy="341745"/>
            </a:xfrm>
            <a:prstGeom prst="rect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7166509" y="3773053"/>
              <a:ext cx="1811236" cy="341745"/>
            </a:xfrm>
            <a:prstGeom prst="rect">
              <a:avLst/>
            </a:prstGeom>
            <a:gradFill>
              <a:gsLst>
                <a:gs pos="0">
                  <a:srgbClr val="C5FCFF"/>
                </a:gs>
                <a:gs pos="84000">
                  <a:srgbClr val="00B3BC"/>
                </a:gs>
                <a:gs pos="100000">
                  <a:srgbClr val="008F95"/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rgbClr val="008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398522" y="4221079"/>
            <a:ext cx="1210329" cy="669194"/>
            <a:chOff x="6410271" y="4273650"/>
            <a:chExt cx="1210329" cy="669194"/>
          </a:xfrm>
        </p:grpSpPr>
        <p:grpSp>
          <p:nvGrpSpPr>
            <p:cNvPr id="163" name="组合 162"/>
            <p:cNvGrpSpPr/>
            <p:nvPr/>
          </p:nvGrpSpPr>
          <p:grpSpPr>
            <a:xfrm>
              <a:off x="6410271" y="4273650"/>
              <a:ext cx="1193176" cy="74405"/>
              <a:chOff x="6410271" y="4273650"/>
              <a:chExt cx="2031660" cy="337725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6410271" y="4275845"/>
                <a:ext cx="2031660" cy="3355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6613046" y="4275845"/>
                <a:ext cx="390700" cy="335530"/>
              </a:xfrm>
              <a:prstGeom prst="rect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7479893" y="4273650"/>
                <a:ext cx="737111" cy="335530"/>
              </a:xfrm>
              <a:prstGeom prst="rect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427424" y="4578176"/>
              <a:ext cx="1193176" cy="89698"/>
              <a:chOff x="6410271" y="5114671"/>
              <a:chExt cx="2031660" cy="33553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6410271" y="5114671"/>
                <a:ext cx="2031660" cy="3355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7497689" y="5114671"/>
                <a:ext cx="864856" cy="335530"/>
              </a:xfrm>
              <a:prstGeom prst="rect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427424" y="4853146"/>
              <a:ext cx="1193176" cy="89698"/>
              <a:chOff x="6410271" y="5114671"/>
              <a:chExt cx="2031660" cy="335530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6410271" y="5114671"/>
                <a:ext cx="2031660" cy="3355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573233" y="5114671"/>
                <a:ext cx="864855" cy="335530"/>
              </a:xfrm>
              <a:prstGeom prst="rect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4036373" y="3740882"/>
            <a:ext cx="1210329" cy="635041"/>
            <a:chOff x="6410271" y="4273650"/>
            <a:chExt cx="1210329" cy="478694"/>
          </a:xfrm>
        </p:grpSpPr>
        <p:grpSp>
          <p:nvGrpSpPr>
            <p:cNvPr id="174" name="组合 173"/>
            <p:cNvGrpSpPr/>
            <p:nvPr/>
          </p:nvGrpSpPr>
          <p:grpSpPr>
            <a:xfrm>
              <a:off x="6410271" y="4273650"/>
              <a:ext cx="1193176" cy="74405"/>
              <a:chOff x="6410271" y="4273650"/>
              <a:chExt cx="2031660" cy="337725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6410271" y="4275845"/>
                <a:ext cx="2031660" cy="3355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6613046" y="4275845"/>
                <a:ext cx="390700" cy="335530"/>
              </a:xfrm>
              <a:prstGeom prst="rect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7479893" y="4273650"/>
                <a:ext cx="737111" cy="335530"/>
              </a:xfrm>
              <a:prstGeom prst="rect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427424" y="4454351"/>
              <a:ext cx="1193176" cy="89698"/>
              <a:chOff x="6410271" y="4651481"/>
              <a:chExt cx="2031660" cy="335530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6410271" y="4651481"/>
                <a:ext cx="2031660" cy="3355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7497689" y="4651481"/>
                <a:ext cx="864855" cy="335530"/>
              </a:xfrm>
              <a:prstGeom prst="rect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6427424" y="4662646"/>
              <a:ext cx="1193176" cy="89698"/>
              <a:chOff x="6410271" y="4402075"/>
              <a:chExt cx="2031660" cy="335530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6410271" y="4402075"/>
                <a:ext cx="2031660" cy="3355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6573233" y="4402075"/>
                <a:ext cx="864855" cy="335530"/>
              </a:xfrm>
              <a:prstGeom prst="rect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4" name="组合 183"/>
          <p:cNvGrpSpPr/>
          <p:nvPr/>
        </p:nvGrpSpPr>
        <p:grpSpPr>
          <a:xfrm>
            <a:off x="7392363" y="5293574"/>
            <a:ext cx="1239799" cy="905648"/>
            <a:chOff x="7369052" y="3988199"/>
            <a:chExt cx="1239799" cy="905648"/>
          </a:xfrm>
        </p:grpSpPr>
        <p:grpSp>
          <p:nvGrpSpPr>
            <p:cNvPr id="185" name="组合 184"/>
            <p:cNvGrpSpPr/>
            <p:nvPr/>
          </p:nvGrpSpPr>
          <p:grpSpPr>
            <a:xfrm>
              <a:off x="7398522" y="4257675"/>
              <a:ext cx="1210329" cy="442098"/>
              <a:chOff x="6410271" y="4273650"/>
              <a:chExt cx="1210329" cy="478694"/>
            </a:xfrm>
          </p:grpSpPr>
          <p:grpSp>
            <p:nvGrpSpPr>
              <p:cNvPr id="188" name="组合 187"/>
              <p:cNvGrpSpPr/>
              <p:nvPr/>
            </p:nvGrpSpPr>
            <p:grpSpPr>
              <a:xfrm>
                <a:off x="6410271" y="4273650"/>
                <a:ext cx="1193176" cy="74405"/>
                <a:chOff x="6410271" y="4273650"/>
                <a:chExt cx="2031660" cy="337725"/>
              </a:xfrm>
            </p:grpSpPr>
            <p:sp>
              <p:nvSpPr>
                <p:cNvPr id="195" name="矩形 194"/>
                <p:cNvSpPr/>
                <p:nvPr/>
              </p:nvSpPr>
              <p:spPr>
                <a:xfrm>
                  <a:off x="6410271" y="4275845"/>
                  <a:ext cx="2031660" cy="3355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20000"/>
                        <a:lumOff val="80000"/>
                      </a:schemeClr>
                    </a:gs>
                    <a:gs pos="84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6613046" y="4275845"/>
                  <a:ext cx="390700" cy="335530"/>
                </a:xfrm>
                <a:prstGeom prst="rect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7479893" y="4273650"/>
                  <a:ext cx="737111" cy="335530"/>
                </a:xfrm>
                <a:prstGeom prst="rect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9" name="组合 188"/>
              <p:cNvGrpSpPr/>
              <p:nvPr/>
            </p:nvGrpSpPr>
            <p:grpSpPr>
              <a:xfrm>
                <a:off x="6427424" y="4454351"/>
                <a:ext cx="1193176" cy="89698"/>
                <a:chOff x="6410271" y="4651481"/>
                <a:chExt cx="2031660" cy="335530"/>
              </a:xfrm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6410271" y="4651481"/>
                  <a:ext cx="2031660" cy="3355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20000"/>
                        <a:lumOff val="80000"/>
                      </a:schemeClr>
                    </a:gs>
                    <a:gs pos="84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>
                  <a:off x="7497689" y="4651481"/>
                  <a:ext cx="864855" cy="335530"/>
                </a:xfrm>
                <a:prstGeom prst="rect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/>
              <p:cNvGrpSpPr/>
              <p:nvPr/>
            </p:nvGrpSpPr>
            <p:grpSpPr>
              <a:xfrm>
                <a:off x="6427424" y="4662646"/>
                <a:ext cx="1193176" cy="89698"/>
                <a:chOff x="6410271" y="4402075"/>
                <a:chExt cx="2031660" cy="335530"/>
              </a:xfrm>
            </p:grpSpPr>
            <p:sp>
              <p:nvSpPr>
                <p:cNvPr id="191" name="矩形 190"/>
                <p:cNvSpPr/>
                <p:nvPr/>
              </p:nvSpPr>
              <p:spPr>
                <a:xfrm>
                  <a:off x="6410271" y="4402075"/>
                  <a:ext cx="2031660" cy="33553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20000"/>
                        <a:lumOff val="80000"/>
                      </a:schemeClr>
                    </a:gs>
                    <a:gs pos="84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矩形 191"/>
                <p:cNvSpPr/>
                <p:nvPr/>
              </p:nvSpPr>
              <p:spPr>
                <a:xfrm>
                  <a:off x="6573233" y="4402075"/>
                  <a:ext cx="864855" cy="335530"/>
                </a:xfrm>
                <a:prstGeom prst="rect">
                  <a:avLst/>
                </a:prstGeom>
                <a:gradFill>
                  <a:gsLst>
                    <a:gs pos="0">
                      <a:srgbClr val="C5FCFF"/>
                    </a:gs>
                    <a:gs pos="84000">
                      <a:srgbClr val="00B3BC"/>
                    </a:gs>
                    <a:gs pos="100000">
                      <a:srgbClr val="008F95"/>
                    </a:gs>
                  </a:gsLst>
                  <a:path path="circle">
                    <a:fillToRect l="50000" t="50000" r="50000" b="50000"/>
                  </a:path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6" name="矩形 185"/>
            <p:cNvSpPr/>
            <p:nvPr/>
          </p:nvSpPr>
          <p:spPr>
            <a:xfrm>
              <a:off x="7369052" y="3988199"/>
              <a:ext cx="1193176" cy="6827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7408663" y="4825577"/>
              <a:ext cx="1193176" cy="6827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3" name="椭圆 232"/>
          <p:cNvSpPr/>
          <p:nvPr/>
        </p:nvSpPr>
        <p:spPr>
          <a:xfrm rot="19246596">
            <a:off x="1761887" y="2154117"/>
            <a:ext cx="225765" cy="372348"/>
          </a:xfrm>
          <a:prstGeom prst="ellipse">
            <a:avLst/>
          </a:prstGeom>
          <a:gradFill flip="none" rotWithShape="1">
            <a:gsLst>
              <a:gs pos="0">
                <a:srgbClr val="E1FEFF"/>
              </a:gs>
              <a:gs pos="84000">
                <a:srgbClr val="00B3BC"/>
              </a:gs>
              <a:gs pos="100000">
                <a:srgbClr val="00B3B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4" name="组合 233"/>
          <p:cNvGrpSpPr/>
          <p:nvPr/>
        </p:nvGrpSpPr>
        <p:grpSpPr>
          <a:xfrm>
            <a:off x="1341778" y="2047344"/>
            <a:ext cx="904559" cy="875735"/>
            <a:chOff x="1341778" y="2047344"/>
            <a:chExt cx="904559" cy="875735"/>
          </a:xfrm>
        </p:grpSpPr>
        <p:grpSp>
          <p:nvGrpSpPr>
            <p:cNvPr id="235" name="组合 234"/>
            <p:cNvGrpSpPr/>
            <p:nvPr/>
          </p:nvGrpSpPr>
          <p:grpSpPr>
            <a:xfrm>
              <a:off x="1341778" y="2154117"/>
              <a:ext cx="854690" cy="768962"/>
              <a:chOff x="1341778" y="2154117"/>
              <a:chExt cx="854690" cy="768962"/>
            </a:xfrm>
          </p:grpSpPr>
          <p:grpSp>
            <p:nvGrpSpPr>
              <p:cNvPr id="237" name="组合 236"/>
              <p:cNvGrpSpPr/>
              <p:nvPr/>
            </p:nvGrpSpPr>
            <p:grpSpPr>
              <a:xfrm>
                <a:off x="1341778" y="2154117"/>
                <a:ext cx="776036" cy="668405"/>
                <a:chOff x="1666041" y="2324639"/>
                <a:chExt cx="3086778" cy="2720147"/>
              </a:xfrm>
            </p:grpSpPr>
            <p:sp>
              <p:nvSpPr>
                <p:cNvPr id="239" name="椭圆 238"/>
                <p:cNvSpPr/>
                <p:nvPr/>
              </p:nvSpPr>
              <p:spPr>
                <a:xfrm rot="19246596">
                  <a:off x="3337074" y="2324639"/>
                  <a:ext cx="898009" cy="15153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1FEFF"/>
                    </a:gs>
                    <a:gs pos="84000">
                      <a:srgbClr val="00B3BC"/>
                    </a:gs>
                    <a:gs pos="100000">
                      <a:srgbClr val="00B3B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40" name="组合 239"/>
                <p:cNvGrpSpPr/>
                <p:nvPr/>
              </p:nvGrpSpPr>
              <p:grpSpPr>
                <a:xfrm>
                  <a:off x="1666041" y="2653145"/>
                  <a:ext cx="3086778" cy="2391641"/>
                  <a:chOff x="1666041" y="2653145"/>
                  <a:chExt cx="3086778" cy="2391641"/>
                </a:xfrm>
              </p:grpSpPr>
              <p:sp>
                <p:nvSpPr>
                  <p:cNvPr id="241" name="椭圆 240"/>
                  <p:cNvSpPr/>
                  <p:nvPr/>
                </p:nvSpPr>
                <p:spPr>
                  <a:xfrm rot="3044955">
                    <a:off x="2007962" y="2389931"/>
                    <a:ext cx="731042" cy="141488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>
                          <a:lumMod val="20000"/>
                          <a:lumOff val="80000"/>
                        </a:schemeClr>
                      </a:gs>
                      <a:gs pos="84000">
                        <a:schemeClr val="accent3">
                          <a:lumMod val="60000"/>
                          <a:lumOff val="4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2" name="椭圆 241"/>
                  <p:cNvSpPr/>
                  <p:nvPr/>
                </p:nvSpPr>
                <p:spPr>
                  <a:xfrm rot="2256020">
                    <a:off x="4077136" y="3769721"/>
                    <a:ext cx="675683" cy="1275065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>
                          <a:lumMod val="20000"/>
                          <a:lumOff val="80000"/>
                        </a:schemeClr>
                      </a:gs>
                      <a:gs pos="84000">
                        <a:schemeClr val="accent3">
                          <a:lumMod val="60000"/>
                          <a:lumOff val="4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椭圆 242"/>
                  <p:cNvSpPr/>
                  <p:nvPr/>
                </p:nvSpPr>
                <p:spPr>
                  <a:xfrm rot="16775834">
                    <a:off x="2356672" y="3577341"/>
                    <a:ext cx="922953" cy="161310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E1FEFF"/>
                      </a:gs>
                      <a:gs pos="84000">
                        <a:srgbClr val="00B3BC"/>
                      </a:gs>
                      <a:gs pos="100000">
                        <a:srgbClr val="00B3BC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2174092" y="3269673"/>
                    <a:ext cx="282781" cy="147782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2456873" y="3417455"/>
                    <a:ext cx="152400" cy="152400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 flipH="1">
                    <a:off x="2609273" y="3565237"/>
                    <a:ext cx="401782" cy="461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 flipH="1" flipV="1">
                    <a:off x="3011055" y="3565237"/>
                    <a:ext cx="628072" cy="41563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 flipH="1">
                    <a:off x="3639127" y="3980873"/>
                    <a:ext cx="202930" cy="0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 flipH="1" flipV="1">
                    <a:off x="3842057" y="3980873"/>
                    <a:ext cx="340722" cy="21243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 flipH="1">
                    <a:off x="4182779" y="4193309"/>
                    <a:ext cx="269148" cy="0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 flipH="1" flipV="1">
                    <a:off x="4182779" y="4193309"/>
                    <a:ext cx="269148" cy="24014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 flipH="1" flipV="1">
                    <a:off x="4341091" y="4313382"/>
                    <a:ext cx="360218" cy="120073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 flipV="1">
                    <a:off x="4267200" y="4313382"/>
                    <a:ext cx="73891" cy="31403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直接连接符 253"/>
                  <p:cNvCxnSpPr/>
                  <p:nvPr/>
                </p:nvCxnSpPr>
                <p:spPr>
                  <a:xfrm flipV="1">
                    <a:off x="4155071" y="4433455"/>
                    <a:ext cx="158312" cy="120072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 flipH="1">
                    <a:off x="3011055" y="3205018"/>
                    <a:ext cx="318382" cy="360219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 flipH="1">
                    <a:off x="3329437" y="3066473"/>
                    <a:ext cx="420527" cy="13854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 flipH="1">
                    <a:off x="3329437" y="2872509"/>
                    <a:ext cx="420527" cy="332510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3639127" y="2789382"/>
                    <a:ext cx="0" cy="175491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9" name="组合 258"/>
                  <p:cNvGrpSpPr/>
                  <p:nvPr/>
                </p:nvGrpSpPr>
                <p:grpSpPr>
                  <a:xfrm>
                    <a:off x="2360097" y="2653145"/>
                    <a:ext cx="373867" cy="912092"/>
                    <a:chOff x="2637188" y="2724727"/>
                    <a:chExt cx="373867" cy="912092"/>
                  </a:xfrm>
                </p:grpSpPr>
                <p:cxnSp>
                  <p:nvCxnSpPr>
                    <p:cNvPr id="268" name="直接连接符 267"/>
                    <p:cNvCxnSpPr/>
                    <p:nvPr/>
                  </p:nvCxnSpPr>
                  <p:spPr>
                    <a:xfrm>
                      <a:off x="2808125" y="2964873"/>
                      <a:ext cx="124691" cy="671946"/>
                    </a:xfrm>
                    <a:prstGeom prst="line">
                      <a:avLst/>
                    </a:prstGeom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直接连接符 268"/>
                    <p:cNvCxnSpPr/>
                    <p:nvPr/>
                  </p:nvCxnSpPr>
                  <p:spPr>
                    <a:xfrm>
                      <a:off x="2637188" y="2984500"/>
                      <a:ext cx="205574" cy="153555"/>
                    </a:xfrm>
                    <a:prstGeom prst="line">
                      <a:avLst/>
                    </a:prstGeom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直接连接符 269"/>
                    <p:cNvCxnSpPr/>
                    <p:nvPr/>
                  </p:nvCxnSpPr>
                  <p:spPr>
                    <a:xfrm flipH="1">
                      <a:off x="2870470" y="2724727"/>
                      <a:ext cx="140585" cy="551873"/>
                    </a:xfrm>
                    <a:prstGeom prst="line">
                      <a:avLst/>
                    </a:prstGeom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0" name="直接连接符 259"/>
                  <p:cNvCxnSpPr/>
                  <p:nvPr/>
                </p:nvCxnSpPr>
                <p:spPr>
                  <a:xfrm flipH="1" flipV="1">
                    <a:off x="2858655" y="3565237"/>
                    <a:ext cx="304800" cy="112458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 flipV="1">
                    <a:off x="2655725" y="3565237"/>
                    <a:ext cx="45640" cy="86821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 flipV="1">
                    <a:off x="2467403" y="4017819"/>
                    <a:ext cx="233962" cy="535712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2174092" y="2964873"/>
                    <a:ext cx="176020" cy="378691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 flipH="1" flipV="1">
                    <a:off x="2692673" y="3980873"/>
                    <a:ext cx="49234" cy="766902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1864402" y="3269673"/>
                    <a:ext cx="625341" cy="18472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 flipV="1">
                    <a:off x="3523674" y="2894149"/>
                    <a:ext cx="631397" cy="163088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 flipH="1" flipV="1">
                    <a:off x="4031676" y="2927927"/>
                    <a:ext cx="151103" cy="209426"/>
                  </a:xfrm>
                  <a:prstGeom prst="line">
                    <a:avLst/>
                  </a:prstGeom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8" name="矩形 237"/>
              <p:cNvSpPr/>
              <p:nvPr/>
            </p:nvSpPr>
            <p:spPr>
              <a:xfrm>
                <a:off x="1341778" y="2877360"/>
                <a:ext cx="854690" cy="4571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/>
            <p:cNvSpPr/>
            <p:nvPr/>
          </p:nvSpPr>
          <p:spPr>
            <a:xfrm>
              <a:off x="1391647" y="2047344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68555" y="2114315"/>
            <a:ext cx="942329" cy="800007"/>
            <a:chOff x="3068555" y="2114315"/>
            <a:chExt cx="942329" cy="800007"/>
          </a:xfrm>
        </p:grpSpPr>
        <p:grpSp>
          <p:nvGrpSpPr>
            <p:cNvPr id="135" name="组合 134"/>
            <p:cNvGrpSpPr/>
            <p:nvPr/>
          </p:nvGrpSpPr>
          <p:grpSpPr>
            <a:xfrm>
              <a:off x="3230149" y="2212091"/>
              <a:ext cx="676980" cy="627982"/>
              <a:chOff x="3777078" y="3088221"/>
              <a:chExt cx="1619466" cy="1502252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4294564" y="3088221"/>
                <a:ext cx="655782" cy="313963"/>
              </a:xfrm>
              <a:prstGeom prst="ellipse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4387115" y="3921785"/>
                <a:ext cx="470679" cy="225343"/>
              </a:xfrm>
              <a:prstGeom prst="ellipse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4865799" y="4421078"/>
                <a:ext cx="353819" cy="169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777078" y="3584656"/>
                <a:ext cx="470679" cy="2253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右箭头 139"/>
              <p:cNvSpPr/>
              <p:nvPr/>
            </p:nvSpPr>
            <p:spPr>
              <a:xfrm rot="16200000" flipH="1">
                <a:off x="3941451" y="3280528"/>
                <a:ext cx="302880" cy="182472"/>
              </a:xfrm>
              <a:prstGeom prst="bentArrow">
                <a:avLst/>
              </a:prstGeom>
              <a:solidFill>
                <a:srgbClr val="008F95"/>
              </a:soli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圆角右箭头 140"/>
              <p:cNvSpPr/>
              <p:nvPr/>
            </p:nvSpPr>
            <p:spPr>
              <a:xfrm rot="5400000">
                <a:off x="4836541" y="4094660"/>
                <a:ext cx="302880" cy="182472"/>
              </a:xfrm>
              <a:prstGeom prst="bentArrow">
                <a:avLst/>
              </a:prstGeom>
              <a:solidFill>
                <a:srgbClr val="008F95"/>
              </a:soli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圆角右箭头 141"/>
              <p:cNvSpPr/>
              <p:nvPr/>
            </p:nvSpPr>
            <p:spPr>
              <a:xfrm rot="10800000" flipH="1">
                <a:off x="4012417" y="3921785"/>
                <a:ext cx="302880" cy="182472"/>
              </a:xfrm>
              <a:prstGeom prst="bentArrow">
                <a:avLst/>
              </a:prstGeom>
              <a:solidFill>
                <a:srgbClr val="008F95"/>
              </a:soli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环形箭头 142"/>
              <p:cNvSpPr/>
              <p:nvPr/>
            </p:nvSpPr>
            <p:spPr>
              <a:xfrm rot="5400000">
                <a:off x="4745341" y="3323083"/>
                <a:ext cx="651203" cy="651203"/>
              </a:xfrm>
              <a:prstGeom prst="circularArrow">
                <a:avLst/>
              </a:prstGeom>
              <a:solidFill>
                <a:srgbClr val="008F95"/>
              </a:soli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1" name="矩形 270"/>
            <p:cNvSpPr/>
            <p:nvPr/>
          </p:nvSpPr>
          <p:spPr>
            <a:xfrm>
              <a:off x="3156194" y="2114315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3068555" y="2868603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45752" y="685379"/>
            <a:ext cx="855549" cy="761083"/>
            <a:chOff x="9145752" y="685379"/>
            <a:chExt cx="855549" cy="761083"/>
          </a:xfrm>
        </p:grpSpPr>
        <p:grpSp>
          <p:nvGrpSpPr>
            <p:cNvPr id="79" name="组合 78"/>
            <p:cNvGrpSpPr/>
            <p:nvPr/>
          </p:nvGrpSpPr>
          <p:grpSpPr>
            <a:xfrm>
              <a:off x="9297487" y="761463"/>
              <a:ext cx="503853" cy="606075"/>
              <a:chOff x="3688590" y="2947718"/>
              <a:chExt cx="2675733" cy="3218592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5441502" y="4063091"/>
                <a:ext cx="498896" cy="498896"/>
              </a:xfrm>
              <a:prstGeom prst="ellipse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108428" y="5006911"/>
                <a:ext cx="498896" cy="498896"/>
              </a:xfrm>
              <a:prstGeom prst="ellipse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5506068" y="5872596"/>
                <a:ext cx="293714" cy="293714"/>
              </a:xfrm>
              <a:prstGeom prst="ellipse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6185741" y="5104690"/>
                <a:ext cx="178582" cy="178582"/>
              </a:xfrm>
              <a:prstGeom prst="ellipse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5079166" y="2947718"/>
                <a:ext cx="498896" cy="498896"/>
              </a:xfrm>
              <a:prstGeom prst="ellipse">
                <a:avLst/>
              </a:prstGeom>
              <a:gradFill>
                <a:gsLst>
                  <a:gs pos="100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4789367" y="3811953"/>
                <a:ext cx="365925" cy="365925"/>
              </a:xfrm>
              <a:prstGeom prst="ellipse">
                <a:avLst/>
              </a:prstGeom>
              <a:gradFill>
                <a:gsLst>
                  <a:gs pos="100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688590" y="3916235"/>
                <a:ext cx="293714" cy="293714"/>
              </a:xfrm>
              <a:prstGeom prst="ellipse">
                <a:avLst/>
              </a:prstGeom>
              <a:gradFill>
                <a:gsLst>
                  <a:gs pos="100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 flipV="1">
                <a:off x="4223561" y="3837555"/>
                <a:ext cx="157360" cy="157360"/>
              </a:xfrm>
              <a:prstGeom prst="ellipse">
                <a:avLst/>
              </a:prstGeom>
              <a:gradFill>
                <a:gsLst>
                  <a:gs pos="100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/>
              <p:cNvCxnSpPr>
                <a:stCxn id="84" idx="3"/>
                <a:endCxn id="87" idx="5"/>
              </p:cNvCxnSpPr>
              <p:nvPr/>
            </p:nvCxnSpPr>
            <p:spPr>
              <a:xfrm flipH="1">
                <a:off x="4357876" y="3373552"/>
                <a:ext cx="794351" cy="487048"/>
              </a:xfrm>
              <a:prstGeom prst="line">
                <a:avLst/>
              </a:prstGeom>
              <a:ln w="15875">
                <a:solidFill>
                  <a:srgbClr val="008F95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87" idx="7"/>
                <a:endCxn id="85" idx="2"/>
              </p:cNvCxnSpPr>
              <p:nvPr/>
            </p:nvCxnSpPr>
            <p:spPr>
              <a:xfrm>
                <a:off x="4357876" y="3971871"/>
                <a:ext cx="431491" cy="23044"/>
              </a:xfrm>
              <a:prstGeom prst="line">
                <a:avLst/>
              </a:prstGeom>
              <a:ln w="15875">
                <a:solidFill>
                  <a:srgbClr val="008F95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80" idx="3"/>
                <a:endCxn id="101" idx="1"/>
              </p:cNvCxnSpPr>
              <p:nvPr/>
            </p:nvCxnSpPr>
            <p:spPr>
              <a:xfrm flipH="1">
                <a:off x="5283781" y="4488925"/>
                <a:ext cx="230783" cy="332134"/>
              </a:xfrm>
              <a:prstGeom prst="line">
                <a:avLst/>
              </a:prstGeom>
              <a:ln w="15875">
                <a:solidFill>
                  <a:srgbClr val="008F95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1" idx="7"/>
                <a:endCxn id="101" idx="1"/>
              </p:cNvCxnSpPr>
              <p:nvPr/>
            </p:nvCxnSpPr>
            <p:spPr>
              <a:xfrm flipV="1">
                <a:off x="4534262" y="4821059"/>
                <a:ext cx="749518" cy="258914"/>
              </a:xfrm>
              <a:prstGeom prst="line">
                <a:avLst/>
              </a:prstGeom>
              <a:ln w="15875">
                <a:solidFill>
                  <a:srgbClr val="008F95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2" idx="7"/>
                <a:endCxn id="101" idx="5"/>
              </p:cNvCxnSpPr>
              <p:nvPr/>
            </p:nvCxnSpPr>
            <p:spPr>
              <a:xfrm flipV="1">
                <a:off x="5756768" y="5388321"/>
                <a:ext cx="94276" cy="527289"/>
              </a:xfrm>
              <a:prstGeom prst="line">
                <a:avLst/>
              </a:prstGeom>
              <a:ln w="15875">
                <a:solidFill>
                  <a:srgbClr val="008F95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101" idx="6"/>
                <a:endCxn id="83" idx="1"/>
              </p:cNvCxnSpPr>
              <p:nvPr/>
            </p:nvCxnSpPr>
            <p:spPr>
              <a:xfrm>
                <a:off x="5968528" y="5104690"/>
                <a:ext cx="243365" cy="26153"/>
              </a:xfrm>
              <a:prstGeom prst="line">
                <a:avLst/>
              </a:prstGeom>
              <a:ln w="15875">
                <a:solidFill>
                  <a:srgbClr val="008F95">
                    <a:alpha val="9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84" idx="4"/>
                <a:endCxn id="101" idx="1"/>
              </p:cNvCxnSpPr>
              <p:nvPr/>
            </p:nvCxnSpPr>
            <p:spPr>
              <a:xfrm flipH="1">
                <a:off x="5283781" y="3446614"/>
                <a:ext cx="44833" cy="1374445"/>
              </a:xfrm>
              <a:prstGeom prst="line">
                <a:avLst/>
              </a:prstGeom>
              <a:ln w="15875">
                <a:solidFill>
                  <a:srgbClr val="008F95">
                    <a:alpha val="9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84" idx="4"/>
                <a:endCxn id="80" idx="0"/>
              </p:cNvCxnSpPr>
              <p:nvPr/>
            </p:nvCxnSpPr>
            <p:spPr>
              <a:xfrm>
                <a:off x="5328614" y="3446614"/>
                <a:ext cx="362336" cy="616477"/>
              </a:xfrm>
              <a:prstGeom prst="line">
                <a:avLst/>
              </a:prstGeom>
              <a:ln w="15875">
                <a:solidFill>
                  <a:srgbClr val="008F95">
                    <a:alpha val="9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85" idx="3"/>
                <a:endCxn id="101" idx="1"/>
              </p:cNvCxnSpPr>
              <p:nvPr/>
            </p:nvCxnSpPr>
            <p:spPr>
              <a:xfrm>
                <a:off x="4842955" y="4124289"/>
                <a:ext cx="440825" cy="696770"/>
              </a:xfrm>
              <a:prstGeom prst="line">
                <a:avLst/>
              </a:prstGeom>
              <a:ln w="15875">
                <a:solidFill>
                  <a:srgbClr val="008F95">
                    <a:alpha val="9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86" idx="5"/>
                <a:endCxn id="82" idx="1"/>
              </p:cNvCxnSpPr>
              <p:nvPr/>
            </p:nvCxnSpPr>
            <p:spPr>
              <a:xfrm>
                <a:off x="3939290" y="4166935"/>
                <a:ext cx="1609792" cy="1748676"/>
              </a:xfrm>
              <a:prstGeom prst="line">
                <a:avLst/>
              </a:prstGeom>
              <a:ln w="15875">
                <a:solidFill>
                  <a:srgbClr val="008F95">
                    <a:alpha val="9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86" idx="5"/>
                <a:endCxn id="101" idx="1"/>
              </p:cNvCxnSpPr>
              <p:nvPr/>
            </p:nvCxnSpPr>
            <p:spPr>
              <a:xfrm>
                <a:off x="3939290" y="4166935"/>
                <a:ext cx="1344491" cy="654124"/>
              </a:xfrm>
              <a:prstGeom prst="line">
                <a:avLst/>
              </a:prstGeom>
              <a:ln w="15875">
                <a:solidFill>
                  <a:srgbClr val="008F95">
                    <a:alpha val="9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84" idx="4"/>
                <a:endCxn id="82" idx="0"/>
              </p:cNvCxnSpPr>
              <p:nvPr/>
            </p:nvCxnSpPr>
            <p:spPr>
              <a:xfrm>
                <a:off x="5328614" y="3446614"/>
                <a:ext cx="324312" cy="2425983"/>
              </a:xfrm>
              <a:prstGeom prst="line">
                <a:avLst/>
              </a:prstGeom>
              <a:ln w="15875">
                <a:solidFill>
                  <a:srgbClr val="008F95">
                    <a:alpha val="9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83" idx="1"/>
                <a:endCxn id="85" idx="4"/>
              </p:cNvCxnSpPr>
              <p:nvPr/>
            </p:nvCxnSpPr>
            <p:spPr>
              <a:xfrm flipH="1" flipV="1">
                <a:off x="4972329" y="4177877"/>
                <a:ext cx="1239564" cy="952965"/>
              </a:xfrm>
              <a:prstGeom prst="line">
                <a:avLst/>
              </a:prstGeom>
              <a:ln w="15875">
                <a:solidFill>
                  <a:srgbClr val="008F95">
                    <a:alpha val="9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椭圆 100"/>
              <p:cNvSpPr/>
              <p:nvPr/>
            </p:nvSpPr>
            <p:spPr>
              <a:xfrm>
                <a:off x="5166296" y="4703574"/>
                <a:ext cx="802233" cy="802232"/>
              </a:xfrm>
              <a:prstGeom prst="ellipse">
                <a:avLst/>
              </a:prstGeom>
              <a:gradFill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3" name="矩形 272"/>
            <p:cNvSpPr/>
            <p:nvPr/>
          </p:nvSpPr>
          <p:spPr>
            <a:xfrm>
              <a:off x="9145752" y="685379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9146611" y="1400743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5516246" y="741858"/>
            <a:ext cx="920693" cy="743586"/>
            <a:chOff x="5516246" y="741858"/>
            <a:chExt cx="920693" cy="743586"/>
          </a:xfrm>
        </p:grpSpPr>
        <p:grpSp>
          <p:nvGrpSpPr>
            <p:cNvPr id="46" name="组合 45"/>
            <p:cNvGrpSpPr/>
            <p:nvPr/>
          </p:nvGrpSpPr>
          <p:grpSpPr>
            <a:xfrm rot="855565">
              <a:off x="5714652" y="839345"/>
              <a:ext cx="498703" cy="512653"/>
              <a:chOff x="5250759" y="2971280"/>
              <a:chExt cx="2653338" cy="2727556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5902036" y="3038119"/>
                <a:ext cx="942109" cy="2245081"/>
              </a:xfrm>
              <a:custGeom>
                <a:avLst/>
                <a:gdLst>
                  <a:gd name="connsiteX0" fmla="*/ 295564 w 942109"/>
                  <a:gd name="connsiteY0" fmla="*/ 129954 h 2245081"/>
                  <a:gd name="connsiteX1" fmla="*/ 341746 w 942109"/>
                  <a:gd name="connsiteY1" fmla="*/ 93008 h 2245081"/>
                  <a:gd name="connsiteX2" fmla="*/ 387928 w 942109"/>
                  <a:gd name="connsiteY2" fmla="*/ 56063 h 2245081"/>
                  <a:gd name="connsiteX3" fmla="*/ 406400 w 942109"/>
                  <a:gd name="connsiteY3" fmla="*/ 28354 h 2245081"/>
                  <a:gd name="connsiteX4" fmla="*/ 498764 w 942109"/>
                  <a:gd name="connsiteY4" fmla="*/ 645 h 2245081"/>
                  <a:gd name="connsiteX5" fmla="*/ 646546 w 942109"/>
                  <a:gd name="connsiteY5" fmla="*/ 28354 h 2245081"/>
                  <a:gd name="connsiteX6" fmla="*/ 655782 w 942109"/>
                  <a:gd name="connsiteY6" fmla="*/ 56063 h 2245081"/>
                  <a:gd name="connsiteX7" fmla="*/ 692728 w 942109"/>
                  <a:gd name="connsiteY7" fmla="*/ 111481 h 2245081"/>
                  <a:gd name="connsiteX8" fmla="*/ 729673 w 942109"/>
                  <a:gd name="connsiteY8" fmla="*/ 166899 h 2245081"/>
                  <a:gd name="connsiteX9" fmla="*/ 738909 w 942109"/>
                  <a:gd name="connsiteY9" fmla="*/ 194608 h 2245081"/>
                  <a:gd name="connsiteX10" fmla="*/ 775855 w 942109"/>
                  <a:gd name="connsiteY10" fmla="*/ 250026 h 2245081"/>
                  <a:gd name="connsiteX11" fmla="*/ 794328 w 942109"/>
                  <a:gd name="connsiteY11" fmla="*/ 277736 h 2245081"/>
                  <a:gd name="connsiteX12" fmla="*/ 812800 w 942109"/>
                  <a:gd name="connsiteY12" fmla="*/ 342390 h 2245081"/>
                  <a:gd name="connsiteX13" fmla="*/ 822037 w 942109"/>
                  <a:gd name="connsiteY13" fmla="*/ 379336 h 2245081"/>
                  <a:gd name="connsiteX14" fmla="*/ 840509 w 942109"/>
                  <a:gd name="connsiteY14" fmla="*/ 434754 h 2245081"/>
                  <a:gd name="connsiteX15" fmla="*/ 868219 w 942109"/>
                  <a:gd name="connsiteY15" fmla="*/ 573299 h 2245081"/>
                  <a:gd name="connsiteX16" fmla="*/ 877455 w 942109"/>
                  <a:gd name="connsiteY16" fmla="*/ 628717 h 2245081"/>
                  <a:gd name="connsiteX17" fmla="*/ 886691 w 942109"/>
                  <a:gd name="connsiteY17" fmla="*/ 693372 h 2245081"/>
                  <a:gd name="connsiteX18" fmla="*/ 895928 w 942109"/>
                  <a:gd name="connsiteY18" fmla="*/ 721081 h 2245081"/>
                  <a:gd name="connsiteX19" fmla="*/ 914400 w 942109"/>
                  <a:gd name="connsiteY19" fmla="*/ 896572 h 2245081"/>
                  <a:gd name="connsiteX20" fmla="*/ 923637 w 942109"/>
                  <a:gd name="connsiteY20" fmla="*/ 988936 h 2245081"/>
                  <a:gd name="connsiteX21" fmla="*/ 932873 w 942109"/>
                  <a:gd name="connsiteY21" fmla="*/ 1053590 h 2245081"/>
                  <a:gd name="connsiteX22" fmla="*/ 942109 w 942109"/>
                  <a:gd name="connsiteY22" fmla="*/ 1164426 h 2245081"/>
                  <a:gd name="connsiteX23" fmla="*/ 932873 w 942109"/>
                  <a:gd name="connsiteY23" fmla="*/ 1589299 h 2245081"/>
                  <a:gd name="connsiteX24" fmla="*/ 914400 w 942109"/>
                  <a:gd name="connsiteY24" fmla="*/ 1644717 h 2245081"/>
                  <a:gd name="connsiteX25" fmla="*/ 905164 w 942109"/>
                  <a:gd name="connsiteY25" fmla="*/ 1672426 h 2245081"/>
                  <a:gd name="connsiteX26" fmla="*/ 895928 w 942109"/>
                  <a:gd name="connsiteY26" fmla="*/ 1700136 h 2245081"/>
                  <a:gd name="connsiteX27" fmla="*/ 868219 w 942109"/>
                  <a:gd name="connsiteY27" fmla="*/ 1727845 h 2245081"/>
                  <a:gd name="connsiteX28" fmla="*/ 858982 w 942109"/>
                  <a:gd name="connsiteY28" fmla="*/ 1755554 h 2245081"/>
                  <a:gd name="connsiteX29" fmla="*/ 803564 w 942109"/>
                  <a:gd name="connsiteY29" fmla="*/ 1838681 h 2245081"/>
                  <a:gd name="connsiteX30" fmla="*/ 748146 w 942109"/>
                  <a:gd name="connsiteY30" fmla="*/ 1921808 h 2245081"/>
                  <a:gd name="connsiteX31" fmla="*/ 729673 w 942109"/>
                  <a:gd name="connsiteY31" fmla="*/ 1949517 h 2245081"/>
                  <a:gd name="connsiteX32" fmla="*/ 701964 w 942109"/>
                  <a:gd name="connsiteY32" fmla="*/ 1967990 h 2245081"/>
                  <a:gd name="connsiteX33" fmla="*/ 674255 w 942109"/>
                  <a:gd name="connsiteY33" fmla="*/ 2023408 h 2245081"/>
                  <a:gd name="connsiteX34" fmla="*/ 618837 w 942109"/>
                  <a:gd name="connsiteY34" fmla="*/ 2060354 h 2245081"/>
                  <a:gd name="connsiteX35" fmla="*/ 591128 w 942109"/>
                  <a:gd name="connsiteY35" fmla="*/ 2078826 h 2245081"/>
                  <a:gd name="connsiteX36" fmla="*/ 554182 w 942109"/>
                  <a:gd name="connsiteY36" fmla="*/ 2106536 h 2245081"/>
                  <a:gd name="connsiteX37" fmla="*/ 526473 w 942109"/>
                  <a:gd name="connsiteY37" fmla="*/ 2115772 h 2245081"/>
                  <a:gd name="connsiteX38" fmla="*/ 508000 w 942109"/>
                  <a:gd name="connsiteY38" fmla="*/ 2143481 h 2245081"/>
                  <a:gd name="connsiteX39" fmla="*/ 452582 w 942109"/>
                  <a:gd name="connsiteY39" fmla="*/ 2161954 h 2245081"/>
                  <a:gd name="connsiteX40" fmla="*/ 424873 w 942109"/>
                  <a:gd name="connsiteY40" fmla="*/ 2189663 h 2245081"/>
                  <a:gd name="connsiteX41" fmla="*/ 369455 w 942109"/>
                  <a:gd name="connsiteY41" fmla="*/ 2208136 h 2245081"/>
                  <a:gd name="connsiteX42" fmla="*/ 240146 w 942109"/>
                  <a:gd name="connsiteY42" fmla="*/ 2235845 h 2245081"/>
                  <a:gd name="connsiteX43" fmla="*/ 212437 w 942109"/>
                  <a:gd name="connsiteY43" fmla="*/ 2245081 h 2245081"/>
                  <a:gd name="connsiteX44" fmla="*/ 129309 w 942109"/>
                  <a:gd name="connsiteY44" fmla="*/ 2235845 h 2245081"/>
                  <a:gd name="connsiteX45" fmla="*/ 64655 w 942109"/>
                  <a:gd name="connsiteY45" fmla="*/ 2217372 h 2245081"/>
                  <a:gd name="connsiteX46" fmla="*/ 9237 w 942109"/>
                  <a:gd name="connsiteY46" fmla="*/ 2106536 h 2245081"/>
                  <a:gd name="connsiteX47" fmla="*/ 0 w 942109"/>
                  <a:gd name="connsiteY47" fmla="*/ 2078826 h 2245081"/>
                  <a:gd name="connsiteX48" fmla="*/ 9237 w 942109"/>
                  <a:gd name="connsiteY48" fmla="*/ 1884863 h 2245081"/>
                  <a:gd name="connsiteX49" fmla="*/ 18473 w 942109"/>
                  <a:gd name="connsiteY49" fmla="*/ 1857154 h 2245081"/>
                  <a:gd name="connsiteX50" fmla="*/ 55419 w 942109"/>
                  <a:gd name="connsiteY50" fmla="*/ 1801736 h 2245081"/>
                  <a:gd name="connsiteX51" fmla="*/ 83128 w 942109"/>
                  <a:gd name="connsiteY51" fmla="*/ 1774026 h 2245081"/>
                  <a:gd name="connsiteX52" fmla="*/ 110837 w 942109"/>
                  <a:gd name="connsiteY52" fmla="*/ 1764790 h 2245081"/>
                  <a:gd name="connsiteX53" fmla="*/ 129309 w 942109"/>
                  <a:gd name="connsiteY53" fmla="*/ 1737081 h 2245081"/>
                  <a:gd name="connsiteX54" fmla="*/ 147782 w 942109"/>
                  <a:gd name="connsiteY54" fmla="*/ 1700136 h 224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942109" h="2245081">
                    <a:moveTo>
                      <a:pt x="295564" y="129954"/>
                    </a:moveTo>
                    <a:cubicBezTo>
                      <a:pt x="310958" y="117639"/>
                      <a:pt x="327806" y="106948"/>
                      <a:pt x="341746" y="93008"/>
                    </a:cubicBezTo>
                    <a:cubicBezTo>
                      <a:pt x="383523" y="51231"/>
                      <a:pt x="333985" y="74043"/>
                      <a:pt x="387928" y="56063"/>
                    </a:cubicBezTo>
                    <a:cubicBezTo>
                      <a:pt x="394085" y="46827"/>
                      <a:pt x="396987" y="34237"/>
                      <a:pt x="406400" y="28354"/>
                    </a:cubicBezTo>
                    <a:cubicBezTo>
                      <a:pt x="421392" y="18984"/>
                      <a:pt x="477133" y="6053"/>
                      <a:pt x="498764" y="645"/>
                    </a:cubicBezTo>
                    <a:cubicBezTo>
                      <a:pt x="520017" y="2280"/>
                      <a:pt x="615824" y="-10049"/>
                      <a:pt x="646546" y="28354"/>
                    </a:cubicBezTo>
                    <a:cubicBezTo>
                      <a:pt x="652628" y="35957"/>
                      <a:pt x="651054" y="47552"/>
                      <a:pt x="655782" y="56063"/>
                    </a:cubicBezTo>
                    <a:cubicBezTo>
                      <a:pt x="666564" y="75471"/>
                      <a:pt x="692728" y="111481"/>
                      <a:pt x="692728" y="111481"/>
                    </a:cubicBezTo>
                    <a:cubicBezTo>
                      <a:pt x="714689" y="177366"/>
                      <a:pt x="683549" y="97712"/>
                      <a:pt x="729673" y="166899"/>
                    </a:cubicBezTo>
                    <a:cubicBezTo>
                      <a:pt x="735073" y="175000"/>
                      <a:pt x="734181" y="186097"/>
                      <a:pt x="738909" y="194608"/>
                    </a:cubicBezTo>
                    <a:cubicBezTo>
                      <a:pt x="749691" y="214016"/>
                      <a:pt x="763540" y="231553"/>
                      <a:pt x="775855" y="250026"/>
                    </a:cubicBezTo>
                    <a:lnTo>
                      <a:pt x="794328" y="277736"/>
                    </a:lnTo>
                    <a:cubicBezTo>
                      <a:pt x="823192" y="393194"/>
                      <a:pt x="786307" y="249665"/>
                      <a:pt x="812800" y="342390"/>
                    </a:cubicBezTo>
                    <a:cubicBezTo>
                      <a:pt x="816287" y="354596"/>
                      <a:pt x="818389" y="367177"/>
                      <a:pt x="822037" y="379336"/>
                    </a:cubicBezTo>
                    <a:cubicBezTo>
                      <a:pt x="827632" y="397987"/>
                      <a:pt x="837308" y="415547"/>
                      <a:pt x="840509" y="434754"/>
                    </a:cubicBezTo>
                    <a:cubicBezTo>
                      <a:pt x="860583" y="555194"/>
                      <a:pt x="847137" y="510057"/>
                      <a:pt x="868219" y="573299"/>
                    </a:cubicBezTo>
                    <a:cubicBezTo>
                      <a:pt x="871298" y="591772"/>
                      <a:pt x="874607" y="610207"/>
                      <a:pt x="877455" y="628717"/>
                    </a:cubicBezTo>
                    <a:cubicBezTo>
                      <a:pt x="880765" y="650234"/>
                      <a:pt x="882421" y="672024"/>
                      <a:pt x="886691" y="693372"/>
                    </a:cubicBezTo>
                    <a:cubicBezTo>
                      <a:pt x="888600" y="702919"/>
                      <a:pt x="892849" y="711845"/>
                      <a:pt x="895928" y="721081"/>
                    </a:cubicBezTo>
                    <a:cubicBezTo>
                      <a:pt x="913122" y="824247"/>
                      <a:pt x="900816" y="740353"/>
                      <a:pt x="914400" y="896572"/>
                    </a:cubicBezTo>
                    <a:cubicBezTo>
                      <a:pt x="917080" y="927397"/>
                      <a:pt x="920022" y="958206"/>
                      <a:pt x="923637" y="988936"/>
                    </a:cubicBezTo>
                    <a:cubicBezTo>
                      <a:pt x="926181" y="1010557"/>
                      <a:pt x="930594" y="1031939"/>
                      <a:pt x="932873" y="1053590"/>
                    </a:cubicBezTo>
                    <a:cubicBezTo>
                      <a:pt x="936754" y="1090460"/>
                      <a:pt x="939030" y="1127481"/>
                      <a:pt x="942109" y="1164426"/>
                    </a:cubicBezTo>
                    <a:cubicBezTo>
                      <a:pt x="939030" y="1306050"/>
                      <a:pt x="941032" y="1447876"/>
                      <a:pt x="932873" y="1589299"/>
                    </a:cubicBezTo>
                    <a:cubicBezTo>
                      <a:pt x="931751" y="1608739"/>
                      <a:pt x="920558" y="1626244"/>
                      <a:pt x="914400" y="1644717"/>
                    </a:cubicBezTo>
                    <a:lnTo>
                      <a:pt x="905164" y="1672426"/>
                    </a:lnTo>
                    <a:cubicBezTo>
                      <a:pt x="902085" y="1681663"/>
                      <a:pt x="902813" y="1693251"/>
                      <a:pt x="895928" y="1700136"/>
                    </a:cubicBezTo>
                    <a:lnTo>
                      <a:pt x="868219" y="1727845"/>
                    </a:lnTo>
                    <a:cubicBezTo>
                      <a:pt x="865140" y="1737081"/>
                      <a:pt x="863710" y="1747043"/>
                      <a:pt x="858982" y="1755554"/>
                    </a:cubicBezTo>
                    <a:cubicBezTo>
                      <a:pt x="858976" y="1755564"/>
                      <a:pt x="812804" y="1824822"/>
                      <a:pt x="803564" y="1838681"/>
                    </a:cubicBezTo>
                    <a:lnTo>
                      <a:pt x="748146" y="1921808"/>
                    </a:lnTo>
                    <a:cubicBezTo>
                      <a:pt x="741988" y="1931044"/>
                      <a:pt x="738909" y="1943359"/>
                      <a:pt x="729673" y="1949517"/>
                    </a:cubicBezTo>
                    <a:lnTo>
                      <a:pt x="701964" y="1967990"/>
                    </a:lnTo>
                    <a:cubicBezTo>
                      <a:pt x="695375" y="1987756"/>
                      <a:pt x="691108" y="2008662"/>
                      <a:pt x="674255" y="2023408"/>
                    </a:cubicBezTo>
                    <a:cubicBezTo>
                      <a:pt x="657547" y="2038028"/>
                      <a:pt x="637310" y="2048039"/>
                      <a:pt x="618837" y="2060354"/>
                    </a:cubicBezTo>
                    <a:cubicBezTo>
                      <a:pt x="609601" y="2066511"/>
                      <a:pt x="600008" y="2072166"/>
                      <a:pt x="591128" y="2078826"/>
                    </a:cubicBezTo>
                    <a:cubicBezTo>
                      <a:pt x="578813" y="2088063"/>
                      <a:pt x="567548" y="2098898"/>
                      <a:pt x="554182" y="2106536"/>
                    </a:cubicBezTo>
                    <a:cubicBezTo>
                      <a:pt x="545729" y="2111366"/>
                      <a:pt x="535709" y="2112693"/>
                      <a:pt x="526473" y="2115772"/>
                    </a:cubicBezTo>
                    <a:cubicBezTo>
                      <a:pt x="520315" y="2125008"/>
                      <a:pt x="517413" y="2137598"/>
                      <a:pt x="508000" y="2143481"/>
                    </a:cubicBezTo>
                    <a:cubicBezTo>
                      <a:pt x="491488" y="2153801"/>
                      <a:pt x="452582" y="2161954"/>
                      <a:pt x="452582" y="2161954"/>
                    </a:cubicBezTo>
                    <a:cubicBezTo>
                      <a:pt x="443346" y="2171190"/>
                      <a:pt x="436291" y="2183319"/>
                      <a:pt x="424873" y="2189663"/>
                    </a:cubicBezTo>
                    <a:cubicBezTo>
                      <a:pt x="407851" y="2199119"/>
                      <a:pt x="388549" y="2204317"/>
                      <a:pt x="369455" y="2208136"/>
                    </a:cubicBezTo>
                    <a:cubicBezTo>
                      <a:pt x="334071" y="2215212"/>
                      <a:pt x="279481" y="2224606"/>
                      <a:pt x="240146" y="2235845"/>
                    </a:cubicBezTo>
                    <a:cubicBezTo>
                      <a:pt x="230785" y="2238520"/>
                      <a:pt x="221673" y="2242002"/>
                      <a:pt x="212437" y="2245081"/>
                    </a:cubicBezTo>
                    <a:cubicBezTo>
                      <a:pt x="184728" y="2242002"/>
                      <a:pt x="156865" y="2240084"/>
                      <a:pt x="129309" y="2235845"/>
                    </a:cubicBezTo>
                    <a:cubicBezTo>
                      <a:pt x="107777" y="2232532"/>
                      <a:pt x="85341" y="2224267"/>
                      <a:pt x="64655" y="2217372"/>
                    </a:cubicBezTo>
                    <a:cubicBezTo>
                      <a:pt x="16906" y="2145750"/>
                      <a:pt x="34731" y="2183018"/>
                      <a:pt x="9237" y="2106536"/>
                    </a:cubicBezTo>
                    <a:lnTo>
                      <a:pt x="0" y="2078826"/>
                    </a:lnTo>
                    <a:cubicBezTo>
                      <a:pt x="3079" y="2014172"/>
                      <a:pt x="3862" y="1949367"/>
                      <a:pt x="9237" y="1884863"/>
                    </a:cubicBezTo>
                    <a:cubicBezTo>
                      <a:pt x="10046" y="1875161"/>
                      <a:pt x="13745" y="1865665"/>
                      <a:pt x="18473" y="1857154"/>
                    </a:cubicBezTo>
                    <a:cubicBezTo>
                      <a:pt x="29255" y="1837746"/>
                      <a:pt x="39720" y="1817435"/>
                      <a:pt x="55419" y="1801736"/>
                    </a:cubicBezTo>
                    <a:cubicBezTo>
                      <a:pt x="64655" y="1792499"/>
                      <a:pt x="72260" y="1781272"/>
                      <a:pt x="83128" y="1774026"/>
                    </a:cubicBezTo>
                    <a:cubicBezTo>
                      <a:pt x="91229" y="1768625"/>
                      <a:pt x="101601" y="1767869"/>
                      <a:pt x="110837" y="1764790"/>
                    </a:cubicBezTo>
                    <a:cubicBezTo>
                      <a:pt x="116994" y="1755554"/>
                      <a:pt x="124345" y="1747010"/>
                      <a:pt x="129309" y="1737081"/>
                    </a:cubicBezTo>
                    <a:cubicBezTo>
                      <a:pt x="150535" y="1694630"/>
                      <a:pt x="126916" y="1721002"/>
                      <a:pt x="147782" y="1700136"/>
                    </a:cubicBezTo>
                  </a:path>
                </a:pathLst>
              </a:custGeom>
              <a:noFill/>
              <a:ln w="31750">
                <a:solidFill>
                  <a:srgbClr val="008F95">
                    <a:alpha val="50000"/>
                  </a:srgbClr>
                </a:solidFill>
              </a:ln>
              <a:effectLst>
                <a:glow rad="63500">
                  <a:srgbClr val="008F95">
                    <a:alpha val="3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6881091" y="3417455"/>
                <a:ext cx="979054" cy="2281381"/>
              </a:xfrm>
              <a:custGeom>
                <a:avLst/>
                <a:gdLst>
                  <a:gd name="connsiteX0" fmla="*/ 249382 w 979054"/>
                  <a:gd name="connsiteY0" fmla="*/ 138545 h 2281381"/>
                  <a:gd name="connsiteX1" fmla="*/ 286327 w 979054"/>
                  <a:gd name="connsiteY1" fmla="*/ 92363 h 2281381"/>
                  <a:gd name="connsiteX2" fmla="*/ 295564 w 979054"/>
                  <a:gd name="connsiteY2" fmla="*/ 64654 h 2281381"/>
                  <a:gd name="connsiteX3" fmla="*/ 323273 w 979054"/>
                  <a:gd name="connsiteY3" fmla="*/ 46181 h 2281381"/>
                  <a:gd name="connsiteX4" fmla="*/ 387927 w 979054"/>
                  <a:gd name="connsiteY4" fmla="*/ 0 h 2281381"/>
                  <a:gd name="connsiteX5" fmla="*/ 600364 w 979054"/>
                  <a:gd name="connsiteY5" fmla="*/ 9236 h 2281381"/>
                  <a:gd name="connsiteX6" fmla="*/ 665018 w 979054"/>
                  <a:gd name="connsiteY6" fmla="*/ 83127 h 2281381"/>
                  <a:gd name="connsiteX7" fmla="*/ 683491 w 979054"/>
                  <a:gd name="connsiteY7" fmla="*/ 110836 h 2281381"/>
                  <a:gd name="connsiteX8" fmla="*/ 701964 w 979054"/>
                  <a:gd name="connsiteY8" fmla="*/ 138545 h 2281381"/>
                  <a:gd name="connsiteX9" fmla="*/ 729673 w 979054"/>
                  <a:gd name="connsiteY9" fmla="*/ 193963 h 2281381"/>
                  <a:gd name="connsiteX10" fmla="*/ 738909 w 979054"/>
                  <a:gd name="connsiteY10" fmla="*/ 221672 h 2281381"/>
                  <a:gd name="connsiteX11" fmla="*/ 775854 w 979054"/>
                  <a:gd name="connsiteY11" fmla="*/ 277090 h 2281381"/>
                  <a:gd name="connsiteX12" fmla="*/ 812800 w 979054"/>
                  <a:gd name="connsiteY12" fmla="*/ 360218 h 2281381"/>
                  <a:gd name="connsiteX13" fmla="*/ 840509 w 979054"/>
                  <a:gd name="connsiteY13" fmla="*/ 452581 h 2281381"/>
                  <a:gd name="connsiteX14" fmla="*/ 849745 w 979054"/>
                  <a:gd name="connsiteY14" fmla="*/ 498763 h 2281381"/>
                  <a:gd name="connsiteX15" fmla="*/ 868218 w 979054"/>
                  <a:gd name="connsiteY15" fmla="*/ 554181 h 2281381"/>
                  <a:gd name="connsiteX16" fmla="*/ 886691 w 979054"/>
                  <a:gd name="connsiteY16" fmla="*/ 609600 h 2281381"/>
                  <a:gd name="connsiteX17" fmla="*/ 905164 w 979054"/>
                  <a:gd name="connsiteY17" fmla="*/ 637309 h 2281381"/>
                  <a:gd name="connsiteX18" fmla="*/ 914400 w 979054"/>
                  <a:gd name="connsiteY18" fmla="*/ 665018 h 2281381"/>
                  <a:gd name="connsiteX19" fmla="*/ 932873 w 979054"/>
                  <a:gd name="connsiteY19" fmla="*/ 692727 h 2281381"/>
                  <a:gd name="connsiteX20" fmla="*/ 951345 w 979054"/>
                  <a:gd name="connsiteY20" fmla="*/ 748145 h 2281381"/>
                  <a:gd name="connsiteX21" fmla="*/ 960582 w 979054"/>
                  <a:gd name="connsiteY21" fmla="*/ 775854 h 2281381"/>
                  <a:gd name="connsiteX22" fmla="*/ 979054 w 979054"/>
                  <a:gd name="connsiteY22" fmla="*/ 988290 h 2281381"/>
                  <a:gd name="connsiteX23" fmla="*/ 969818 w 979054"/>
                  <a:gd name="connsiteY23" fmla="*/ 1505527 h 2281381"/>
                  <a:gd name="connsiteX24" fmla="*/ 960582 w 979054"/>
                  <a:gd name="connsiteY24" fmla="*/ 1542472 h 2281381"/>
                  <a:gd name="connsiteX25" fmla="*/ 932873 w 979054"/>
                  <a:gd name="connsiteY25" fmla="*/ 1662545 h 2281381"/>
                  <a:gd name="connsiteX26" fmla="*/ 914400 w 979054"/>
                  <a:gd name="connsiteY26" fmla="*/ 1717963 h 2281381"/>
                  <a:gd name="connsiteX27" fmla="*/ 877454 w 979054"/>
                  <a:gd name="connsiteY27" fmla="*/ 1847272 h 2281381"/>
                  <a:gd name="connsiteX28" fmla="*/ 868218 w 979054"/>
                  <a:gd name="connsiteY28" fmla="*/ 1874981 h 2281381"/>
                  <a:gd name="connsiteX29" fmla="*/ 858982 w 979054"/>
                  <a:gd name="connsiteY29" fmla="*/ 1902690 h 2281381"/>
                  <a:gd name="connsiteX30" fmla="*/ 840509 w 979054"/>
                  <a:gd name="connsiteY30" fmla="*/ 1930400 h 2281381"/>
                  <a:gd name="connsiteX31" fmla="*/ 794327 w 979054"/>
                  <a:gd name="connsiteY31" fmla="*/ 2013527 h 2281381"/>
                  <a:gd name="connsiteX32" fmla="*/ 766618 w 979054"/>
                  <a:gd name="connsiteY32" fmla="*/ 2032000 h 2281381"/>
                  <a:gd name="connsiteX33" fmla="*/ 748145 w 979054"/>
                  <a:gd name="connsiteY33" fmla="*/ 2059709 h 2281381"/>
                  <a:gd name="connsiteX34" fmla="*/ 720436 w 979054"/>
                  <a:gd name="connsiteY34" fmla="*/ 2078181 h 2281381"/>
                  <a:gd name="connsiteX35" fmla="*/ 683491 w 979054"/>
                  <a:gd name="connsiteY35" fmla="*/ 2124363 h 2281381"/>
                  <a:gd name="connsiteX36" fmla="*/ 609600 w 979054"/>
                  <a:gd name="connsiteY36" fmla="*/ 2189018 h 2281381"/>
                  <a:gd name="connsiteX37" fmla="*/ 554182 w 979054"/>
                  <a:gd name="connsiteY37" fmla="*/ 2235200 h 2281381"/>
                  <a:gd name="connsiteX38" fmla="*/ 498764 w 979054"/>
                  <a:gd name="connsiteY38" fmla="*/ 2253672 h 2281381"/>
                  <a:gd name="connsiteX39" fmla="*/ 471054 w 979054"/>
                  <a:gd name="connsiteY39" fmla="*/ 2262909 h 2281381"/>
                  <a:gd name="connsiteX40" fmla="*/ 443345 w 979054"/>
                  <a:gd name="connsiteY40" fmla="*/ 2272145 h 2281381"/>
                  <a:gd name="connsiteX41" fmla="*/ 360218 w 979054"/>
                  <a:gd name="connsiteY41" fmla="*/ 2281381 h 2281381"/>
                  <a:gd name="connsiteX42" fmla="*/ 203200 w 979054"/>
                  <a:gd name="connsiteY42" fmla="*/ 2262909 h 2281381"/>
                  <a:gd name="connsiteX43" fmla="*/ 175491 w 979054"/>
                  <a:gd name="connsiteY43" fmla="*/ 2253672 h 2281381"/>
                  <a:gd name="connsiteX44" fmla="*/ 110836 w 979054"/>
                  <a:gd name="connsiteY44" fmla="*/ 2235200 h 2281381"/>
                  <a:gd name="connsiteX45" fmla="*/ 83127 w 979054"/>
                  <a:gd name="connsiteY45" fmla="*/ 2216727 h 2281381"/>
                  <a:gd name="connsiteX46" fmla="*/ 64654 w 979054"/>
                  <a:gd name="connsiteY46" fmla="*/ 2189018 h 2281381"/>
                  <a:gd name="connsiteX47" fmla="*/ 36945 w 979054"/>
                  <a:gd name="connsiteY47" fmla="*/ 2179781 h 2281381"/>
                  <a:gd name="connsiteX48" fmla="*/ 0 w 979054"/>
                  <a:gd name="connsiteY48" fmla="*/ 2096654 h 2281381"/>
                  <a:gd name="connsiteX49" fmla="*/ 18473 w 979054"/>
                  <a:gd name="connsiteY49" fmla="*/ 1865745 h 2281381"/>
                  <a:gd name="connsiteX50" fmla="*/ 27709 w 979054"/>
                  <a:gd name="connsiteY50" fmla="*/ 1838036 h 2281381"/>
                  <a:gd name="connsiteX51" fmla="*/ 46182 w 979054"/>
                  <a:gd name="connsiteY51" fmla="*/ 1810327 h 2281381"/>
                  <a:gd name="connsiteX52" fmla="*/ 55418 w 979054"/>
                  <a:gd name="connsiteY52" fmla="*/ 1782618 h 2281381"/>
                  <a:gd name="connsiteX53" fmla="*/ 92364 w 979054"/>
                  <a:gd name="connsiteY53" fmla="*/ 1727200 h 2281381"/>
                  <a:gd name="connsiteX54" fmla="*/ 101600 w 979054"/>
                  <a:gd name="connsiteY54" fmla="*/ 1708727 h 2281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979054" h="2281381">
                    <a:moveTo>
                      <a:pt x="249382" y="138545"/>
                    </a:moveTo>
                    <a:cubicBezTo>
                      <a:pt x="261697" y="123151"/>
                      <a:pt x="275879" y="109080"/>
                      <a:pt x="286327" y="92363"/>
                    </a:cubicBezTo>
                    <a:cubicBezTo>
                      <a:pt x="291487" y="84107"/>
                      <a:pt x="289482" y="72257"/>
                      <a:pt x="295564" y="64654"/>
                    </a:cubicBezTo>
                    <a:cubicBezTo>
                      <a:pt x="302499" y="55986"/>
                      <a:pt x="314745" y="53288"/>
                      <a:pt x="323273" y="46181"/>
                    </a:cubicBezTo>
                    <a:cubicBezTo>
                      <a:pt x="379438" y="-624"/>
                      <a:pt x="319566" y="34180"/>
                      <a:pt x="387927" y="0"/>
                    </a:cubicBezTo>
                    <a:cubicBezTo>
                      <a:pt x="458739" y="3079"/>
                      <a:pt x="529952" y="1112"/>
                      <a:pt x="600364" y="9236"/>
                    </a:cubicBezTo>
                    <a:cubicBezTo>
                      <a:pt x="628158" y="12443"/>
                      <a:pt x="658690" y="73635"/>
                      <a:pt x="665018" y="83127"/>
                    </a:cubicBezTo>
                    <a:lnTo>
                      <a:pt x="683491" y="110836"/>
                    </a:lnTo>
                    <a:lnTo>
                      <a:pt x="701964" y="138545"/>
                    </a:lnTo>
                    <a:cubicBezTo>
                      <a:pt x="725179" y="208192"/>
                      <a:pt x="693863" y="122344"/>
                      <a:pt x="729673" y="193963"/>
                    </a:cubicBezTo>
                    <a:cubicBezTo>
                      <a:pt x="734027" y="202671"/>
                      <a:pt x="734181" y="213161"/>
                      <a:pt x="738909" y="221672"/>
                    </a:cubicBezTo>
                    <a:cubicBezTo>
                      <a:pt x="749691" y="241080"/>
                      <a:pt x="768833" y="256028"/>
                      <a:pt x="775854" y="277090"/>
                    </a:cubicBezTo>
                    <a:cubicBezTo>
                      <a:pt x="797837" y="343040"/>
                      <a:pt x="783526" y="316307"/>
                      <a:pt x="812800" y="360218"/>
                    </a:cubicBezTo>
                    <a:cubicBezTo>
                      <a:pt x="828150" y="406268"/>
                      <a:pt x="831203" y="410703"/>
                      <a:pt x="840509" y="452581"/>
                    </a:cubicBezTo>
                    <a:cubicBezTo>
                      <a:pt x="843914" y="467906"/>
                      <a:pt x="845614" y="483617"/>
                      <a:pt x="849745" y="498763"/>
                    </a:cubicBezTo>
                    <a:cubicBezTo>
                      <a:pt x="854868" y="517549"/>
                      <a:pt x="862060" y="535708"/>
                      <a:pt x="868218" y="554181"/>
                    </a:cubicBezTo>
                    <a:cubicBezTo>
                      <a:pt x="868219" y="554185"/>
                      <a:pt x="886689" y="609597"/>
                      <a:pt x="886691" y="609600"/>
                    </a:cubicBezTo>
                    <a:lnTo>
                      <a:pt x="905164" y="637309"/>
                    </a:lnTo>
                    <a:cubicBezTo>
                      <a:pt x="908243" y="646545"/>
                      <a:pt x="910046" y="656310"/>
                      <a:pt x="914400" y="665018"/>
                    </a:cubicBezTo>
                    <a:cubicBezTo>
                      <a:pt x="919364" y="674947"/>
                      <a:pt x="928365" y="682583"/>
                      <a:pt x="932873" y="692727"/>
                    </a:cubicBezTo>
                    <a:cubicBezTo>
                      <a:pt x="940781" y="710521"/>
                      <a:pt x="945187" y="729672"/>
                      <a:pt x="951345" y="748145"/>
                    </a:cubicBezTo>
                    <a:lnTo>
                      <a:pt x="960582" y="775854"/>
                    </a:lnTo>
                    <a:cubicBezTo>
                      <a:pt x="964864" y="818675"/>
                      <a:pt x="979054" y="953463"/>
                      <a:pt x="979054" y="988290"/>
                    </a:cubicBezTo>
                    <a:cubicBezTo>
                      <a:pt x="979054" y="1160730"/>
                      <a:pt x="975563" y="1333183"/>
                      <a:pt x="969818" y="1505527"/>
                    </a:cubicBezTo>
                    <a:cubicBezTo>
                      <a:pt x="969395" y="1518214"/>
                      <a:pt x="963336" y="1530080"/>
                      <a:pt x="960582" y="1542472"/>
                    </a:cubicBezTo>
                    <a:cubicBezTo>
                      <a:pt x="950816" y="1586420"/>
                      <a:pt x="947956" y="1617297"/>
                      <a:pt x="932873" y="1662545"/>
                    </a:cubicBezTo>
                    <a:cubicBezTo>
                      <a:pt x="926715" y="1681018"/>
                      <a:pt x="919123" y="1699072"/>
                      <a:pt x="914400" y="1717963"/>
                    </a:cubicBezTo>
                    <a:cubicBezTo>
                      <a:pt x="891202" y="1810752"/>
                      <a:pt x="903957" y="1767763"/>
                      <a:pt x="877454" y="1847272"/>
                    </a:cubicBezTo>
                    <a:lnTo>
                      <a:pt x="868218" y="1874981"/>
                    </a:lnTo>
                    <a:cubicBezTo>
                      <a:pt x="865139" y="1884217"/>
                      <a:pt x="864382" y="1894589"/>
                      <a:pt x="858982" y="1902690"/>
                    </a:cubicBezTo>
                    <a:lnTo>
                      <a:pt x="840509" y="1930400"/>
                    </a:lnTo>
                    <a:cubicBezTo>
                      <a:pt x="830884" y="1959276"/>
                      <a:pt x="821551" y="1995377"/>
                      <a:pt x="794327" y="2013527"/>
                    </a:cubicBezTo>
                    <a:lnTo>
                      <a:pt x="766618" y="2032000"/>
                    </a:lnTo>
                    <a:cubicBezTo>
                      <a:pt x="760460" y="2041236"/>
                      <a:pt x="755995" y="2051860"/>
                      <a:pt x="748145" y="2059709"/>
                    </a:cubicBezTo>
                    <a:cubicBezTo>
                      <a:pt x="740296" y="2067558"/>
                      <a:pt x="727370" y="2069513"/>
                      <a:pt x="720436" y="2078181"/>
                    </a:cubicBezTo>
                    <a:cubicBezTo>
                      <a:pt x="669447" y="2141917"/>
                      <a:pt x="762904" y="2071420"/>
                      <a:pt x="683491" y="2124363"/>
                    </a:cubicBezTo>
                    <a:cubicBezTo>
                      <a:pt x="631151" y="2202872"/>
                      <a:pt x="717358" y="2081260"/>
                      <a:pt x="609600" y="2189018"/>
                    </a:cubicBezTo>
                    <a:cubicBezTo>
                      <a:pt x="592200" y="2206418"/>
                      <a:pt x="577327" y="2224913"/>
                      <a:pt x="554182" y="2235200"/>
                    </a:cubicBezTo>
                    <a:cubicBezTo>
                      <a:pt x="536388" y="2243108"/>
                      <a:pt x="517237" y="2247515"/>
                      <a:pt x="498764" y="2253672"/>
                    </a:cubicBezTo>
                    <a:lnTo>
                      <a:pt x="471054" y="2262909"/>
                    </a:lnTo>
                    <a:cubicBezTo>
                      <a:pt x="461818" y="2265988"/>
                      <a:pt x="453021" y="2271070"/>
                      <a:pt x="443345" y="2272145"/>
                    </a:cubicBezTo>
                    <a:lnTo>
                      <a:pt x="360218" y="2281381"/>
                    </a:lnTo>
                    <a:cubicBezTo>
                      <a:pt x="307879" y="2275224"/>
                      <a:pt x="255317" y="2270727"/>
                      <a:pt x="203200" y="2262909"/>
                    </a:cubicBezTo>
                    <a:cubicBezTo>
                      <a:pt x="193572" y="2261465"/>
                      <a:pt x="184852" y="2256347"/>
                      <a:pt x="175491" y="2253672"/>
                    </a:cubicBezTo>
                    <a:cubicBezTo>
                      <a:pt x="94281" y="2230469"/>
                      <a:pt x="177293" y="2257351"/>
                      <a:pt x="110836" y="2235200"/>
                    </a:cubicBezTo>
                    <a:cubicBezTo>
                      <a:pt x="101600" y="2229042"/>
                      <a:pt x="90976" y="2224576"/>
                      <a:pt x="83127" y="2216727"/>
                    </a:cubicBezTo>
                    <a:cubicBezTo>
                      <a:pt x="75278" y="2208878"/>
                      <a:pt x="73322" y="2195953"/>
                      <a:pt x="64654" y="2189018"/>
                    </a:cubicBezTo>
                    <a:cubicBezTo>
                      <a:pt x="57051" y="2182936"/>
                      <a:pt x="46181" y="2182860"/>
                      <a:pt x="36945" y="2179781"/>
                    </a:cubicBezTo>
                    <a:cubicBezTo>
                      <a:pt x="14963" y="2113832"/>
                      <a:pt x="29274" y="2140564"/>
                      <a:pt x="0" y="2096654"/>
                    </a:cubicBezTo>
                    <a:cubicBezTo>
                      <a:pt x="6209" y="1966265"/>
                      <a:pt x="-5752" y="1950530"/>
                      <a:pt x="18473" y="1865745"/>
                    </a:cubicBezTo>
                    <a:cubicBezTo>
                      <a:pt x="21148" y="1856384"/>
                      <a:pt x="23355" y="1846744"/>
                      <a:pt x="27709" y="1838036"/>
                    </a:cubicBezTo>
                    <a:cubicBezTo>
                      <a:pt x="32673" y="1828107"/>
                      <a:pt x="40024" y="1819563"/>
                      <a:pt x="46182" y="1810327"/>
                    </a:cubicBezTo>
                    <a:cubicBezTo>
                      <a:pt x="49261" y="1801091"/>
                      <a:pt x="50690" y="1791129"/>
                      <a:pt x="55418" y="1782618"/>
                    </a:cubicBezTo>
                    <a:cubicBezTo>
                      <a:pt x="66200" y="1763210"/>
                      <a:pt x="82436" y="1747058"/>
                      <a:pt x="92364" y="1727200"/>
                    </a:cubicBezTo>
                    <a:lnTo>
                      <a:pt x="101600" y="1708727"/>
                    </a:lnTo>
                  </a:path>
                </a:pathLst>
              </a:custGeom>
              <a:noFill/>
              <a:ln w="31750">
                <a:solidFill>
                  <a:srgbClr val="008F95">
                    <a:alpha val="50000"/>
                  </a:srgbClr>
                </a:solidFill>
              </a:ln>
              <a:effectLst>
                <a:glow rad="63500">
                  <a:srgbClr val="008F95">
                    <a:alpha val="3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下箭头 48"/>
              <p:cNvSpPr/>
              <p:nvPr/>
            </p:nvSpPr>
            <p:spPr>
              <a:xfrm rot="2530363">
                <a:off x="5250759" y="2971280"/>
                <a:ext cx="794328" cy="1633087"/>
              </a:xfrm>
              <a:prstGeom prst="downArrow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下箭头 49"/>
              <p:cNvSpPr/>
              <p:nvPr/>
            </p:nvSpPr>
            <p:spPr>
              <a:xfrm rot="2530363">
                <a:off x="6192791" y="3342070"/>
                <a:ext cx="794328" cy="1633087"/>
              </a:xfrm>
              <a:prstGeom prst="downArrow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下箭头 50"/>
              <p:cNvSpPr/>
              <p:nvPr/>
            </p:nvSpPr>
            <p:spPr>
              <a:xfrm rot="2530363">
                <a:off x="7109769" y="3701254"/>
                <a:ext cx="794328" cy="1633087"/>
              </a:xfrm>
              <a:prstGeom prst="downArrow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5" name="矩形 274"/>
            <p:cNvSpPr/>
            <p:nvPr/>
          </p:nvSpPr>
          <p:spPr>
            <a:xfrm>
              <a:off x="5516246" y="741858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82249" y="1439725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5288917" y="2101823"/>
            <a:ext cx="920693" cy="743586"/>
            <a:chOff x="5288917" y="2101823"/>
            <a:chExt cx="920693" cy="743586"/>
          </a:xfrm>
        </p:grpSpPr>
        <p:grpSp>
          <p:nvGrpSpPr>
            <p:cNvPr id="144" name="组合 143"/>
            <p:cNvGrpSpPr/>
            <p:nvPr/>
          </p:nvGrpSpPr>
          <p:grpSpPr>
            <a:xfrm rot="855565">
              <a:off x="5454410" y="2180991"/>
              <a:ext cx="546404" cy="561688"/>
              <a:chOff x="5250759" y="2971280"/>
              <a:chExt cx="2653338" cy="2727556"/>
            </a:xfrm>
          </p:grpSpPr>
          <p:sp>
            <p:nvSpPr>
              <p:cNvPr id="145" name="任意多边形 144"/>
              <p:cNvSpPr/>
              <p:nvPr/>
            </p:nvSpPr>
            <p:spPr>
              <a:xfrm>
                <a:off x="5902036" y="3038119"/>
                <a:ext cx="942109" cy="2245081"/>
              </a:xfrm>
              <a:custGeom>
                <a:avLst/>
                <a:gdLst>
                  <a:gd name="connsiteX0" fmla="*/ 295564 w 942109"/>
                  <a:gd name="connsiteY0" fmla="*/ 129954 h 2245081"/>
                  <a:gd name="connsiteX1" fmla="*/ 341746 w 942109"/>
                  <a:gd name="connsiteY1" fmla="*/ 93008 h 2245081"/>
                  <a:gd name="connsiteX2" fmla="*/ 387928 w 942109"/>
                  <a:gd name="connsiteY2" fmla="*/ 56063 h 2245081"/>
                  <a:gd name="connsiteX3" fmla="*/ 406400 w 942109"/>
                  <a:gd name="connsiteY3" fmla="*/ 28354 h 2245081"/>
                  <a:gd name="connsiteX4" fmla="*/ 498764 w 942109"/>
                  <a:gd name="connsiteY4" fmla="*/ 645 h 2245081"/>
                  <a:gd name="connsiteX5" fmla="*/ 646546 w 942109"/>
                  <a:gd name="connsiteY5" fmla="*/ 28354 h 2245081"/>
                  <a:gd name="connsiteX6" fmla="*/ 655782 w 942109"/>
                  <a:gd name="connsiteY6" fmla="*/ 56063 h 2245081"/>
                  <a:gd name="connsiteX7" fmla="*/ 692728 w 942109"/>
                  <a:gd name="connsiteY7" fmla="*/ 111481 h 2245081"/>
                  <a:gd name="connsiteX8" fmla="*/ 729673 w 942109"/>
                  <a:gd name="connsiteY8" fmla="*/ 166899 h 2245081"/>
                  <a:gd name="connsiteX9" fmla="*/ 738909 w 942109"/>
                  <a:gd name="connsiteY9" fmla="*/ 194608 h 2245081"/>
                  <a:gd name="connsiteX10" fmla="*/ 775855 w 942109"/>
                  <a:gd name="connsiteY10" fmla="*/ 250026 h 2245081"/>
                  <a:gd name="connsiteX11" fmla="*/ 794328 w 942109"/>
                  <a:gd name="connsiteY11" fmla="*/ 277736 h 2245081"/>
                  <a:gd name="connsiteX12" fmla="*/ 812800 w 942109"/>
                  <a:gd name="connsiteY12" fmla="*/ 342390 h 2245081"/>
                  <a:gd name="connsiteX13" fmla="*/ 822037 w 942109"/>
                  <a:gd name="connsiteY13" fmla="*/ 379336 h 2245081"/>
                  <a:gd name="connsiteX14" fmla="*/ 840509 w 942109"/>
                  <a:gd name="connsiteY14" fmla="*/ 434754 h 2245081"/>
                  <a:gd name="connsiteX15" fmla="*/ 868219 w 942109"/>
                  <a:gd name="connsiteY15" fmla="*/ 573299 h 2245081"/>
                  <a:gd name="connsiteX16" fmla="*/ 877455 w 942109"/>
                  <a:gd name="connsiteY16" fmla="*/ 628717 h 2245081"/>
                  <a:gd name="connsiteX17" fmla="*/ 886691 w 942109"/>
                  <a:gd name="connsiteY17" fmla="*/ 693372 h 2245081"/>
                  <a:gd name="connsiteX18" fmla="*/ 895928 w 942109"/>
                  <a:gd name="connsiteY18" fmla="*/ 721081 h 2245081"/>
                  <a:gd name="connsiteX19" fmla="*/ 914400 w 942109"/>
                  <a:gd name="connsiteY19" fmla="*/ 896572 h 2245081"/>
                  <a:gd name="connsiteX20" fmla="*/ 923637 w 942109"/>
                  <a:gd name="connsiteY20" fmla="*/ 988936 h 2245081"/>
                  <a:gd name="connsiteX21" fmla="*/ 932873 w 942109"/>
                  <a:gd name="connsiteY21" fmla="*/ 1053590 h 2245081"/>
                  <a:gd name="connsiteX22" fmla="*/ 942109 w 942109"/>
                  <a:gd name="connsiteY22" fmla="*/ 1164426 h 2245081"/>
                  <a:gd name="connsiteX23" fmla="*/ 932873 w 942109"/>
                  <a:gd name="connsiteY23" fmla="*/ 1589299 h 2245081"/>
                  <a:gd name="connsiteX24" fmla="*/ 914400 w 942109"/>
                  <a:gd name="connsiteY24" fmla="*/ 1644717 h 2245081"/>
                  <a:gd name="connsiteX25" fmla="*/ 905164 w 942109"/>
                  <a:gd name="connsiteY25" fmla="*/ 1672426 h 2245081"/>
                  <a:gd name="connsiteX26" fmla="*/ 895928 w 942109"/>
                  <a:gd name="connsiteY26" fmla="*/ 1700136 h 2245081"/>
                  <a:gd name="connsiteX27" fmla="*/ 868219 w 942109"/>
                  <a:gd name="connsiteY27" fmla="*/ 1727845 h 2245081"/>
                  <a:gd name="connsiteX28" fmla="*/ 858982 w 942109"/>
                  <a:gd name="connsiteY28" fmla="*/ 1755554 h 2245081"/>
                  <a:gd name="connsiteX29" fmla="*/ 803564 w 942109"/>
                  <a:gd name="connsiteY29" fmla="*/ 1838681 h 2245081"/>
                  <a:gd name="connsiteX30" fmla="*/ 748146 w 942109"/>
                  <a:gd name="connsiteY30" fmla="*/ 1921808 h 2245081"/>
                  <a:gd name="connsiteX31" fmla="*/ 729673 w 942109"/>
                  <a:gd name="connsiteY31" fmla="*/ 1949517 h 2245081"/>
                  <a:gd name="connsiteX32" fmla="*/ 701964 w 942109"/>
                  <a:gd name="connsiteY32" fmla="*/ 1967990 h 2245081"/>
                  <a:gd name="connsiteX33" fmla="*/ 674255 w 942109"/>
                  <a:gd name="connsiteY33" fmla="*/ 2023408 h 2245081"/>
                  <a:gd name="connsiteX34" fmla="*/ 618837 w 942109"/>
                  <a:gd name="connsiteY34" fmla="*/ 2060354 h 2245081"/>
                  <a:gd name="connsiteX35" fmla="*/ 591128 w 942109"/>
                  <a:gd name="connsiteY35" fmla="*/ 2078826 h 2245081"/>
                  <a:gd name="connsiteX36" fmla="*/ 554182 w 942109"/>
                  <a:gd name="connsiteY36" fmla="*/ 2106536 h 2245081"/>
                  <a:gd name="connsiteX37" fmla="*/ 526473 w 942109"/>
                  <a:gd name="connsiteY37" fmla="*/ 2115772 h 2245081"/>
                  <a:gd name="connsiteX38" fmla="*/ 508000 w 942109"/>
                  <a:gd name="connsiteY38" fmla="*/ 2143481 h 2245081"/>
                  <a:gd name="connsiteX39" fmla="*/ 452582 w 942109"/>
                  <a:gd name="connsiteY39" fmla="*/ 2161954 h 2245081"/>
                  <a:gd name="connsiteX40" fmla="*/ 424873 w 942109"/>
                  <a:gd name="connsiteY40" fmla="*/ 2189663 h 2245081"/>
                  <a:gd name="connsiteX41" fmla="*/ 369455 w 942109"/>
                  <a:gd name="connsiteY41" fmla="*/ 2208136 h 2245081"/>
                  <a:gd name="connsiteX42" fmla="*/ 240146 w 942109"/>
                  <a:gd name="connsiteY42" fmla="*/ 2235845 h 2245081"/>
                  <a:gd name="connsiteX43" fmla="*/ 212437 w 942109"/>
                  <a:gd name="connsiteY43" fmla="*/ 2245081 h 2245081"/>
                  <a:gd name="connsiteX44" fmla="*/ 129309 w 942109"/>
                  <a:gd name="connsiteY44" fmla="*/ 2235845 h 2245081"/>
                  <a:gd name="connsiteX45" fmla="*/ 64655 w 942109"/>
                  <a:gd name="connsiteY45" fmla="*/ 2217372 h 2245081"/>
                  <a:gd name="connsiteX46" fmla="*/ 9237 w 942109"/>
                  <a:gd name="connsiteY46" fmla="*/ 2106536 h 2245081"/>
                  <a:gd name="connsiteX47" fmla="*/ 0 w 942109"/>
                  <a:gd name="connsiteY47" fmla="*/ 2078826 h 2245081"/>
                  <a:gd name="connsiteX48" fmla="*/ 9237 w 942109"/>
                  <a:gd name="connsiteY48" fmla="*/ 1884863 h 2245081"/>
                  <a:gd name="connsiteX49" fmla="*/ 18473 w 942109"/>
                  <a:gd name="connsiteY49" fmla="*/ 1857154 h 2245081"/>
                  <a:gd name="connsiteX50" fmla="*/ 55419 w 942109"/>
                  <a:gd name="connsiteY50" fmla="*/ 1801736 h 2245081"/>
                  <a:gd name="connsiteX51" fmla="*/ 83128 w 942109"/>
                  <a:gd name="connsiteY51" fmla="*/ 1774026 h 2245081"/>
                  <a:gd name="connsiteX52" fmla="*/ 110837 w 942109"/>
                  <a:gd name="connsiteY52" fmla="*/ 1764790 h 2245081"/>
                  <a:gd name="connsiteX53" fmla="*/ 129309 w 942109"/>
                  <a:gd name="connsiteY53" fmla="*/ 1737081 h 2245081"/>
                  <a:gd name="connsiteX54" fmla="*/ 147782 w 942109"/>
                  <a:gd name="connsiteY54" fmla="*/ 1700136 h 224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942109" h="2245081">
                    <a:moveTo>
                      <a:pt x="295564" y="129954"/>
                    </a:moveTo>
                    <a:cubicBezTo>
                      <a:pt x="310958" y="117639"/>
                      <a:pt x="327806" y="106948"/>
                      <a:pt x="341746" y="93008"/>
                    </a:cubicBezTo>
                    <a:cubicBezTo>
                      <a:pt x="383523" y="51231"/>
                      <a:pt x="333985" y="74043"/>
                      <a:pt x="387928" y="56063"/>
                    </a:cubicBezTo>
                    <a:cubicBezTo>
                      <a:pt x="394085" y="46827"/>
                      <a:pt x="396987" y="34237"/>
                      <a:pt x="406400" y="28354"/>
                    </a:cubicBezTo>
                    <a:cubicBezTo>
                      <a:pt x="421392" y="18984"/>
                      <a:pt x="477133" y="6053"/>
                      <a:pt x="498764" y="645"/>
                    </a:cubicBezTo>
                    <a:cubicBezTo>
                      <a:pt x="520017" y="2280"/>
                      <a:pt x="615824" y="-10049"/>
                      <a:pt x="646546" y="28354"/>
                    </a:cubicBezTo>
                    <a:cubicBezTo>
                      <a:pt x="652628" y="35957"/>
                      <a:pt x="651054" y="47552"/>
                      <a:pt x="655782" y="56063"/>
                    </a:cubicBezTo>
                    <a:cubicBezTo>
                      <a:pt x="666564" y="75471"/>
                      <a:pt x="692728" y="111481"/>
                      <a:pt x="692728" y="111481"/>
                    </a:cubicBezTo>
                    <a:cubicBezTo>
                      <a:pt x="714689" y="177366"/>
                      <a:pt x="683549" y="97712"/>
                      <a:pt x="729673" y="166899"/>
                    </a:cubicBezTo>
                    <a:cubicBezTo>
                      <a:pt x="735073" y="175000"/>
                      <a:pt x="734181" y="186097"/>
                      <a:pt x="738909" y="194608"/>
                    </a:cubicBezTo>
                    <a:cubicBezTo>
                      <a:pt x="749691" y="214016"/>
                      <a:pt x="763540" y="231553"/>
                      <a:pt x="775855" y="250026"/>
                    </a:cubicBezTo>
                    <a:lnTo>
                      <a:pt x="794328" y="277736"/>
                    </a:lnTo>
                    <a:cubicBezTo>
                      <a:pt x="823192" y="393194"/>
                      <a:pt x="786307" y="249665"/>
                      <a:pt x="812800" y="342390"/>
                    </a:cubicBezTo>
                    <a:cubicBezTo>
                      <a:pt x="816287" y="354596"/>
                      <a:pt x="818389" y="367177"/>
                      <a:pt x="822037" y="379336"/>
                    </a:cubicBezTo>
                    <a:cubicBezTo>
                      <a:pt x="827632" y="397987"/>
                      <a:pt x="837308" y="415547"/>
                      <a:pt x="840509" y="434754"/>
                    </a:cubicBezTo>
                    <a:cubicBezTo>
                      <a:pt x="860583" y="555194"/>
                      <a:pt x="847137" y="510057"/>
                      <a:pt x="868219" y="573299"/>
                    </a:cubicBezTo>
                    <a:cubicBezTo>
                      <a:pt x="871298" y="591772"/>
                      <a:pt x="874607" y="610207"/>
                      <a:pt x="877455" y="628717"/>
                    </a:cubicBezTo>
                    <a:cubicBezTo>
                      <a:pt x="880765" y="650234"/>
                      <a:pt x="882421" y="672024"/>
                      <a:pt x="886691" y="693372"/>
                    </a:cubicBezTo>
                    <a:cubicBezTo>
                      <a:pt x="888600" y="702919"/>
                      <a:pt x="892849" y="711845"/>
                      <a:pt x="895928" y="721081"/>
                    </a:cubicBezTo>
                    <a:cubicBezTo>
                      <a:pt x="913122" y="824247"/>
                      <a:pt x="900816" y="740353"/>
                      <a:pt x="914400" y="896572"/>
                    </a:cubicBezTo>
                    <a:cubicBezTo>
                      <a:pt x="917080" y="927397"/>
                      <a:pt x="920022" y="958206"/>
                      <a:pt x="923637" y="988936"/>
                    </a:cubicBezTo>
                    <a:cubicBezTo>
                      <a:pt x="926181" y="1010557"/>
                      <a:pt x="930594" y="1031939"/>
                      <a:pt x="932873" y="1053590"/>
                    </a:cubicBezTo>
                    <a:cubicBezTo>
                      <a:pt x="936754" y="1090460"/>
                      <a:pt x="939030" y="1127481"/>
                      <a:pt x="942109" y="1164426"/>
                    </a:cubicBezTo>
                    <a:cubicBezTo>
                      <a:pt x="939030" y="1306050"/>
                      <a:pt x="941032" y="1447876"/>
                      <a:pt x="932873" y="1589299"/>
                    </a:cubicBezTo>
                    <a:cubicBezTo>
                      <a:pt x="931751" y="1608739"/>
                      <a:pt x="920558" y="1626244"/>
                      <a:pt x="914400" y="1644717"/>
                    </a:cubicBezTo>
                    <a:lnTo>
                      <a:pt x="905164" y="1672426"/>
                    </a:lnTo>
                    <a:cubicBezTo>
                      <a:pt x="902085" y="1681663"/>
                      <a:pt x="902813" y="1693251"/>
                      <a:pt x="895928" y="1700136"/>
                    </a:cubicBezTo>
                    <a:lnTo>
                      <a:pt x="868219" y="1727845"/>
                    </a:lnTo>
                    <a:cubicBezTo>
                      <a:pt x="865140" y="1737081"/>
                      <a:pt x="863710" y="1747043"/>
                      <a:pt x="858982" y="1755554"/>
                    </a:cubicBezTo>
                    <a:cubicBezTo>
                      <a:pt x="858976" y="1755564"/>
                      <a:pt x="812804" y="1824822"/>
                      <a:pt x="803564" y="1838681"/>
                    </a:cubicBezTo>
                    <a:lnTo>
                      <a:pt x="748146" y="1921808"/>
                    </a:lnTo>
                    <a:cubicBezTo>
                      <a:pt x="741988" y="1931044"/>
                      <a:pt x="738909" y="1943359"/>
                      <a:pt x="729673" y="1949517"/>
                    </a:cubicBezTo>
                    <a:lnTo>
                      <a:pt x="701964" y="1967990"/>
                    </a:lnTo>
                    <a:cubicBezTo>
                      <a:pt x="695375" y="1987756"/>
                      <a:pt x="691108" y="2008662"/>
                      <a:pt x="674255" y="2023408"/>
                    </a:cubicBezTo>
                    <a:cubicBezTo>
                      <a:pt x="657547" y="2038028"/>
                      <a:pt x="637310" y="2048039"/>
                      <a:pt x="618837" y="2060354"/>
                    </a:cubicBezTo>
                    <a:cubicBezTo>
                      <a:pt x="609601" y="2066511"/>
                      <a:pt x="600008" y="2072166"/>
                      <a:pt x="591128" y="2078826"/>
                    </a:cubicBezTo>
                    <a:cubicBezTo>
                      <a:pt x="578813" y="2088063"/>
                      <a:pt x="567548" y="2098898"/>
                      <a:pt x="554182" y="2106536"/>
                    </a:cubicBezTo>
                    <a:cubicBezTo>
                      <a:pt x="545729" y="2111366"/>
                      <a:pt x="535709" y="2112693"/>
                      <a:pt x="526473" y="2115772"/>
                    </a:cubicBezTo>
                    <a:cubicBezTo>
                      <a:pt x="520315" y="2125008"/>
                      <a:pt x="517413" y="2137598"/>
                      <a:pt x="508000" y="2143481"/>
                    </a:cubicBezTo>
                    <a:cubicBezTo>
                      <a:pt x="491488" y="2153801"/>
                      <a:pt x="452582" y="2161954"/>
                      <a:pt x="452582" y="2161954"/>
                    </a:cubicBezTo>
                    <a:cubicBezTo>
                      <a:pt x="443346" y="2171190"/>
                      <a:pt x="436291" y="2183319"/>
                      <a:pt x="424873" y="2189663"/>
                    </a:cubicBezTo>
                    <a:cubicBezTo>
                      <a:pt x="407851" y="2199119"/>
                      <a:pt x="388549" y="2204317"/>
                      <a:pt x="369455" y="2208136"/>
                    </a:cubicBezTo>
                    <a:cubicBezTo>
                      <a:pt x="334071" y="2215212"/>
                      <a:pt x="279481" y="2224606"/>
                      <a:pt x="240146" y="2235845"/>
                    </a:cubicBezTo>
                    <a:cubicBezTo>
                      <a:pt x="230785" y="2238520"/>
                      <a:pt x="221673" y="2242002"/>
                      <a:pt x="212437" y="2245081"/>
                    </a:cubicBezTo>
                    <a:cubicBezTo>
                      <a:pt x="184728" y="2242002"/>
                      <a:pt x="156865" y="2240084"/>
                      <a:pt x="129309" y="2235845"/>
                    </a:cubicBezTo>
                    <a:cubicBezTo>
                      <a:pt x="107777" y="2232532"/>
                      <a:pt x="85341" y="2224267"/>
                      <a:pt x="64655" y="2217372"/>
                    </a:cubicBezTo>
                    <a:cubicBezTo>
                      <a:pt x="16906" y="2145750"/>
                      <a:pt x="34731" y="2183018"/>
                      <a:pt x="9237" y="2106536"/>
                    </a:cubicBezTo>
                    <a:lnTo>
                      <a:pt x="0" y="2078826"/>
                    </a:lnTo>
                    <a:cubicBezTo>
                      <a:pt x="3079" y="2014172"/>
                      <a:pt x="3862" y="1949367"/>
                      <a:pt x="9237" y="1884863"/>
                    </a:cubicBezTo>
                    <a:cubicBezTo>
                      <a:pt x="10046" y="1875161"/>
                      <a:pt x="13745" y="1865665"/>
                      <a:pt x="18473" y="1857154"/>
                    </a:cubicBezTo>
                    <a:cubicBezTo>
                      <a:pt x="29255" y="1837746"/>
                      <a:pt x="39720" y="1817435"/>
                      <a:pt x="55419" y="1801736"/>
                    </a:cubicBezTo>
                    <a:cubicBezTo>
                      <a:pt x="64655" y="1792499"/>
                      <a:pt x="72260" y="1781272"/>
                      <a:pt x="83128" y="1774026"/>
                    </a:cubicBezTo>
                    <a:cubicBezTo>
                      <a:pt x="91229" y="1768625"/>
                      <a:pt x="101601" y="1767869"/>
                      <a:pt x="110837" y="1764790"/>
                    </a:cubicBezTo>
                    <a:cubicBezTo>
                      <a:pt x="116994" y="1755554"/>
                      <a:pt x="124345" y="1747010"/>
                      <a:pt x="129309" y="1737081"/>
                    </a:cubicBezTo>
                    <a:cubicBezTo>
                      <a:pt x="150535" y="1694630"/>
                      <a:pt x="126916" y="1721002"/>
                      <a:pt x="147782" y="1700136"/>
                    </a:cubicBezTo>
                  </a:path>
                </a:pathLst>
              </a:custGeom>
              <a:noFill/>
              <a:ln w="19050">
                <a:solidFill>
                  <a:srgbClr val="008F95">
                    <a:alpha val="50000"/>
                  </a:srgbClr>
                </a:solidFill>
              </a:ln>
              <a:effectLst>
                <a:glow rad="38100">
                  <a:schemeClr val="accent1">
                    <a:lumMod val="60000"/>
                    <a:lumOff val="40000"/>
                    <a:alpha val="3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 145"/>
              <p:cNvSpPr/>
              <p:nvPr/>
            </p:nvSpPr>
            <p:spPr>
              <a:xfrm>
                <a:off x="6881091" y="3417455"/>
                <a:ext cx="979054" cy="2281381"/>
              </a:xfrm>
              <a:custGeom>
                <a:avLst/>
                <a:gdLst>
                  <a:gd name="connsiteX0" fmla="*/ 249382 w 979054"/>
                  <a:gd name="connsiteY0" fmla="*/ 138545 h 2281381"/>
                  <a:gd name="connsiteX1" fmla="*/ 286327 w 979054"/>
                  <a:gd name="connsiteY1" fmla="*/ 92363 h 2281381"/>
                  <a:gd name="connsiteX2" fmla="*/ 295564 w 979054"/>
                  <a:gd name="connsiteY2" fmla="*/ 64654 h 2281381"/>
                  <a:gd name="connsiteX3" fmla="*/ 323273 w 979054"/>
                  <a:gd name="connsiteY3" fmla="*/ 46181 h 2281381"/>
                  <a:gd name="connsiteX4" fmla="*/ 387927 w 979054"/>
                  <a:gd name="connsiteY4" fmla="*/ 0 h 2281381"/>
                  <a:gd name="connsiteX5" fmla="*/ 600364 w 979054"/>
                  <a:gd name="connsiteY5" fmla="*/ 9236 h 2281381"/>
                  <a:gd name="connsiteX6" fmla="*/ 665018 w 979054"/>
                  <a:gd name="connsiteY6" fmla="*/ 83127 h 2281381"/>
                  <a:gd name="connsiteX7" fmla="*/ 683491 w 979054"/>
                  <a:gd name="connsiteY7" fmla="*/ 110836 h 2281381"/>
                  <a:gd name="connsiteX8" fmla="*/ 701964 w 979054"/>
                  <a:gd name="connsiteY8" fmla="*/ 138545 h 2281381"/>
                  <a:gd name="connsiteX9" fmla="*/ 729673 w 979054"/>
                  <a:gd name="connsiteY9" fmla="*/ 193963 h 2281381"/>
                  <a:gd name="connsiteX10" fmla="*/ 738909 w 979054"/>
                  <a:gd name="connsiteY10" fmla="*/ 221672 h 2281381"/>
                  <a:gd name="connsiteX11" fmla="*/ 775854 w 979054"/>
                  <a:gd name="connsiteY11" fmla="*/ 277090 h 2281381"/>
                  <a:gd name="connsiteX12" fmla="*/ 812800 w 979054"/>
                  <a:gd name="connsiteY12" fmla="*/ 360218 h 2281381"/>
                  <a:gd name="connsiteX13" fmla="*/ 840509 w 979054"/>
                  <a:gd name="connsiteY13" fmla="*/ 452581 h 2281381"/>
                  <a:gd name="connsiteX14" fmla="*/ 849745 w 979054"/>
                  <a:gd name="connsiteY14" fmla="*/ 498763 h 2281381"/>
                  <a:gd name="connsiteX15" fmla="*/ 868218 w 979054"/>
                  <a:gd name="connsiteY15" fmla="*/ 554181 h 2281381"/>
                  <a:gd name="connsiteX16" fmla="*/ 886691 w 979054"/>
                  <a:gd name="connsiteY16" fmla="*/ 609600 h 2281381"/>
                  <a:gd name="connsiteX17" fmla="*/ 905164 w 979054"/>
                  <a:gd name="connsiteY17" fmla="*/ 637309 h 2281381"/>
                  <a:gd name="connsiteX18" fmla="*/ 914400 w 979054"/>
                  <a:gd name="connsiteY18" fmla="*/ 665018 h 2281381"/>
                  <a:gd name="connsiteX19" fmla="*/ 932873 w 979054"/>
                  <a:gd name="connsiteY19" fmla="*/ 692727 h 2281381"/>
                  <a:gd name="connsiteX20" fmla="*/ 951345 w 979054"/>
                  <a:gd name="connsiteY20" fmla="*/ 748145 h 2281381"/>
                  <a:gd name="connsiteX21" fmla="*/ 960582 w 979054"/>
                  <a:gd name="connsiteY21" fmla="*/ 775854 h 2281381"/>
                  <a:gd name="connsiteX22" fmla="*/ 979054 w 979054"/>
                  <a:gd name="connsiteY22" fmla="*/ 988290 h 2281381"/>
                  <a:gd name="connsiteX23" fmla="*/ 969818 w 979054"/>
                  <a:gd name="connsiteY23" fmla="*/ 1505527 h 2281381"/>
                  <a:gd name="connsiteX24" fmla="*/ 960582 w 979054"/>
                  <a:gd name="connsiteY24" fmla="*/ 1542472 h 2281381"/>
                  <a:gd name="connsiteX25" fmla="*/ 932873 w 979054"/>
                  <a:gd name="connsiteY25" fmla="*/ 1662545 h 2281381"/>
                  <a:gd name="connsiteX26" fmla="*/ 914400 w 979054"/>
                  <a:gd name="connsiteY26" fmla="*/ 1717963 h 2281381"/>
                  <a:gd name="connsiteX27" fmla="*/ 877454 w 979054"/>
                  <a:gd name="connsiteY27" fmla="*/ 1847272 h 2281381"/>
                  <a:gd name="connsiteX28" fmla="*/ 868218 w 979054"/>
                  <a:gd name="connsiteY28" fmla="*/ 1874981 h 2281381"/>
                  <a:gd name="connsiteX29" fmla="*/ 858982 w 979054"/>
                  <a:gd name="connsiteY29" fmla="*/ 1902690 h 2281381"/>
                  <a:gd name="connsiteX30" fmla="*/ 840509 w 979054"/>
                  <a:gd name="connsiteY30" fmla="*/ 1930400 h 2281381"/>
                  <a:gd name="connsiteX31" fmla="*/ 794327 w 979054"/>
                  <a:gd name="connsiteY31" fmla="*/ 2013527 h 2281381"/>
                  <a:gd name="connsiteX32" fmla="*/ 766618 w 979054"/>
                  <a:gd name="connsiteY32" fmla="*/ 2032000 h 2281381"/>
                  <a:gd name="connsiteX33" fmla="*/ 748145 w 979054"/>
                  <a:gd name="connsiteY33" fmla="*/ 2059709 h 2281381"/>
                  <a:gd name="connsiteX34" fmla="*/ 720436 w 979054"/>
                  <a:gd name="connsiteY34" fmla="*/ 2078181 h 2281381"/>
                  <a:gd name="connsiteX35" fmla="*/ 683491 w 979054"/>
                  <a:gd name="connsiteY35" fmla="*/ 2124363 h 2281381"/>
                  <a:gd name="connsiteX36" fmla="*/ 609600 w 979054"/>
                  <a:gd name="connsiteY36" fmla="*/ 2189018 h 2281381"/>
                  <a:gd name="connsiteX37" fmla="*/ 554182 w 979054"/>
                  <a:gd name="connsiteY37" fmla="*/ 2235200 h 2281381"/>
                  <a:gd name="connsiteX38" fmla="*/ 498764 w 979054"/>
                  <a:gd name="connsiteY38" fmla="*/ 2253672 h 2281381"/>
                  <a:gd name="connsiteX39" fmla="*/ 471054 w 979054"/>
                  <a:gd name="connsiteY39" fmla="*/ 2262909 h 2281381"/>
                  <a:gd name="connsiteX40" fmla="*/ 443345 w 979054"/>
                  <a:gd name="connsiteY40" fmla="*/ 2272145 h 2281381"/>
                  <a:gd name="connsiteX41" fmla="*/ 360218 w 979054"/>
                  <a:gd name="connsiteY41" fmla="*/ 2281381 h 2281381"/>
                  <a:gd name="connsiteX42" fmla="*/ 203200 w 979054"/>
                  <a:gd name="connsiteY42" fmla="*/ 2262909 h 2281381"/>
                  <a:gd name="connsiteX43" fmla="*/ 175491 w 979054"/>
                  <a:gd name="connsiteY43" fmla="*/ 2253672 h 2281381"/>
                  <a:gd name="connsiteX44" fmla="*/ 110836 w 979054"/>
                  <a:gd name="connsiteY44" fmla="*/ 2235200 h 2281381"/>
                  <a:gd name="connsiteX45" fmla="*/ 83127 w 979054"/>
                  <a:gd name="connsiteY45" fmla="*/ 2216727 h 2281381"/>
                  <a:gd name="connsiteX46" fmla="*/ 64654 w 979054"/>
                  <a:gd name="connsiteY46" fmla="*/ 2189018 h 2281381"/>
                  <a:gd name="connsiteX47" fmla="*/ 36945 w 979054"/>
                  <a:gd name="connsiteY47" fmla="*/ 2179781 h 2281381"/>
                  <a:gd name="connsiteX48" fmla="*/ 0 w 979054"/>
                  <a:gd name="connsiteY48" fmla="*/ 2096654 h 2281381"/>
                  <a:gd name="connsiteX49" fmla="*/ 18473 w 979054"/>
                  <a:gd name="connsiteY49" fmla="*/ 1865745 h 2281381"/>
                  <a:gd name="connsiteX50" fmla="*/ 27709 w 979054"/>
                  <a:gd name="connsiteY50" fmla="*/ 1838036 h 2281381"/>
                  <a:gd name="connsiteX51" fmla="*/ 46182 w 979054"/>
                  <a:gd name="connsiteY51" fmla="*/ 1810327 h 2281381"/>
                  <a:gd name="connsiteX52" fmla="*/ 55418 w 979054"/>
                  <a:gd name="connsiteY52" fmla="*/ 1782618 h 2281381"/>
                  <a:gd name="connsiteX53" fmla="*/ 92364 w 979054"/>
                  <a:gd name="connsiteY53" fmla="*/ 1727200 h 2281381"/>
                  <a:gd name="connsiteX54" fmla="*/ 101600 w 979054"/>
                  <a:gd name="connsiteY54" fmla="*/ 1708727 h 2281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979054" h="2281381">
                    <a:moveTo>
                      <a:pt x="249382" y="138545"/>
                    </a:moveTo>
                    <a:cubicBezTo>
                      <a:pt x="261697" y="123151"/>
                      <a:pt x="275879" y="109080"/>
                      <a:pt x="286327" y="92363"/>
                    </a:cubicBezTo>
                    <a:cubicBezTo>
                      <a:pt x="291487" y="84107"/>
                      <a:pt x="289482" y="72257"/>
                      <a:pt x="295564" y="64654"/>
                    </a:cubicBezTo>
                    <a:cubicBezTo>
                      <a:pt x="302499" y="55986"/>
                      <a:pt x="314745" y="53288"/>
                      <a:pt x="323273" y="46181"/>
                    </a:cubicBezTo>
                    <a:cubicBezTo>
                      <a:pt x="379438" y="-624"/>
                      <a:pt x="319566" y="34180"/>
                      <a:pt x="387927" y="0"/>
                    </a:cubicBezTo>
                    <a:cubicBezTo>
                      <a:pt x="458739" y="3079"/>
                      <a:pt x="529952" y="1112"/>
                      <a:pt x="600364" y="9236"/>
                    </a:cubicBezTo>
                    <a:cubicBezTo>
                      <a:pt x="628158" y="12443"/>
                      <a:pt x="658690" y="73635"/>
                      <a:pt x="665018" y="83127"/>
                    </a:cubicBezTo>
                    <a:lnTo>
                      <a:pt x="683491" y="110836"/>
                    </a:lnTo>
                    <a:lnTo>
                      <a:pt x="701964" y="138545"/>
                    </a:lnTo>
                    <a:cubicBezTo>
                      <a:pt x="725179" y="208192"/>
                      <a:pt x="693863" y="122344"/>
                      <a:pt x="729673" y="193963"/>
                    </a:cubicBezTo>
                    <a:cubicBezTo>
                      <a:pt x="734027" y="202671"/>
                      <a:pt x="734181" y="213161"/>
                      <a:pt x="738909" y="221672"/>
                    </a:cubicBezTo>
                    <a:cubicBezTo>
                      <a:pt x="749691" y="241080"/>
                      <a:pt x="768833" y="256028"/>
                      <a:pt x="775854" y="277090"/>
                    </a:cubicBezTo>
                    <a:cubicBezTo>
                      <a:pt x="797837" y="343040"/>
                      <a:pt x="783526" y="316307"/>
                      <a:pt x="812800" y="360218"/>
                    </a:cubicBezTo>
                    <a:cubicBezTo>
                      <a:pt x="828150" y="406268"/>
                      <a:pt x="831203" y="410703"/>
                      <a:pt x="840509" y="452581"/>
                    </a:cubicBezTo>
                    <a:cubicBezTo>
                      <a:pt x="843914" y="467906"/>
                      <a:pt x="845614" y="483617"/>
                      <a:pt x="849745" y="498763"/>
                    </a:cubicBezTo>
                    <a:cubicBezTo>
                      <a:pt x="854868" y="517549"/>
                      <a:pt x="862060" y="535708"/>
                      <a:pt x="868218" y="554181"/>
                    </a:cubicBezTo>
                    <a:cubicBezTo>
                      <a:pt x="868219" y="554185"/>
                      <a:pt x="886689" y="609597"/>
                      <a:pt x="886691" y="609600"/>
                    </a:cubicBezTo>
                    <a:lnTo>
                      <a:pt x="905164" y="637309"/>
                    </a:lnTo>
                    <a:cubicBezTo>
                      <a:pt x="908243" y="646545"/>
                      <a:pt x="910046" y="656310"/>
                      <a:pt x="914400" y="665018"/>
                    </a:cubicBezTo>
                    <a:cubicBezTo>
                      <a:pt x="919364" y="674947"/>
                      <a:pt x="928365" y="682583"/>
                      <a:pt x="932873" y="692727"/>
                    </a:cubicBezTo>
                    <a:cubicBezTo>
                      <a:pt x="940781" y="710521"/>
                      <a:pt x="945187" y="729672"/>
                      <a:pt x="951345" y="748145"/>
                    </a:cubicBezTo>
                    <a:lnTo>
                      <a:pt x="960582" y="775854"/>
                    </a:lnTo>
                    <a:cubicBezTo>
                      <a:pt x="964864" y="818675"/>
                      <a:pt x="979054" y="953463"/>
                      <a:pt x="979054" y="988290"/>
                    </a:cubicBezTo>
                    <a:cubicBezTo>
                      <a:pt x="979054" y="1160730"/>
                      <a:pt x="975563" y="1333183"/>
                      <a:pt x="969818" y="1505527"/>
                    </a:cubicBezTo>
                    <a:cubicBezTo>
                      <a:pt x="969395" y="1518214"/>
                      <a:pt x="963336" y="1530080"/>
                      <a:pt x="960582" y="1542472"/>
                    </a:cubicBezTo>
                    <a:cubicBezTo>
                      <a:pt x="950816" y="1586420"/>
                      <a:pt x="947956" y="1617297"/>
                      <a:pt x="932873" y="1662545"/>
                    </a:cubicBezTo>
                    <a:cubicBezTo>
                      <a:pt x="926715" y="1681018"/>
                      <a:pt x="919123" y="1699072"/>
                      <a:pt x="914400" y="1717963"/>
                    </a:cubicBezTo>
                    <a:cubicBezTo>
                      <a:pt x="891202" y="1810752"/>
                      <a:pt x="903957" y="1767763"/>
                      <a:pt x="877454" y="1847272"/>
                    </a:cubicBezTo>
                    <a:lnTo>
                      <a:pt x="868218" y="1874981"/>
                    </a:lnTo>
                    <a:cubicBezTo>
                      <a:pt x="865139" y="1884217"/>
                      <a:pt x="864382" y="1894589"/>
                      <a:pt x="858982" y="1902690"/>
                    </a:cubicBezTo>
                    <a:lnTo>
                      <a:pt x="840509" y="1930400"/>
                    </a:lnTo>
                    <a:cubicBezTo>
                      <a:pt x="830884" y="1959276"/>
                      <a:pt x="821551" y="1995377"/>
                      <a:pt x="794327" y="2013527"/>
                    </a:cubicBezTo>
                    <a:lnTo>
                      <a:pt x="766618" y="2032000"/>
                    </a:lnTo>
                    <a:cubicBezTo>
                      <a:pt x="760460" y="2041236"/>
                      <a:pt x="755995" y="2051860"/>
                      <a:pt x="748145" y="2059709"/>
                    </a:cubicBezTo>
                    <a:cubicBezTo>
                      <a:pt x="740296" y="2067558"/>
                      <a:pt x="727370" y="2069513"/>
                      <a:pt x="720436" y="2078181"/>
                    </a:cubicBezTo>
                    <a:cubicBezTo>
                      <a:pt x="669447" y="2141917"/>
                      <a:pt x="762904" y="2071420"/>
                      <a:pt x="683491" y="2124363"/>
                    </a:cubicBezTo>
                    <a:cubicBezTo>
                      <a:pt x="631151" y="2202872"/>
                      <a:pt x="717358" y="2081260"/>
                      <a:pt x="609600" y="2189018"/>
                    </a:cubicBezTo>
                    <a:cubicBezTo>
                      <a:pt x="592200" y="2206418"/>
                      <a:pt x="577327" y="2224913"/>
                      <a:pt x="554182" y="2235200"/>
                    </a:cubicBezTo>
                    <a:cubicBezTo>
                      <a:pt x="536388" y="2243108"/>
                      <a:pt x="517237" y="2247515"/>
                      <a:pt x="498764" y="2253672"/>
                    </a:cubicBezTo>
                    <a:lnTo>
                      <a:pt x="471054" y="2262909"/>
                    </a:lnTo>
                    <a:cubicBezTo>
                      <a:pt x="461818" y="2265988"/>
                      <a:pt x="453021" y="2271070"/>
                      <a:pt x="443345" y="2272145"/>
                    </a:cubicBezTo>
                    <a:lnTo>
                      <a:pt x="360218" y="2281381"/>
                    </a:lnTo>
                    <a:cubicBezTo>
                      <a:pt x="307879" y="2275224"/>
                      <a:pt x="255317" y="2270727"/>
                      <a:pt x="203200" y="2262909"/>
                    </a:cubicBezTo>
                    <a:cubicBezTo>
                      <a:pt x="193572" y="2261465"/>
                      <a:pt x="184852" y="2256347"/>
                      <a:pt x="175491" y="2253672"/>
                    </a:cubicBezTo>
                    <a:cubicBezTo>
                      <a:pt x="94281" y="2230469"/>
                      <a:pt x="177293" y="2257351"/>
                      <a:pt x="110836" y="2235200"/>
                    </a:cubicBezTo>
                    <a:cubicBezTo>
                      <a:pt x="101600" y="2229042"/>
                      <a:pt x="90976" y="2224576"/>
                      <a:pt x="83127" y="2216727"/>
                    </a:cubicBezTo>
                    <a:cubicBezTo>
                      <a:pt x="75278" y="2208878"/>
                      <a:pt x="73322" y="2195953"/>
                      <a:pt x="64654" y="2189018"/>
                    </a:cubicBezTo>
                    <a:cubicBezTo>
                      <a:pt x="57051" y="2182936"/>
                      <a:pt x="46181" y="2182860"/>
                      <a:pt x="36945" y="2179781"/>
                    </a:cubicBezTo>
                    <a:cubicBezTo>
                      <a:pt x="14963" y="2113832"/>
                      <a:pt x="29274" y="2140564"/>
                      <a:pt x="0" y="2096654"/>
                    </a:cubicBezTo>
                    <a:cubicBezTo>
                      <a:pt x="6209" y="1966265"/>
                      <a:pt x="-5752" y="1950530"/>
                      <a:pt x="18473" y="1865745"/>
                    </a:cubicBezTo>
                    <a:cubicBezTo>
                      <a:pt x="21148" y="1856384"/>
                      <a:pt x="23355" y="1846744"/>
                      <a:pt x="27709" y="1838036"/>
                    </a:cubicBezTo>
                    <a:cubicBezTo>
                      <a:pt x="32673" y="1828107"/>
                      <a:pt x="40024" y="1819563"/>
                      <a:pt x="46182" y="1810327"/>
                    </a:cubicBezTo>
                    <a:cubicBezTo>
                      <a:pt x="49261" y="1801091"/>
                      <a:pt x="50690" y="1791129"/>
                      <a:pt x="55418" y="1782618"/>
                    </a:cubicBezTo>
                    <a:cubicBezTo>
                      <a:pt x="66200" y="1763210"/>
                      <a:pt x="82436" y="1747058"/>
                      <a:pt x="92364" y="1727200"/>
                    </a:cubicBezTo>
                    <a:lnTo>
                      <a:pt x="101600" y="1708727"/>
                    </a:lnTo>
                  </a:path>
                </a:pathLst>
              </a:custGeom>
              <a:noFill/>
              <a:ln w="19050">
                <a:solidFill>
                  <a:srgbClr val="008F95">
                    <a:alpha val="50000"/>
                  </a:srgbClr>
                </a:solidFill>
              </a:ln>
              <a:effectLst>
                <a:glow rad="38100">
                  <a:schemeClr val="accent1">
                    <a:lumMod val="60000"/>
                    <a:lumOff val="40000"/>
                    <a:alpha val="3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下箭头 146"/>
              <p:cNvSpPr/>
              <p:nvPr/>
            </p:nvSpPr>
            <p:spPr>
              <a:xfrm rot="2530363">
                <a:off x="5250759" y="2971280"/>
                <a:ext cx="794328" cy="1633087"/>
              </a:xfrm>
              <a:prstGeom prst="downArrow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下箭头 147"/>
              <p:cNvSpPr/>
              <p:nvPr/>
            </p:nvSpPr>
            <p:spPr>
              <a:xfrm rot="2530363">
                <a:off x="6192791" y="3342070"/>
                <a:ext cx="794328" cy="1633087"/>
              </a:xfrm>
              <a:prstGeom prst="downArrow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下箭头 148"/>
              <p:cNvSpPr/>
              <p:nvPr/>
            </p:nvSpPr>
            <p:spPr>
              <a:xfrm rot="2530363">
                <a:off x="7109769" y="3701254"/>
                <a:ext cx="794328" cy="1633087"/>
              </a:xfrm>
              <a:prstGeom prst="downArrow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8" name="矩形 277"/>
            <p:cNvSpPr/>
            <p:nvPr/>
          </p:nvSpPr>
          <p:spPr>
            <a:xfrm>
              <a:off x="5288917" y="2101823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5354920" y="2799690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012747" y="704371"/>
            <a:ext cx="920693" cy="743586"/>
            <a:chOff x="3012747" y="704371"/>
            <a:chExt cx="920693" cy="743586"/>
          </a:xfrm>
        </p:grpSpPr>
        <p:grpSp>
          <p:nvGrpSpPr>
            <p:cNvPr id="31" name="组合 30"/>
            <p:cNvGrpSpPr/>
            <p:nvPr/>
          </p:nvGrpSpPr>
          <p:grpSpPr>
            <a:xfrm>
              <a:off x="3184237" y="776802"/>
              <a:ext cx="657820" cy="614461"/>
              <a:chOff x="5668819" y="1704070"/>
              <a:chExt cx="998542" cy="932725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5814019" y="1704070"/>
                <a:ext cx="655782" cy="313963"/>
              </a:xfrm>
              <a:prstGeom prst="ellipse">
                <a:avLst/>
              </a:prstGeom>
              <a:gradFill flip="none" rotWithShape="1">
                <a:gsLst>
                  <a:gs pos="0">
                    <a:srgbClr val="C5FCFF"/>
                  </a:gs>
                  <a:gs pos="84000">
                    <a:srgbClr val="00B3BC"/>
                  </a:gs>
                  <a:gs pos="100000">
                    <a:srgbClr val="008F9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668819" y="2322833"/>
                <a:ext cx="327891" cy="3139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H="1">
                <a:off x="5832765" y="2052613"/>
                <a:ext cx="175491" cy="235640"/>
              </a:xfrm>
              <a:prstGeom prst="straightConnector1">
                <a:avLst/>
              </a:prstGeom>
              <a:ln w="15875">
                <a:solidFill>
                  <a:srgbClr val="008F95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圆角矩形 34"/>
              <p:cNvSpPr/>
              <p:nvPr/>
            </p:nvSpPr>
            <p:spPr>
              <a:xfrm>
                <a:off x="6326639" y="2331219"/>
                <a:ext cx="340722" cy="276962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326639" y="2052606"/>
                <a:ext cx="189619" cy="208631"/>
                <a:chOff x="4729018" y="2979855"/>
                <a:chExt cx="257881" cy="283738"/>
              </a:xfrm>
            </p:grpSpPr>
            <p:cxnSp>
              <p:nvCxnSpPr>
                <p:cNvPr id="37" name="直接箭头连接符 36"/>
                <p:cNvCxnSpPr/>
                <p:nvPr/>
              </p:nvCxnSpPr>
              <p:spPr>
                <a:xfrm>
                  <a:off x="4729018" y="2979855"/>
                  <a:ext cx="217053" cy="258615"/>
                </a:xfrm>
                <a:prstGeom prst="straightConnector1">
                  <a:avLst/>
                </a:prstGeom>
                <a:ln w="15875" cap="flat">
                  <a:solidFill>
                    <a:srgbClr val="008F95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4886039" y="3186213"/>
                  <a:ext cx="100860" cy="77380"/>
                </a:xfrm>
                <a:prstGeom prst="line">
                  <a:avLst/>
                </a:prstGeom>
                <a:ln w="28575">
                  <a:solidFill>
                    <a:srgbClr val="008F9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0" name="矩形 279"/>
            <p:cNvSpPr/>
            <p:nvPr/>
          </p:nvSpPr>
          <p:spPr>
            <a:xfrm>
              <a:off x="3012747" y="704371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3078750" y="1402238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4335461" y="750090"/>
            <a:ext cx="920693" cy="743586"/>
            <a:chOff x="4335461" y="750090"/>
            <a:chExt cx="920693" cy="743586"/>
          </a:xfrm>
        </p:grpSpPr>
        <p:grpSp>
          <p:nvGrpSpPr>
            <p:cNvPr id="39" name="组合 38"/>
            <p:cNvGrpSpPr/>
            <p:nvPr/>
          </p:nvGrpSpPr>
          <p:grpSpPr>
            <a:xfrm rot="18812032">
              <a:off x="4747033" y="736242"/>
              <a:ext cx="232923" cy="692625"/>
              <a:chOff x="5576154" y="1882720"/>
              <a:chExt cx="1757523" cy="5226212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5576154" y="1882720"/>
                <a:ext cx="1757522" cy="5226212"/>
                <a:chOff x="7021520" y="441462"/>
                <a:chExt cx="1080753" cy="4775200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 rot="5400000">
                  <a:off x="4830618" y="2632364"/>
                  <a:ext cx="4775200" cy="393396"/>
                  <a:chOff x="4830618" y="517236"/>
                  <a:chExt cx="4775200" cy="393396"/>
                </a:xfrm>
              </p:grpSpPr>
              <p:sp>
                <p:nvSpPr>
                  <p:cNvPr id="44" name="流程图: 终止 43"/>
                  <p:cNvSpPr/>
                  <p:nvPr/>
                </p:nvSpPr>
                <p:spPr>
                  <a:xfrm>
                    <a:off x="4830618" y="517236"/>
                    <a:ext cx="1524000" cy="393396"/>
                  </a:xfrm>
                  <a:prstGeom prst="flowChartTerminator">
                    <a:avLst/>
                  </a:prstGeom>
                  <a:gradFill>
                    <a:gsLst>
                      <a:gs pos="0">
                        <a:srgbClr val="C5FCFF"/>
                      </a:gs>
                      <a:gs pos="84000">
                        <a:srgbClr val="00B3BC"/>
                      </a:gs>
                      <a:gs pos="100000">
                        <a:srgbClr val="008F95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solidFill>
                      <a:srgbClr val="008F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流程图: 终止 44"/>
                  <p:cNvSpPr/>
                  <p:nvPr/>
                </p:nvSpPr>
                <p:spPr>
                  <a:xfrm>
                    <a:off x="6354618" y="517236"/>
                    <a:ext cx="3251200" cy="393396"/>
                  </a:xfrm>
                  <a:prstGeom prst="flowChartTerminator">
                    <a:avLst/>
                  </a:prstGeom>
                  <a:gradFill>
                    <a:gsLst>
                      <a:gs pos="0">
                        <a:srgbClr val="C5FCFF"/>
                      </a:gs>
                      <a:gs pos="84000">
                        <a:srgbClr val="00B3BC"/>
                      </a:gs>
                      <a:gs pos="100000">
                        <a:srgbClr val="008F95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solidFill>
                      <a:srgbClr val="008F9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3" name="流程图: 终止 42"/>
                <p:cNvSpPr/>
                <p:nvPr/>
              </p:nvSpPr>
              <p:spPr>
                <a:xfrm rot="5400000">
                  <a:off x="7635559" y="1722577"/>
                  <a:ext cx="716864" cy="216565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3">
                        <a:lumMod val="20000"/>
                        <a:lumOff val="80000"/>
                      </a:schemeClr>
                    </a:gs>
                    <a:gs pos="84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流程图: 终止 40"/>
              <p:cNvSpPr/>
              <p:nvPr/>
            </p:nvSpPr>
            <p:spPr>
              <a:xfrm rot="5400000">
                <a:off x="6372238" y="4404892"/>
                <a:ext cx="1570699" cy="352178"/>
              </a:xfrm>
              <a:prstGeom prst="flowChartTerminator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84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2" name="矩形 281"/>
            <p:cNvSpPr/>
            <p:nvPr/>
          </p:nvSpPr>
          <p:spPr>
            <a:xfrm>
              <a:off x="4335461" y="750090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4401464" y="1447957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1172864" y="715744"/>
            <a:ext cx="920693" cy="743586"/>
            <a:chOff x="1172864" y="715744"/>
            <a:chExt cx="920693" cy="743586"/>
          </a:xfrm>
        </p:grpSpPr>
        <p:grpSp>
          <p:nvGrpSpPr>
            <p:cNvPr id="4" name="组合 3"/>
            <p:cNvGrpSpPr/>
            <p:nvPr/>
          </p:nvGrpSpPr>
          <p:grpSpPr>
            <a:xfrm>
              <a:off x="1341778" y="727231"/>
              <a:ext cx="608592" cy="724115"/>
              <a:chOff x="2237703" y="911958"/>
              <a:chExt cx="2415512" cy="2874023"/>
            </a:xfrm>
          </p:grpSpPr>
          <p:sp>
            <p:nvSpPr>
              <p:cNvPr id="5" name="右弧形箭头 4"/>
              <p:cNvSpPr/>
              <p:nvPr/>
            </p:nvSpPr>
            <p:spPr>
              <a:xfrm rot="17790439">
                <a:off x="3661237" y="1271092"/>
                <a:ext cx="344891" cy="919038"/>
              </a:xfrm>
              <a:prstGeom prst="curvedLeftArrow">
                <a:avLst/>
              </a:prstGeom>
              <a:gradFill>
                <a:gsLst>
                  <a:gs pos="0">
                    <a:srgbClr val="C5FCFF"/>
                  </a:gs>
                  <a:gs pos="70000">
                    <a:srgbClr val="00B3BC"/>
                  </a:gs>
                  <a:gs pos="100000">
                    <a:srgbClr val="008F95"/>
                  </a:gs>
                </a:gsLst>
                <a:lin ang="5400000" scaled="1"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2237703" y="911958"/>
                <a:ext cx="819533" cy="1516173"/>
                <a:chOff x="2237703" y="911958"/>
                <a:chExt cx="1576915" cy="2917363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2237707" y="1102759"/>
                  <a:ext cx="1576911" cy="2726562"/>
                  <a:chOff x="3802004" y="1004819"/>
                  <a:chExt cx="1125419" cy="1945902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3802004" y="2247337"/>
                    <a:ext cx="1125416" cy="703384"/>
                    <a:chOff x="3358661" y="3345313"/>
                    <a:chExt cx="1125416" cy="703384"/>
                  </a:xfrm>
                </p:grpSpPr>
                <p:sp>
                  <p:nvSpPr>
                    <p:cNvPr id="29" name="流程图: 磁盘 28"/>
                    <p:cNvSpPr/>
                    <p:nvPr/>
                  </p:nvSpPr>
                  <p:spPr>
                    <a:xfrm>
                      <a:off x="3358662" y="3345313"/>
                      <a:ext cx="1125415" cy="703384"/>
                    </a:xfrm>
                    <a:prstGeom prst="flowChartMagneticDisk">
                      <a:avLst/>
                    </a:prstGeom>
                    <a:gradFill>
                      <a:gsLst>
                        <a:gs pos="0">
                          <a:srgbClr val="C5FCFF"/>
                        </a:gs>
                        <a:gs pos="70000">
                          <a:srgbClr val="00B3BC"/>
                        </a:gs>
                        <a:gs pos="100000">
                          <a:srgbClr val="008F95"/>
                        </a:gs>
                      </a:gsLst>
                      <a:lin ang="5400000" scaled="1"/>
                    </a:gradFill>
                    <a:ln>
                      <a:solidFill>
                        <a:srgbClr val="00B3B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椭圆 29"/>
                    <p:cNvSpPr/>
                    <p:nvPr/>
                  </p:nvSpPr>
                  <p:spPr>
                    <a:xfrm>
                      <a:off x="3358661" y="3349442"/>
                      <a:ext cx="1125415" cy="22309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8F9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3802007" y="1633270"/>
                    <a:ext cx="1125416" cy="705848"/>
                    <a:chOff x="3358661" y="3256568"/>
                    <a:chExt cx="1125416" cy="705848"/>
                  </a:xfrm>
                </p:grpSpPr>
                <p:sp>
                  <p:nvSpPr>
                    <p:cNvPr id="27" name="流程图: 磁盘 26"/>
                    <p:cNvSpPr/>
                    <p:nvPr/>
                  </p:nvSpPr>
                  <p:spPr>
                    <a:xfrm>
                      <a:off x="3358662" y="3259032"/>
                      <a:ext cx="1125415" cy="703384"/>
                    </a:xfrm>
                    <a:prstGeom prst="flowChartMagneticDisk">
                      <a:avLst/>
                    </a:prstGeom>
                    <a:gradFill>
                      <a:gsLst>
                        <a:gs pos="0">
                          <a:srgbClr val="C5FCFF"/>
                        </a:gs>
                        <a:gs pos="70000">
                          <a:srgbClr val="00B3BC"/>
                        </a:gs>
                        <a:gs pos="100000">
                          <a:srgbClr val="008F95"/>
                        </a:gs>
                      </a:gsLst>
                      <a:lin ang="5400000" scaled="1"/>
                    </a:gradFill>
                    <a:ln>
                      <a:solidFill>
                        <a:srgbClr val="00B3B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3358661" y="3256568"/>
                      <a:ext cx="1125415" cy="22309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8F9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3802004" y="1004819"/>
                    <a:ext cx="1125416" cy="706760"/>
                    <a:chOff x="3358661" y="3153439"/>
                    <a:chExt cx="1125416" cy="706760"/>
                  </a:xfrm>
                </p:grpSpPr>
                <p:sp>
                  <p:nvSpPr>
                    <p:cNvPr id="25" name="流程图: 磁盘 24"/>
                    <p:cNvSpPr/>
                    <p:nvPr/>
                  </p:nvSpPr>
                  <p:spPr>
                    <a:xfrm>
                      <a:off x="3358662" y="3156815"/>
                      <a:ext cx="1125415" cy="703384"/>
                    </a:xfrm>
                    <a:prstGeom prst="flowChartMagneticDisk">
                      <a:avLst/>
                    </a:prstGeom>
                    <a:gradFill>
                      <a:gsLst>
                        <a:gs pos="0">
                          <a:srgbClr val="C5FCFF"/>
                        </a:gs>
                        <a:gs pos="70000">
                          <a:srgbClr val="00B3BC"/>
                        </a:gs>
                        <a:gs pos="100000">
                          <a:srgbClr val="008F95"/>
                        </a:gs>
                      </a:gsLst>
                      <a:lin ang="5400000" scaled="1"/>
                    </a:gradFill>
                    <a:ln>
                      <a:solidFill>
                        <a:srgbClr val="00B3B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/>
                    <p:cNvSpPr/>
                    <p:nvPr/>
                  </p:nvSpPr>
                  <p:spPr>
                    <a:xfrm>
                      <a:off x="3358661" y="3153439"/>
                      <a:ext cx="1125415" cy="22309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49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21" name="椭圆 20"/>
                <p:cNvSpPr/>
                <p:nvPr/>
              </p:nvSpPr>
              <p:spPr>
                <a:xfrm>
                  <a:off x="2237703" y="911958"/>
                  <a:ext cx="1576906" cy="312595"/>
                </a:xfrm>
                <a:prstGeom prst="ellipse">
                  <a:avLst/>
                </a:prstGeom>
                <a:gradFill>
                  <a:gsLst>
                    <a:gs pos="0">
                      <a:srgbClr val="C5FCFF"/>
                    </a:gs>
                    <a:gs pos="70000">
                      <a:srgbClr val="00B3BC"/>
                    </a:gs>
                    <a:gs pos="100000">
                      <a:srgbClr val="008F95"/>
                    </a:gs>
                  </a:gsLst>
                  <a:lin ang="5400000" scaled="1"/>
                </a:gradFill>
                <a:ln w="12700">
                  <a:solidFill>
                    <a:srgbClr val="008F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3833682" y="2269808"/>
                <a:ext cx="819533" cy="1516173"/>
                <a:chOff x="2237703" y="911958"/>
                <a:chExt cx="1576915" cy="2917363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237707" y="1102759"/>
                  <a:ext cx="1576911" cy="2726562"/>
                  <a:chOff x="3802004" y="1004819"/>
                  <a:chExt cx="1125419" cy="1945902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3802004" y="2247337"/>
                    <a:ext cx="1125416" cy="703384"/>
                    <a:chOff x="3358661" y="3345313"/>
                    <a:chExt cx="1125416" cy="703384"/>
                  </a:xfrm>
                </p:grpSpPr>
                <p:sp>
                  <p:nvSpPr>
                    <p:cNvPr id="18" name="流程图: 磁盘 17"/>
                    <p:cNvSpPr/>
                    <p:nvPr/>
                  </p:nvSpPr>
                  <p:spPr>
                    <a:xfrm>
                      <a:off x="3358662" y="3345313"/>
                      <a:ext cx="1125415" cy="703384"/>
                    </a:xfrm>
                    <a:prstGeom prst="flowChartMagneticDisk">
                      <a:avLst/>
                    </a:prstGeom>
                    <a:gradFill>
                      <a:gsLst>
                        <a:gs pos="0">
                          <a:srgbClr val="C5FCFF"/>
                        </a:gs>
                        <a:gs pos="70000">
                          <a:srgbClr val="00B3BC"/>
                        </a:gs>
                        <a:gs pos="100000">
                          <a:srgbClr val="008F95"/>
                        </a:gs>
                      </a:gsLst>
                      <a:lin ang="5400000" scaled="1"/>
                    </a:gradFill>
                    <a:ln>
                      <a:solidFill>
                        <a:srgbClr val="00B3B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" name="椭圆 18"/>
                    <p:cNvSpPr/>
                    <p:nvPr/>
                  </p:nvSpPr>
                  <p:spPr>
                    <a:xfrm>
                      <a:off x="3358661" y="3349442"/>
                      <a:ext cx="1125415" cy="22309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8F9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3802007" y="1633270"/>
                    <a:ext cx="1125416" cy="705848"/>
                    <a:chOff x="3358661" y="3256568"/>
                    <a:chExt cx="1125416" cy="705848"/>
                  </a:xfrm>
                </p:grpSpPr>
                <p:sp>
                  <p:nvSpPr>
                    <p:cNvPr id="16" name="流程图: 磁盘 15"/>
                    <p:cNvSpPr/>
                    <p:nvPr/>
                  </p:nvSpPr>
                  <p:spPr>
                    <a:xfrm>
                      <a:off x="3358662" y="3259032"/>
                      <a:ext cx="1125415" cy="703384"/>
                    </a:xfrm>
                    <a:prstGeom prst="flowChartMagneticDisk">
                      <a:avLst/>
                    </a:prstGeom>
                    <a:gradFill>
                      <a:gsLst>
                        <a:gs pos="0">
                          <a:srgbClr val="C5FCFF"/>
                        </a:gs>
                        <a:gs pos="70000">
                          <a:srgbClr val="00B3BC"/>
                        </a:gs>
                        <a:gs pos="100000">
                          <a:srgbClr val="008F95"/>
                        </a:gs>
                      </a:gsLst>
                      <a:lin ang="5400000" scaled="1"/>
                    </a:gradFill>
                    <a:ln>
                      <a:solidFill>
                        <a:srgbClr val="00B3B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" name="椭圆 16"/>
                    <p:cNvSpPr/>
                    <p:nvPr/>
                  </p:nvSpPr>
                  <p:spPr>
                    <a:xfrm>
                      <a:off x="3358661" y="3256568"/>
                      <a:ext cx="1125415" cy="22309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8F9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3802004" y="1004819"/>
                    <a:ext cx="1125416" cy="706760"/>
                    <a:chOff x="3358661" y="3153439"/>
                    <a:chExt cx="1125416" cy="706760"/>
                  </a:xfrm>
                </p:grpSpPr>
                <p:sp>
                  <p:nvSpPr>
                    <p:cNvPr id="14" name="流程图: 磁盘 13"/>
                    <p:cNvSpPr/>
                    <p:nvPr/>
                  </p:nvSpPr>
                  <p:spPr>
                    <a:xfrm>
                      <a:off x="3358662" y="3156815"/>
                      <a:ext cx="1125415" cy="703384"/>
                    </a:xfrm>
                    <a:prstGeom prst="flowChartMagneticDisk">
                      <a:avLst/>
                    </a:prstGeom>
                    <a:gradFill>
                      <a:gsLst>
                        <a:gs pos="0">
                          <a:srgbClr val="C5FCFF"/>
                        </a:gs>
                        <a:gs pos="70000">
                          <a:srgbClr val="00B3BC"/>
                        </a:gs>
                        <a:gs pos="100000">
                          <a:srgbClr val="008F95"/>
                        </a:gs>
                      </a:gsLst>
                      <a:lin ang="5400000" scaled="1"/>
                    </a:gradFill>
                    <a:ln>
                      <a:solidFill>
                        <a:srgbClr val="00B3B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/>
                    <p:cNvSpPr/>
                    <p:nvPr/>
                  </p:nvSpPr>
                  <p:spPr>
                    <a:xfrm>
                      <a:off x="3358661" y="3153439"/>
                      <a:ext cx="1125415" cy="22309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49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0" name="椭圆 9"/>
                <p:cNvSpPr/>
                <p:nvPr/>
              </p:nvSpPr>
              <p:spPr>
                <a:xfrm>
                  <a:off x="2237703" y="911958"/>
                  <a:ext cx="1576906" cy="312595"/>
                </a:xfrm>
                <a:prstGeom prst="ellipse">
                  <a:avLst/>
                </a:prstGeom>
                <a:gradFill>
                  <a:gsLst>
                    <a:gs pos="0">
                      <a:srgbClr val="C5FCFF"/>
                    </a:gs>
                    <a:gs pos="70000">
                      <a:srgbClr val="00B3BC"/>
                    </a:gs>
                    <a:gs pos="100000">
                      <a:srgbClr val="008F95"/>
                    </a:gs>
                  </a:gsLst>
                  <a:lin ang="5400000" scaled="1"/>
                </a:gradFill>
                <a:ln w="12700">
                  <a:solidFill>
                    <a:srgbClr val="008F9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右弧形箭头 7"/>
              <p:cNvSpPr/>
              <p:nvPr/>
            </p:nvSpPr>
            <p:spPr>
              <a:xfrm rot="17790439" flipH="1" flipV="1">
                <a:off x="2684881" y="2669407"/>
                <a:ext cx="344891" cy="919038"/>
              </a:xfrm>
              <a:prstGeom prst="curvedLeftArrow">
                <a:avLst/>
              </a:prstGeom>
              <a:gradFill>
                <a:gsLst>
                  <a:gs pos="0">
                    <a:srgbClr val="C5FCFF"/>
                  </a:gs>
                  <a:gs pos="70000">
                    <a:srgbClr val="00B3BC"/>
                  </a:gs>
                  <a:gs pos="100000">
                    <a:srgbClr val="008F95"/>
                  </a:gs>
                </a:gsLst>
                <a:lin ang="5400000" scaled="1"/>
              </a:gradFill>
              <a:ln>
                <a:solidFill>
                  <a:srgbClr val="008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4" name="矩形 283"/>
            <p:cNvSpPr/>
            <p:nvPr/>
          </p:nvSpPr>
          <p:spPr>
            <a:xfrm>
              <a:off x="1172864" y="715744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1238867" y="1413611"/>
              <a:ext cx="854690" cy="4571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02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31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Public phosphorylation resource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</dc:creator>
  <cp:lastModifiedBy>sy</cp:lastModifiedBy>
  <cp:revision>25</cp:revision>
  <dcterms:created xsi:type="dcterms:W3CDTF">2019-06-05T06:11:28Z</dcterms:created>
  <dcterms:modified xsi:type="dcterms:W3CDTF">2019-06-05T10:42:11Z</dcterms:modified>
</cp:coreProperties>
</file>