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7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6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2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6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6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8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E3A-33F7-4BEC-9615-D78339500F2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1DD1-F7E3-4760-93D9-DF6BB6100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0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01159" y="978363"/>
            <a:ext cx="18200250" cy="6134327"/>
            <a:chOff x="-301159" y="978363"/>
            <a:chExt cx="18200250" cy="61343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1159" y="978363"/>
              <a:ext cx="2675121" cy="613432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" r="50924"/>
            <a:stretch/>
          </p:blipFill>
          <p:spPr>
            <a:xfrm>
              <a:off x="3077277" y="2904576"/>
              <a:ext cx="4917880" cy="246756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472" y="2904576"/>
              <a:ext cx="9200619" cy="246756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301159" y="978363"/>
              <a:ext cx="2675120" cy="1824214"/>
            </a:xfrm>
            <a:prstGeom prst="rect">
              <a:avLst/>
            </a:prstGeom>
            <a:noFill/>
            <a:ln w="31750">
              <a:solidFill>
                <a:srgbClr val="963C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126"/>
            <p:cNvSpPr>
              <a:spLocks noChangeArrowheads="1"/>
            </p:cNvSpPr>
            <p:nvPr/>
          </p:nvSpPr>
          <p:spPr bwMode="auto">
            <a:xfrm>
              <a:off x="8097391" y="3924557"/>
              <a:ext cx="498846" cy="427601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ECD0DD"/>
                </a:gs>
                <a:gs pos="32001">
                  <a:srgbClr val="C77399"/>
                </a:gs>
                <a:gs pos="100000">
                  <a:srgbClr val="963C6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9" name="右箭头 126"/>
            <p:cNvSpPr>
              <a:spLocks noChangeArrowheads="1"/>
            </p:cNvSpPr>
            <p:nvPr/>
          </p:nvSpPr>
          <p:spPr bwMode="auto">
            <a:xfrm>
              <a:off x="2476196" y="3924556"/>
              <a:ext cx="498846" cy="427601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ECD0DD"/>
                </a:gs>
                <a:gs pos="32001">
                  <a:srgbClr val="C77399"/>
                </a:gs>
                <a:gs pos="100000">
                  <a:srgbClr val="963C6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77277" y="4940135"/>
              <a:ext cx="4917880" cy="225631"/>
            </a:xfrm>
            <a:prstGeom prst="rect">
              <a:avLst/>
            </a:prstGeom>
            <a:noFill/>
            <a:ln w="31750">
              <a:solidFill>
                <a:srgbClr val="963C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82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A8F6414-C59A-452E-B748-890CD8646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92" y="0"/>
            <a:ext cx="12192000" cy="41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D3F8E6A-1244-46E2-9310-A0C412C2EC6F}"/>
              </a:ext>
            </a:extLst>
          </p:cNvPr>
          <p:cNvGrpSpPr/>
          <p:nvPr/>
        </p:nvGrpSpPr>
        <p:grpSpPr>
          <a:xfrm>
            <a:off x="1900052" y="1434371"/>
            <a:ext cx="9048998" cy="3400425"/>
            <a:chOff x="1900052" y="1351243"/>
            <a:chExt cx="9048998" cy="340042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22C5256-1622-4F4B-9256-DE987B8FEEAB}"/>
                </a:ext>
              </a:extLst>
            </p:cNvPr>
            <p:cNvGrpSpPr/>
            <p:nvPr/>
          </p:nvGrpSpPr>
          <p:grpSpPr>
            <a:xfrm>
              <a:off x="1900052" y="1351243"/>
              <a:ext cx="9048998" cy="3400425"/>
              <a:chOff x="1900052" y="1351243"/>
              <a:chExt cx="9048998" cy="3400425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DAC241F-635E-443C-B16A-3CA167F47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0052" y="1351243"/>
                <a:ext cx="2124075" cy="3400425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E20AB2A-224A-4375-9D40-D17494CB5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1627" y="2254850"/>
                <a:ext cx="6187423" cy="1593210"/>
              </a:xfrm>
              <a:prstGeom prst="rect">
                <a:avLst/>
              </a:prstGeom>
            </p:spPr>
          </p:pic>
          <p:sp>
            <p:nvSpPr>
              <p:cNvPr id="6" name="右箭头 126">
                <a:extLst>
                  <a:ext uri="{FF2B5EF4-FFF2-40B4-BE49-F238E27FC236}">
                    <a16:creationId xmlns:a16="http://schemas.microsoft.com/office/drawing/2014/main" id="{A23FEB61-AA24-4E49-8AD5-63BE8BEE2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929" y="2893028"/>
                <a:ext cx="369646" cy="316853"/>
              </a:xfrm>
              <a:prstGeom prst="rightArrow">
                <a:avLst>
                  <a:gd name="adj1" fmla="val 50000"/>
                  <a:gd name="adj2" fmla="val 49999"/>
                </a:avLst>
              </a:prstGeom>
              <a:gradFill rotWithShape="1">
                <a:gsLst>
                  <a:gs pos="0">
                    <a:srgbClr val="ECD0DD"/>
                  </a:gs>
                  <a:gs pos="32001">
                    <a:srgbClr val="C77399"/>
                  </a:gs>
                  <a:gs pos="100000">
                    <a:srgbClr val="963C64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1F31A35-9C92-4FAE-8683-C9BD6D8412D6}"/>
                </a:ext>
              </a:extLst>
            </p:cNvPr>
            <p:cNvSpPr/>
            <p:nvPr/>
          </p:nvSpPr>
          <p:spPr>
            <a:xfrm>
              <a:off x="2985839" y="2254850"/>
              <a:ext cx="1062038" cy="773358"/>
            </a:xfrm>
            <a:prstGeom prst="rect">
              <a:avLst/>
            </a:prstGeom>
            <a:noFill/>
            <a:ln w="31750">
              <a:solidFill>
                <a:srgbClr val="963C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91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</dc:creator>
  <cp:lastModifiedBy>Admin</cp:lastModifiedBy>
  <cp:revision>7</cp:revision>
  <dcterms:created xsi:type="dcterms:W3CDTF">2019-06-05T11:02:19Z</dcterms:created>
  <dcterms:modified xsi:type="dcterms:W3CDTF">2019-06-09T09:20:09Z</dcterms:modified>
</cp:coreProperties>
</file>