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bd8411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bd8411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bd8411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bd8411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bd8411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bd8411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bd84110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bd84110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bd8411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2bd8411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bd8411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bd8411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bd84110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2bd84110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2bd84110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2bd8411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bd84110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2bd84110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bd8411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2bd8411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fa1409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fa1409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bd8411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bd8411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bd84110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2bd84110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bd84110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2bd84110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2bd84110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2bd84110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2bd84110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2bd84110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2bd84110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2bd84110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2bd84110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2bd84110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2bd84110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2bd84110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2bd84110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2bd84110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2bd84110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2bd84110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fa1409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fa1409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2bd84110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2bd84110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dfa14098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dfa14098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2bd8411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2bd8411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2bd8411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2bd8411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dfa1409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dfa1409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dfa14098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dfa14098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dfa1409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dfa1409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bd841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bd841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2bd8411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2bd8411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2bd8411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2bd8411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fa1409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fa1409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2bd8411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2bd8411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2bd8411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2bd8411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2bd8411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2bd8411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2bd8411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2bd8411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2bd84110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2bd8411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fa1409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fa1409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bd84110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bd8411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bd8411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bd8411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bd8411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bd8411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bd8411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bd8411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38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243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Einführung in Angular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50" y="1121576"/>
            <a:ext cx="1987948" cy="19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 encapsulation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Wir haben die Klasse “.click-counter-container” definiert und gestyled, können wir nun überall diese Klasse verwenden um wunderschöne beige Kästen zu erzeugen?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Nein! Angular View Encapsulation verhindert das. Styles wirken sich nur innerhalb der Komponente aus.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Der Compiler nutzt dazu einen kleinen Trick (Attribut  + Attribut Selektor):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88" y="2506413"/>
            <a:ext cx="57435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663" y="2456375"/>
            <a:ext cx="30194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500" y="4088775"/>
            <a:ext cx="2743375" cy="9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3716975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Manchmal wollen wir das nicht, dazu einfach View Encapsulation deaktivieren: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Zurück zur Click Counter Komponente...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Wir wollen unsere Maximalzeit definieren (X Millisekunden)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Außerdem soll die Komponente nun endlich auch Klicks zählen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320" y="2063795"/>
            <a:ext cx="1521175" cy="15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325" y="3313700"/>
            <a:ext cx="941300" cy="9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1300" y="3998525"/>
            <a:ext cx="525250" cy="5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922300"/>
            <a:ext cx="3463875" cy="17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876925"/>
            <a:ext cx="3463875" cy="17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Zeit anzeigen lassen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Wir wollen dem Nutzer die verfügbare Zeit anzeigen lassen. Aber nicht in Millisekunden, sondern in Sekunden.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6298250" y="2073325"/>
            <a:ext cx="247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10000 / 1000 = 5? </a:t>
            </a:r>
            <a:r>
              <a:rPr lang="en-GB">
                <a:solidFill>
                  <a:schemeClr val="accent2"/>
                </a:solidFill>
              </a:rPr>
              <a:t>Mhh, klappt nicht…</a:t>
            </a:r>
            <a:br>
              <a:rPr lang="en-GB">
                <a:solidFill>
                  <a:schemeClr val="accent2"/>
                </a:solidFill>
              </a:rPr>
            </a:br>
            <a:br>
              <a:rPr lang="en-GB">
                <a:solidFill>
                  <a:schemeClr val="accent2"/>
                </a:solidFill>
              </a:rPr>
            </a:br>
            <a:r>
              <a:rPr lang="en-GB">
                <a:solidFill>
                  <a:schemeClr val="accent2"/>
                </a:solidFill>
              </a:rPr>
              <a:t>Angular Component lifecycle beachten!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40000"/>
            <a:ext cx="2886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2943297"/>
            <a:ext cx="2886075" cy="122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34400"/>
            <a:ext cx="2886075" cy="13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7313" y="1939988"/>
            <a:ext cx="24669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Component Lifecycle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Die wohl wichtigsten hooks: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ngOnChanges: Wird aufgerufen, wenn sich Input Variablen ändern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ngOnInit: Wird einmal zur Initialisierung einer Komponente aufgerufen, nach dem Konstruktor und nach dem ersten ngOnChanges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ngOnDestroy: Wird aufgerufen bevor Komponente zerstört wird (z.B. wenn View wechselt)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… alle weiteren hier: https://angular.io/guide/lifecycle-hooks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Angular bietet Interfaces für Komponenten die diese hooks: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1875"/>
            <a:ext cx="4047650" cy="1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51875"/>
            <a:ext cx="1803050" cy="1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Alternative: Pipes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77375" y="1126947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Wir können die Zahl auch direkt im Template formatieren. Hierzu eignen sich pipes.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&gt; ng generate pipe seconds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60313"/>
            <a:ext cx="42767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525" y="1960329"/>
            <a:ext cx="2505725" cy="3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520" y="2501870"/>
            <a:ext cx="1544400" cy="15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11700" y="4152950"/>
            <a:ext cx="8424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-GB">
                <a:solidFill>
                  <a:schemeClr val="lt2"/>
                </a:solidFill>
              </a:rPr>
              <a:t>Übliche</a:t>
            </a:r>
            <a:r>
              <a:rPr lang="en-GB">
                <a:solidFill>
                  <a:schemeClr val="lt2"/>
                </a:solidFill>
              </a:rPr>
              <a:t> real world Anwendungen: z.B. Umrechnung von Währungen, Formatierung von Date Objekten in lesbare Repräsentationen, Übersetzung von Konstanten …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-GB">
                <a:solidFill>
                  <a:schemeClr val="lt2"/>
                </a:solidFill>
              </a:rPr>
              <a:t>Angular bietet ein paar Pipes von Haus aus an: https://angular.io/guide/pipes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Zeit messen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 X Millisekunden wollen wir prüfen ob der Nutzer das Minigame gewonnen hat oder nicht.</a:t>
            </a:r>
            <a:br>
              <a:rPr lang="en-GB"/>
            </a:br>
            <a:r>
              <a:rPr lang="en-GB"/>
              <a:t>Gute Möglichkeit um Zeit zu stoppen: RxJS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Observables (schnell erklärt):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Observables sind Objekte die Events emitten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Andere Objekte können auf diese Events lauschen und darauf reagieren (subscriben)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462850" y="3896500"/>
            <a:ext cx="2345400" cy="102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Observable:</a:t>
            </a:r>
            <a:br>
              <a:rPr lang="en-GB"/>
            </a:br>
            <a:r>
              <a:rPr lang="en-GB"/>
              <a:t>Emit after X ms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4978550" y="3934000"/>
            <a:ext cx="2583000" cy="9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Subscription:</a:t>
            </a:r>
            <a:br>
              <a:rPr lang="en-GB"/>
            </a:br>
            <a:r>
              <a:rPr lang="en-GB"/>
              <a:t>On event: Check click count</a:t>
            </a:r>
            <a:endParaRPr/>
          </a:p>
        </p:txBody>
      </p:sp>
      <p:cxnSp>
        <p:nvCxnSpPr>
          <p:cNvPr id="171" name="Google Shape;171;p27"/>
          <p:cNvCxnSpPr>
            <a:stCxn id="169" idx="6"/>
            <a:endCxn id="170" idx="1"/>
          </p:cNvCxnSpPr>
          <p:nvPr/>
        </p:nvCxnSpPr>
        <p:spPr>
          <a:xfrm>
            <a:off x="2808250" y="4409350"/>
            <a:ext cx="217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7"/>
          <p:cNvSpPr txBox="1"/>
          <p:nvPr/>
        </p:nvSpPr>
        <p:spPr>
          <a:xfrm>
            <a:off x="3514975" y="4077900"/>
            <a:ext cx="11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Event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Zeit messen cont.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3996175"/>
            <a:ext cx="3741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“timer” ist unser Observable, es emitted ein Event nach this.maxTime Millisekunden. Bei jedem Event wird die Funktion innerhalb von “subscribe” ausgeführt.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37052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575" y="1169975"/>
            <a:ext cx="32956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7620" y="1169970"/>
            <a:ext cx="1396050" cy="14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7625" y="2657469"/>
            <a:ext cx="1396050" cy="14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5503925" y="631700"/>
            <a:ext cx="2051400" cy="825600"/>
          </a:xfrm>
          <a:prstGeom prst="wedgeRectCallout">
            <a:avLst>
              <a:gd fmla="val -42988" name="adj1"/>
              <a:gd fmla="val 696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*ngIf: Komponente wird nur gerendert, wenn Wert true 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3217075" y="192125"/>
            <a:ext cx="2051400" cy="825600"/>
          </a:xfrm>
          <a:prstGeom prst="wedgeRectCallout">
            <a:avLst>
              <a:gd fmla="val 27939" name="adj1"/>
              <a:gd fmla="val 1236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ng-container: Element ohne Markup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Inputs.. Dann gibt es auch Outputs?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Ja! Komponenten können auch nach außen kommunizieren. Wir wollen nun unsere AppComponent über Sieg oder Niederlage informieren...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942600"/>
            <a:ext cx="4369894" cy="20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55750"/>
            <a:ext cx="5961500" cy="8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4455" y="1942600"/>
            <a:ext cx="1713771" cy="22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9050" y="1942607"/>
            <a:ext cx="2317938" cy="163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Unsere App soll mehr als ein Minigame haben. Wir brauchen routing!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Landing: localhost:4200/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Click counter: localhost:4200/click-counter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Guess the color: localhost:4200/guess-the-color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Guess the color: Ein “Minigame” bei dem man eine Farbe erraten muss...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RouterModule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90625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038" y="1155700"/>
            <a:ext cx="2276475" cy="340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1"/>
          <p:cNvCxnSpPr/>
          <p:nvPr/>
        </p:nvCxnSpPr>
        <p:spPr>
          <a:xfrm flipH="1" rot="10800000">
            <a:off x="1782525" y="3421150"/>
            <a:ext cx="1275900" cy="107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498" y="1155700"/>
            <a:ext cx="3923024" cy="2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 ist Angular?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Web application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Free, 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Entwickelt von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Bekannte Alternativen: React, vue.js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Oder aber Serverseitige Frameworks wie Django (Python) oder Symfony (PHP)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RouterModule cont.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75" y="1017722"/>
            <a:ext cx="3111975" cy="2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375" y="1888819"/>
            <a:ext cx="2403100" cy="255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220" y="2683595"/>
            <a:ext cx="3049275" cy="23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 Result Counter ist kaputt!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@Input und @Output funktionieren nicht wenn die Komponenten nicht im Markup definiert sind sondern in der Router Konfiguration.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Wir brauchen eine andere Lösung um unsere Ergebnisse zu kommunizieren: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Services!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Sehr breit definiert: Typischerweise eine Klasse mit einem eng festgelegten Zweck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unserem Fall: Eine Klasse welche Siege und Niederlagen zählt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Unterschied zu normalen Typescript Klassen: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Service Instanzen lassen sich über dependency injection in andere Objekte </a:t>
            </a:r>
            <a:r>
              <a:rPr lang="en-GB"/>
              <a:t>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Verschiedene Objekte teilen sich die selbe Service Instanz!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Das ist wichtig, wir wollen ja die Ergebnisse aus allen Minigames addieren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Dependency Injection regelt das Instanzen Management und erspart uns eine Menge Arbeit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Normalerweise eine Instanz pro App, aber andere provider scopes Möglich</a:t>
            </a:r>
            <a:br>
              <a:rPr lang="en-GB"/>
            </a:br>
            <a:r>
              <a:rPr lang="en-GB"/>
              <a:t>(advanced: https://angular.io/guide/providers)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ResultsService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&gt; ng generate service results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2175"/>
            <a:ext cx="2057140" cy="33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5"/>
          <p:cNvCxnSpPr/>
          <p:nvPr/>
        </p:nvCxnSpPr>
        <p:spPr>
          <a:xfrm flipH="1">
            <a:off x="998850" y="1679988"/>
            <a:ext cx="2234700" cy="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5"/>
          <p:cNvCxnSpPr/>
          <p:nvPr/>
        </p:nvCxnSpPr>
        <p:spPr>
          <a:xfrm rot="10800000">
            <a:off x="1365625" y="1822300"/>
            <a:ext cx="1842900" cy="1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5"/>
          <p:cNvCxnSpPr/>
          <p:nvPr/>
        </p:nvCxnSpPr>
        <p:spPr>
          <a:xfrm rot="10800000">
            <a:off x="1605625" y="2443725"/>
            <a:ext cx="1620000" cy="1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5"/>
          <p:cNvCxnSpPr/>
          <p:nvPr/>
        </p:nvCxnSpPr>
        <p:spPr>
          <a:xfrm rot="10800000">
            <a:off x="2368950" y="2777475"/>
            <a:ext cx="864600" cy="1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5"/>
          <p:cNvSpPr txBox="1"/>
          <p:nvPr/>
        </p:nvSpPr>
        <p:spPr>
          <a:xfrm>
            <a:off x="3277325" y="1511100"/>
            <a:ext cx="35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2"/>
                </a:solidFill>
              </a:rPr>
              <a:t>Klasse ist über Dependency Injection injectable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3277325" y="1661200"/>
            <a:ext cx="34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2"/>
                </a:solidFill>
              </a:rPr>
              <a:t>Provider scope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317250" y="2280675"/>
            <a:ext cx="35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2"/>
                </a:solidFill>
              </a:rPr>
              <a:t>Counter Variablen (jetzt private mit gettern)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317250" y="2614125"/>
            <a:ext cx="35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2"/>
                </a:solidFill>
              </a:rPr>
              <a:t>Increment Funktion 1:1 Kopie aus AppComponent</a:t>
            </a:r>
            <a:endParaRPr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ResultsService cont.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52475"/>
            <a:ext cx="2600065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76650"/>
            <a:ext cx="2871825" cy="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60413"/>
            <a:ext cx="2715450" cy="5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9100" y="1152471"/>
            <a:ext cx="2827351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Komponenten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Lifecycle Hooks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View Encapsulation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Dependency Injection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RxJS / Observables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Letzter fehlender großer Baustein: Module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11700" y="1152475"/>
            <a:ext cx="29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Wir haben noch eine sehr kleine App. Trotzdem fängt es an unordentlich zu werden: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949" y="1325950"/>
            <a:ext cx="2142275" cy="3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5742850" y="1286125"/>
            <a:ext cx="29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Hier lässt sich mit ein paar Ordner noch Ordnung rein bringen (components, services, pipes). Bei großen Apps helfen Module!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cont.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helfen zusammenhängende Dinge zu organisieren.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Module deklarieren und exportieren Komponenten und Pipes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Deklarierte Komponenten/Pipes können innerhalb dieser verwendet werden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Exportierte Komponenten/Pipes können in anderen Modulen verwendet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Module importieren andere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Auf exportiere Funktionen der importierten Module kann dann zugegriffen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Module providen Injectables (Services), diese können innerhalb des Moduls verwendet werden und von importierenden Modulen verwendet werden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lazy loading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Wird sinnvoll bei großen Applikationen. Zweck ist es die initiale Ladezeit im Browser zu optimieren. Code soll nur geladen werden wenn er auch vom User benötigt wird.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Beispiel: Große App wie z.B. Youtube. Zwei Hauptparts: Videos anschauen, Videos hochladen und bearbeiten: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Videos anschauen tut jeder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Videos hochladen die wenigsten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Ohne lazy loading: Alles wird in eine Datei gebundled und gleichzeitig geladen. Auch User die nur Videos schauen wollen laden den Code zum Videos hochladen.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Mit lazy loading: Der Code landet in zwei separaten Dateien. Nur wenn man wirklich Videos hochladen will wird der dafür benötigte Code geladen.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Mehr dazu: https://angular.io/guide/lazy-loading-ngmodules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Strukturieren von größeren Apps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Folgende Struktur hat sich bewährt...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Warum ein Framework für </a:t>
            </a:r>
            <a:r>
              <a:rPr lang="en-GB"/>
              <a:t>Webapplikationen</a:t>
            </a:r>
            <a:r>
              <a:rPr lang="en-GB"/>
              <a:t>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Stellt Basisbausteine für Webapps zur Verfügung, z.B.: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Komponentensystem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Dependency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Data binding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HTTPClient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Router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Tooling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das braucht man bei einer modernen Webanwendung, </a:t>
            </a:r>
            <a:br>
              <a:rPr lang="en-GB"/>
            </a:br>
            <a:r>
              <a:rPr lang="en-GB"/>
              <a:t>Nicht das Rad zweimal erfinden!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95034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2"/>
          <p:cNvCxnSpPr/>
          <p:nvPr/>
        </p:nvCxnSpPr>
        <p:spPr>
          <a:xfrm rot="10800000">
            <a:off x="1019625" y="3984025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2"/>
          <p:cNvCxnSpPr/>
          <p:nvPr/>
        </p:nvCxnSpPr>
        <p:spPr>
          <a:xfrm rot="10800000">
            <a:off x="1019625" y="4511700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2"/>
          <p:cNvCxnSpPr/>
          <p:nvPr/>
        </p:nvCxnSpPr>
        <p:spPr>
          <a:xfrm rot="10800000">
            <a:off x="1053175" y="3425700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42"/>
          <p:cNvCxnSpPr/>
          <p:nvPr/>
        </p:nvCxnSpPr>
        <p:spPr>
          <a:xfrm rot="10800000">
            <a:off x="961650" y="363300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2"/>
          <p:cNvCxnSpPr/>
          <p:nvPr/>
        </p:nvCxnSpPr>
        <p:spPr>
          <a:xfrm rot="10800000">
            <a:off x="1019625" y="496925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2"/>
          <p:cNvCxnSpPr/>
          <p:nvPr/>
        </p:nvCxnSpPr>
        <p:spPr>
          <a:xfrm rot="10800000">
            <a:off x="1247675" y="1431150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/>
          <p:nvPr/>
        </p:nvCxnSpPr>
        <p:spPr>
          <a:xfrm rot="10800000">
            <a:off x="1247675" y="2240475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2"/>
          <p:cNvSpPr txBox="1"/>
          <p:nvPr/>
        </p:nvSpPr>
        <p:spPr>
          <a:xfrm>
            <a:off x="2739425" y="204900"/>
            <a:ext cx="24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All modules of the app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2998775" y="1245425"/>
            <a:ext cx="24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A feature module 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3076100" y="2082075"/>
            <a:ext cx="24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Another feature module </a:t>
            </a:r>
            <a:endParaRPr sz="900">
              <a:solidFill>
                <a:schemeClr val="accent2"/>
              </a:solidFill>
            </a:endParaRPr>
          </a:p>
        </p:txBody>
      </p:sp>
      <p:cxnSp>
        <p:nvCxnSpPr>
          <p:cNvPr id="304" name="Google Shape;304;p42"/>
          <p:cNvCxnSpPr/>
          <p:nvPr/>
        </p:nvCxnSpPr>
        <p:spPr>
          <a:xfrm rot="10800000">
            <a:off x="1374425" y="3036963"/>
            <a:ext cx="17511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3203500" y="2878575"/>
            <a:ext cx="576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A feature module can also have services, only put them in a module if they are provided in the modules scope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2909525" y="3267300"/>
            <a:ext cx="5978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Shared module: Contains everything that doesn’t belong to a specific module but is used in multiple modules. Usually components, directives and pipes that are exported by the module. Could also contain some arbitrary functions in a utility directory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2843050" y="3833475"/>
            <a:ext cx="576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Global services (providedIn: ‘root’)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2843050" y="4353300"/>
            <a:ext cx="508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All module classes, could contain sub directories, depends on data model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2739425" y="336925"/>
            <a:ext cx="432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accent2"/>
                </a:solidFill>
              </a:rPr>
              <a:t>The core module, usually holds the most basic components of the app</a:t>
            </a:r>
            <a:endParaRPr sz="9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Wie deploye ich eine App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Development server (ng s) keine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 muss “gebaut” werden (ng b --configuration=production)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Der compilation Prozess fasst die einzelnen Dateien in optimierte Pakete zusammen (mehr dazu gleich)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Die resultierenden Dateien können dann z.B. per container (Docker) gehostet werden, einfach auf einen FTP server geschoben werden, 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 ist “Kompilieren”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311700" y="2508025"/>
            <a:ext cx="85206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Browser verstehen nur JavaScript, HTML und CSS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Angular arbeitet aber mit TypeScript, CSS preprocessors (z.B. SCSS) und Templating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Der Compiler wandelt “fancy Code” in Code um, der vom Browser verstanden wird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Passiert bei Kommandos wie “ng serve” und “ng build”</a:t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 rotWithShape="1">
          <a:blip r:embed="rId3">
            <a:alphaModFix/>
          </a:blip>
          <a:srcRect b="8999" l="0" r="0" t="0"/>
          <a:stretch/>
        </p:blipFill>
        <p:spPr>
          <a:xfrm>
            <a:off x="1432275" y="1152475"/>
            <a:ext cx="5804124" cy="9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Was passiert beim Kompilieren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Das main Modul und alle lazy loaded Module werden in eine JS Datei gebundelt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Dabei werden verschiedene Optimierungen vorgenommen, insbesondere: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Tree Shaking: Entfernt ungenutzen Code (insbesondere aus dependencies)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SASS/SCSS wird zu CSS transpiliert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Typescript wird zu Javascript transpiliert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Minification: Komprimiert Code für minimale Dateigröße (Inlining, Variablen umbenennen,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HTML Templates werden in Javascript umgewandelt und beim ausführen live neu generiert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Automatisch erstellte Dateien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.browserslistrc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Definiert die unterstützten Browser. Der Compiler passt die generierten Dateien so an, dass alle gelisteten Browser unterstützt werden.</a:t>
            </a:r>
            <a:endParaRPr/>
          </a:p>
        </p:txBody>
      </p:sp>
      <p:pic>
        <p:nvPicPr>
          <p:cNvPr id="340" name="Google Shape;3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00" y="2341525"/>
            <a:ext cx="24574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.editorconfig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Grundlegende Konfiguration für IDEs</a:t>
            </a:r>
            <a:endParaRPr/>
          </a:p>
        </p:txBody>
      </p:sp>
      <p:pic>
        <p:nvPicPr>
          <p:cNvPr id="347" name="Google Shape;34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0" y="1802563"/>
            <a:ext cx="26670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.gitignore</a:t>
            </a:r>
            <a:endParaRPr/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(nicht Angular spezifisch) Definiert welche Dateien nicht ins git repo gepusht werden, z.B.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IDE</a:t>
            </a: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and editors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/.idea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.project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.classpath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.c9/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*.launch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.settings/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*.sublime-workspace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angular.json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Konfigurationsdatei, enthält Projektdefinitionen und builder Infos.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457" y="2407970"/>
            <a:ext cx="1307075" cy="1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package.json</a:t>
            </a:r>
            <a:endParaRPr/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Definiert dependencies und npm scripts.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“dependencies” werden in Kompilat mit übernommen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“devDependencies” dienen nur der Entwicklung (z.B. testing, typing, ...)</a:t>
            </a:r>
            <a:endParaRPr/>
          </a:p>
        </p:txBody>
      </p:sp>
      <p:pic>
        <p:nvPicPr>
          <p:cNvPr id="367" name="Google Shape;3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32" y="2908345"/>
            <a:ext cx="1307075" cy="1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Fallbeispiel: My Useless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Unser Beispiel: Eine App die verschiedene “tolle” Minigames anbietet.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Neue App erstellen: </a:t>
            </a:r>
            <a:br>
              <a:rPr lang="en-GB"/>
            </a:br>
            <a:r>
              <a:rPr lang="en-GB"/>
              <a:t>&gt; ng new my-useless-app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50" y="2386750"/>
            <a:ext cx="4339776" cy="2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files</a:t>
            </a:r>
            <a:endParaRPr/>
          </a:p>
        </p:txBody>
      </p:sp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 werden einige Files generiert die mit Testing zu tun haben: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karma.conf.js (Konfiguration vom Karma Testing framework)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src/test.ts (Script zum Laden der Projekttests)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...spec.ts (Testfile von Komponente / Service / ...)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src/polyfills.ts</a:t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A polyfill is </a:t>
            </a: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a piece of code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</a:rPr>
              <a:t> (usually JavaScript on the Web) used to provide modern functionality on older browsers that do not natively support it.</a:t>
            </a:r>
            <a:r>
              <a:rPr lang="en-GB"/>
              <a:t>” - MDN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Hier </a:t>
            </a:r>
            <a:r>
              <a:rPr lang="en-GB"/>
              <a:t>wird</a:t>
            </a:r>
            <a:r>
              <a:rPr lang="en-GB"/>
              <a:t> also definiert welche exakten polyfills mit in den build gelangen. Im Normalfall muss hier nichts angepasst werden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11700" y="47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main.ts</a:t>
            </a:r>
            <a:endParaRPr/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Verantwortlich für Application bootstrapping. Hier ist der Startpunkt für den Compiler definiert.</a:t>
            </a:r>
            <a:br>
              <a:rPr lang="en-GB"/>
            </a:br>
            <a:r>
              <a:rPr lang="en-GB"/>
              <a:t>Normalerweise muss hier nichts angepasst werden.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 files</a:t>
            </a:r>
            <a:endParaRPr/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Definiert Umgebungskonstanten wie z.B. Backend URLs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 build configuration existiert normalerweise ein environment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 Code immer “environment.ts” importieren, nie z.B. “environment.prod.ts”</a:t>
            </a:r>
            <a:br>
              <a:rPr lang="en-GB"/>
            </a:br>
            <a:r>
              <a:rPr lang="en-GB"/>
              <a:t>Beim Bauen wird die Datei mit der richtigen Konfiguration ersetzt (siehe angular.json).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tsconfig</a:t>
            </a:r>
            <a:endParaRPr/>
          </a:p>
        </p:txBody>
      </p:sp>
      <p:sp>
        <p:nvSpPr>
          <p:cNvPr id="397" name="Google Shape;39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Die tsconfig Dateien dienen zur TypeScript compiler Konfiguration. Hier lässt sich z.B. die ECMA script Version einstellen in die der Code kompiliert werden soll.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283" y="0"/>
            <a:ext cx="75707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57400" y="228200"/>
            <a:ext cx="1447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&gt; ng 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</a:rPr>
              <a:t>Startet development Server, App ist nun unter localhost:4200 erreichbar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Komponenten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Wiederverwendbare Bausteine einer Applikation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Z.B. Komponente für Ladespinner, Dropdown, Button, Texteditor,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Drei Teile: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TypeScript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HTML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(S)CSS Styles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Beispiel: click-counter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 Minigame. Du gewinnst, wenn du 10 mal in weniger als X Sekunden klickst.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ng generate component click-counter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Oder mit IDE Unterstützung (direkt im richtigen Ordner):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0" y="2607563"/>
            <a:ext cx="45529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50" y="3171800"/>
            <a:ext cx="29146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Generierte Komponente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243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800" y="1243800"/>
            <a:ext cx="18737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013" y="2430263"/>
            <a:ext cx="42386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 paar Styles und Markup...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1186138"/>
            <a:ext cx="28956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00" y="2049313"/>
            <a:ext cx="23241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225" y="1477625"/>
            <a:ext cx="24574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