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谭 宇翔" initials="谭" lastIdx="4" clrIdx="0">
    <p:extLst>
      <p:ext uri="{19B8F6BF-5375-455C-9EA6-DF929625EA0E}">
        <p15:presenceInfo xmlns:p15="http://schemas.microsoft.com/office/powerpoint/2012/main" userId="d10e6273335520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3EF97-D947-406C-B1B5-B3E8FE1E1095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72C-48A0-4C59-A29F-5B799ACE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0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239-003-2493-7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CVtree</a:t>
            </a:r>
            <a:r>
              <a:rPr lang="en-US" altLang="zh-CN" dirty="0"/>
              <a:t>: oligopeptide content, i.e., frequency of amino acid </a:t>
            </a:r>
            <a:r>
              <a:rPr lang="en-US" altLang="zh-CN" i="1" dirty="0" err="1">
                <a:effectLst/>
              </a:rPr>
              <a:t>K</a:t>
            </a:r>
            <a:r>
              <a:rPr lang="en-US" altLang="zh-CN" dirty="0" err="1"/>
              <a:t>strings</a:t>
            </a:r>
            <a:r>
              <a:rPr lang="en-US" altLang="zh-CN" dirty="0"/>
              <a:t> in their complete proteomes</a:t>
            </a:r>
            <a:r>
              <a:rPr lang="zh-CN" altLang="en-US" dirty="0"/>
              <a:t>；</a:t>
            </a:r>
            <a:r>
              <a:rPr lang="en-US" altLang="zh-CN" dirty="0">
                <a:effectLst/>
                <a:hlinkClick r:id="rId3"/>
              </a:rPr>
              <a:t>Whole Proteome Prokaryote Phylogeny Without Sequence Alignment: A K-String Composition Approach | SpringerLink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blasp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蛋白同源比对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Phylophlan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（基因组进化树）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iTol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（进化树美化）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gggene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（基因簇可视化）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Jalview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（多序列比对及可视化）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pheatmap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（热图）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7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6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5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589909"/>
          </a:xfrm>
          <a:prstGeom prst="rect">
            <a:avLst/>
          </a:prstGeom>
          <a:solidFill>
            <a:srgbClr val="243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482715"/>
            <a:ext cx="12192000" cy="375285"/>
          </a:xfrm>
          <a:prstGeom prst="rect">
            <a:avLst/>
          </a:prstGeom>
          <a:solidFill>
            <a:srgbClr val="243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1600" b="1">
                <a:latin typeface="Arial Unicode MS" panose="020B0604020202020204" charset="-122"/>
                <a:ea typeface="Arial Unicode MS" panose="020B0604020202020204" charset="-122"/>
                <a:cs typeface="+mn-lt"/>
              </a:rPr>
              <a:t>造物致知，造物致用 </a:t>
            </a:r>
            <a:r>
              <a:rPr lang="en-US" altLang="zh-CN" sz="1600" b="1">
                <a:latin typeface="Arial Unicode MS" panose="020B0604020202020204" charset="-122"/>
                <a:ea typeface="Arial Unicode MS" panose="020B0604020202020204" charset="-122"/>
                <a:cs typeface="+mn-lt"/>
              </a:rPr>
              <a:t>| build to learn, build to use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4" hasCustomPrompt="1"/>
            <p:custDataLst>
              <p:tags r:id="rId1"/>
            </p:custDataLst>
          </p:nvPr>
        </p:nvSpPr>
        <p:spPr>
          <a:xfrm>
            <a:off x="281305" y="1337186"/>
            <a:ext cx="11637645" cy="4846443"/>
          </a:xfrm>
          <a:noFill/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单击此处插入图片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先进院logo(白色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6845" y="54431"/>
            <a:ext cx="2257425" cy="484505"/>
          </a:xfrm>
          <a:prstGeom prst="rect">
            <a:avLst/>
          </a:prstGeom>
        </p:spPr>
      </p:pic>
      <p:pic>
        <p:nvPicPr>
          <p:cNvPr id="10" name="图片 9" descr="合成院logo（新-原色）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6"/>
          <a:srcRect l="7754" t="4222" r="7044" b="7593"/>
          <a:stretch/>
        </p:blipFill>
        <p:spPr>
          <a:xfrm>
            <a:off x="11578781" y="39009"/>
            <a:ext cx="503497" cy="501740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8" name="矩形 7"/>
          <p:cNvSpPr/>
          <p:nvPr userDrawn="1"/>
        </p:nvSpPr>
        <p:spPr>
          <a:xfrm>
            <a:off x="6287381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背 景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762829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算 法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9238277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评 估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0713724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计 划</a:t>
            </a:r>
          </a:p>
        </p:txBody>
      </p:sp>
      <p:sp>
        <p:nvSpPr>
          <p:cNvPr id="18" name="内容占位符 5"/>
          <p:cNvSpPr>
            <a:spLocks noGrp="1"/>
          </p:cNvSpPr>
          <p:nvPr>
            <p:ph sz="quarter" idx="15" hasCustomPrompt="1"/>
            <p:custDataLst>
              <p:tags r:id="rId3"/>
            </p:custDataLst>
          </p:nvPr>
        </p:nvSpPr>
        <p:spPr>
          <a:xfrm>
            <a:off x="281305" y="595150"/>
            <a:ext cx="11637645" cy="555223"/>
          </a:xfrm>
          <a:noFill/>
        </p:spPr>
        <p:txBody>
          <a:bodyPr wrap="square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76582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3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6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7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7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0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154829" y="600279"/>
            <a:ext cx="11376771" cy="5552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functional gene sets –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BileAcid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SCFA, bacteriophage lysin……</a:t>
            </a:r>
            <a:endParaRPr lang="en-US" altLang="zh-CN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Targeted functional gene sets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EEC54F0-581F-4F53-88E2-C7B52C3E6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310" b="63654"/>
          <a:stretch/>
        </p:blipFill>
        <p:spPr>
          <a:xfrm>
            <a:off x="7173705" y="1291567"/>
            <a:ext cx="5018295" cy="16480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F20D568-FB15-4A26-8943-E696A8EB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705" y="3097290"/>
            <a:ext cx="5018295" cy="18358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5EF3244F-4E2F-4D6C-8C36-15B936A1D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003" y="5090807"/>
            <a:ext cx="3808149" cy="13290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64A0A75B-F335-46E8-968A-9A54115B53B1}"/>
              </a:ext>
            </a:extLst>
          </p:cNvPr>
          <p:cNvSpPr txBox="1"/>
          <p:nvPr/>
        </p:nvSpPr>
        <p:spPr>
          <a:xfrm>
            <a:off x="5508468" y="2083250"/>
            <a:ext cx="12677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cluster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7B4F9879-F52E-4BB8-BC77-A017CB722EEA}"/>
              </a:ext>
            </a:extLst>
          </p:cNvPr>
          <p:cNvSpPr txBox="1"/>
          <p:nvPr/>
        </p:nvSpPr>
        <p:spPr>
          <a:xfrm>
            <a:off x="5508468" y="3794315"/>
            <a:ext cx="166523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sequence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3AA859E0-6752-4D7D-8897-B7D05C79C2E5}"/>
              </a:ext>
            </a:extLst>
          </p:cNvPr>
          <p:cNvSpPr txBox="1"/>
          <p:nvPr/>
        </p:nvSpPr>
        <p:spPr>
          <a:xfrm>
            <a:off x="5508468" y="5413047"/>
            <a:ext cx="153722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abundance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93B263B3-23D7-4B8D-ACA8-9D3CFF77622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" t="7795" r="5603" b="7487"/>
          <a:stretch/>
        </p:blipFill>
        <p:spPr>
          <a:xfrm>
            <a:off x="366488" y="2754231"/>
            <a:ext cx="4646471" cy="376273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4A0A75B-F335-46E8-968A-9A54115B53B1}"/>
              </a:ext>
            </a:extLst>
          </p:cNvPr>
          <p:cNvSpPr txBox="1"/>
          <p:nvPr/>
        </p:nvSpPr>
        <p:spPr>
          <a:xfrm>
            <a:off x="154829" y="2438417"/>
            <a:ext cx="24010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with functional genes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BB73F34-52B6-44A3-ABA2-6A8AB84017CA}"/>
              </a:ext>
            </a:extLst>
          </p:cNvPr>
          <p:cNvSpPr txBox="1"/>
          <p:nvPr/>
        </p:nvSpPr>
        <p:spPr>
          <a:xfrm>
            <a:off x="366488" y="1317074"/>
            <a:ext cx="610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blasp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Phylophlan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iTol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gggene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Jalview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pheatmap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51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91922108"/>
  <p:tag name="KSO_WM_UNIT_PLACING_PICTURE_USER_VIEWPORT" val="{&quot;height&quot;:5331,&quot;width&quot;:554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宇翔</dc:creator>
  <cp:lastModifiedBy>谭 宇翔</cp:lastModifiedBy>
  <cp:revision>10</cp:revision>
  <dcterms:created xsi:type="dcterms:W3CDTF">2022-07-18T14:04:37Z</dcterms:created>
  <dcterms:modified xsi:type="dcterms:W3CDTF">2022-07-27T05:40:08Z</dcterms:modified>
</cp:coreProperties>
</file>