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8" r:id="rId2"/>
    <p:sldId id="2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6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Phase</a:t>
            </a:r>
            <a:r>
              <a:rPr lang="zh-CN" altLang="en-US" dirty="0"/>
              <a:t>：起始编码未知</a:t>
            </a:r>
            <a:r>
              <a:rPr lang="en-US" altLang="zh-CN" dirty="0"/>
              <a:t>,</a:t>
            </a:r>
            <a:r>
              <a:rPr lang="zh-CN" altLang="en-US" dirty="0"/>
              <a:t>仅</a:t>
            </a:r>
            <a:r>
              <a:rPr lang="en-US" altLang="zh-CN" dirty="0"/>
              <a:t>CDS</a:t>
            </a:r>
            <a:r>
              <a:rPr lang="zh-CN" altLang="en-US" dirty="0"/>
              <a:t>会注释，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2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Prokka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Annotation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734ADB4B-2C2E-4AA9-9F93-F935D125AC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26"/>
          <a:stretch/>
        </p:blipFill>
        <p:spPr>
          <a:xfrm>
            <a:off x="112140" y="2186755"/>
            <a:ext cx="3937610" cy="1733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9D3B7C6-5489-4DD0-B6A6-397832658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146"/>
          <a:stretch/>
        </p:blipFill>
        <p:spPr>
          <a:xfrm>
            <a:off x="4290993" y="2186755"/>
            <a:ext cx="3591306" cy="34940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032A2CFF-1F48-4C8E-A1C7-3A6AD2C3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3542" y="2200501"/>
            <a:ext cx="4009123" cy="2701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2A4F7AE-BC43-465F-80C0-BE7C8521B22B}"/>
              </a:ext>
            </a:extLst>
          </p:cNvPr>
          <p:cNvSpPr txBox="1"/>
          <p:nvPr/>
        </p:nvSpPr>
        <p:spPr>
          <a:xfrm>
            <a:off x="1501612" y="1787006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E0E368CD-E9D0-47C8-BBD4-FE51837A2135}"/>
              </a:ext>
            </a:extLst>
          </p:cNvPr>
          <p:cNvSpPr txBox="1"/>
          <p:nvPr/>
        </p:nvSpPr>
        <p:spPr>
          <a:xfrm>
            <a:off x="5634885" y="1787006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5878E338-59C3-49EB-A233-8B247928F8E8}"/>
              </a:ext>
            </a:extLst>
          </p:cNvPr>
          <p:cNvSpPr txBox="1"/>
          <p:nvPr/>
        </p:nvSpPr>
        <p:spPr>
          <a:xfrm>
            <a:off x="9563041" y="1787006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195904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sz="3200" dirty="0" err="1"/>
              <a:t>Prokka</a:t>
            </a:r>
            <a:r>
              <a:rPr lang="zh-CN" altLang="en-US" sz="3200" dirty="0"/>
              <a:t>：</a:t>
            </a:r>
            <a:r>
              <a:rPr lang="en-US" altLang="zh-CN" sz="3200" dirty="0" err="1"/>
              <a:t>gff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tsv</a:t>
            </a:r>
            <a:r>
              <a:rPr lang="en-US" altLang="zh-CN" sz="3200" dirty="0"/>
              <a:t> file </a:t>
            </a:r>
            <a:r>
              <a:rPr lang="zh-CN" altLang="en-US" sz="3200" dirty="0"/>
              <a:t>（</a:t>
            </a:r>
            <a:r>
              <a:rPr lang="en-US" altLang="zh-CN" sz="3200" dirty="0"/>
              <a:t>DO80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Annotation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81305" y="1374478"/>
          <a:ext cx="11637648" cy="1604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9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304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468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156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2427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333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14812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69956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24654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Seq_ID</a:t>
                      </a:r>
                      <a:endParaRPr lang="en-US" sz="1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Source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Strand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Phase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Attributes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prokka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ID=MHDHFPLE_00005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_gene;locus_tag=MHDHFPLE_00005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Prodigal:002006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5442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ID=MHDHFPLE_00005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;Parent=MHDHFPLE_00005_gene;inference=ab initio prediction:Prodigal:002006;locus_tag=MHDHFPLE_00005;product=</a:t>
                      </a:r>
                      <a:r>
                        <a:rPr lang="en-US" sz="1400" b="1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hypothetical protein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81305" y="3438495"/>
          <a:ext cx="11637647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6625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locus_tag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length_bp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EC_number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product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feaB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MHDHFPLE_00003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feaB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1.2.1.39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COG1012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Phenylacetaldehyde dehydrogenase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MHDHFPLE_00005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hypothetical protein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gene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MHDHFPLE_00184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CDS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hns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COG2916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DNA-binding protein H-NS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920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179</Words>
  <Application>Microsoft Office PowerPoint</Application>
  <PresentationFormat>宽屏</PresentationFormat>
  <Paragraphs>74</Paragraphs>
  <Slides>2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 Unicode MS</vt:lpstr>
      <vt:lpstr>Open Sans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2022-07-27T05:11:34Z</dcterms:modified>
</cp:coreProperties>
</file>