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 宇翔" initials="谭" lastIdx="4" clrIdx="0">
    <p:extLst>
      <p:ext uri="{19B8F6BF-5375-455C-9EA6-DF929625EA0E}">
        <p15:presenceInfo xmlns:p15="http://schemas.microsoft.com/office/powerpoint/2012/main" userId="d10e627333552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EF97-D947-406C-B1B5-B3E8FE1E1095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72C-48A0-4C59-A29F-5B799ACE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nar/article/48/D1/D517/560899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hlinkClick r:id="rId3"/>
              </a:rPr>
              <a:t>CARD 2020: antibiotic </a:t>
            </a:r>
            <a:r>
              <a:rPr lang="en-US" altLang="zh-CN" dirty="0" err="1">
                <a:hlinkClick r:id="rId3"/>
              </a:rPr>
              <a:t>resistome</a:t>
            </a:r>
            <a:r>
              <a:rPr lang="en-US" altLang="zh-CN" dirty="0">
                <a:hlinkClick r:id="rId3"/>
              </a:rPr>
              <a:t> surveillance with the comprehensive antibiotic resistance database | Nucleic Acids Research | Oxford Academic (oup.com)</a:t>
            </a:r>
            <a:endParaRPr lang="en-US" altLang="zh-CN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CARD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[84]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是目前唯一在更新的专注于抗生素抗性基础数据收集的数据库，它继承了首个抗生素抗性数据库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ARDB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[85]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Antibiotic Resistance Genes Database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）的全部内容。其他相关抗生素抗性数据库（如：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ARGs-OAP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调用的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SARG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数据库、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2019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年停更的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ARG-ANNOT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[86]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数据库、</a:t>
            </a:r>
            <a:r>
              <a:rPr lang="en-US" altLang="zh-CN" sz="1800" kern="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Resfams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[87]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数据库和</a:t>
            </a:r>
            <a:r>
              <a:rPr lang="en-US" altLang="zh-CN" sz="1800" kern="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ResFinder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[88]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的数据库等）都是基于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CARD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（或已经停更的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ARDB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）中的信息，再结合其他一些蛋白功能数据库的信息，最后通过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HMM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等分类方法进行注释整理。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CARD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数据库由四部分关联组成：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1.ARO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Antibiotic Resistance Ontology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）记录抗生素抗性实体词；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2. MO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Model Ontology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）记录校验过的序列和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SNP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信息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;3.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MOBIO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Mobilome Ontology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）记录可移动元件实体词；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VIRO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Virulence Ontology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）记录毒力相关实体词。当前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CARD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共包含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6453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个实体词（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Ontology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），其中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ARO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七类、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十二类、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MOBIO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三大类和</a:t>
            </a:r>
            <a:r>
              <a:rPr lang="en-US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VIRO</a:t>
            </a:r>
            <a:r>
              <a:rPr lang="zh-CN" altLang="zh-CN" sz="1800" kern="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四大类。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7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589909"/>
          </a:xfrm>
          <a:prstGeom prst="rect">
            <a:avLst/>
          </a:prstGeom>
          <a:solidFill>
            <a:srgbClr val="243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243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造物致知，造物致用 </a:t>
            </a:r>
            <a:r>
              <a:rPr lang="en-US" altLang="zh-CN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| build to learn, build to use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  <p:custDataLst>
              <p:tags r:id="rId1"/>
            </p:custDataLst>
          </p:nvPr>
        </p:nvSpPr>
        <p:spPr>
          <a:xfrm>
            <a:off x="281305" y="1337186"/>
            <a:ext cx="11637645" cy="4846443"/>
          </a:xfrm>
          <a:noFill/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单击此处插入图片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先进院logo(白色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845" y="54431"/>
            <a:ext cx="2257425" cy="484505"/>
          </a:xfrm>
          <a:prstGeom prst="rect">
            <a:avLst/>
          </a:prstGeom>
        </p:spPr>
      </p:pic>
      <p:pic>
        <p:nvPicPr>
          <p:cNvPr id="10" name="图片 9" descr="合成院logo（新-原色）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l="7754" t="4222" r="7044" b="7593"/>
          <a:stretch/>
        </p:blipFill>
        <p:spPr>
          <a:xfrm>
            <a:off x="11578781" y="39009"/>
            <a:ext cx="503497" cy="50174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 userDrawn="1"/>
        </p:nvSpPr>
        <p:spPr>
          <a:xfrm>
            <a:off x="6287381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背 景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762829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算 法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238277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评 估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13724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计 划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281305" y="595150"/>
            <a:ext cx="11637645" cy="555223"/>
          </a:xfrm>
          <a:noFill/>
        </p:spPr>
        <p:txBody>
          <a:bodyPr wrap="square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658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6218" y="626969"/>
            <a:ext cx="11637645" cy="581413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Gene Identifier (RGI)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Annotation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CECD465-8F0F-44D1-B1DC-295B4C3AB4D3}"/>
              </a:ext>
            </a:extLst>
          </p:cNvPr>
          <p:cNvSpPr txBox="1"/>
          <p:nvPr/>
        </p:nvSpPr>
        <p:spPr>
          <a:xfrm>
            <a:off x="8053568" y="6488668"/>
            <a:ext cx="100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BSC34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576C278-0713-4CF6-81A3-064F5D513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00"/>
          <a:stretch/>
        </p:blipFill>
        <p:spPr>
          <a:xfrm>
            <a:off x="4378750" y="1340826"/>
            <a:ext cx="5127200" cy="2431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8EDA7EE9-5396-485D-891F-02E383601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474" y="3962400"/>
            <a:ext cx="9321172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A92CC19F-4865-470C-A5D6-25B9C7F0205D}"/>
              </a:ext>
            </a:extLst>
          </p:cNvPr>
          <p:cNvSpPr txBox="1"/>
          <p:nvPr/>
        </p:nvSpPr>
        <p:spPr>
          <a:xfrm>
            <a:off x="270577" y="1398836"/>
            <a:ext cx="41081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Comprehensive Antibiotic Resistance Database(CARD)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A73B71AF-AD66-4AD6-841A-2AFD0C8BB3C0}"/>
              </a:ext>
            </a:extLst>
          </p:cNvPr>
          <p:cNvSpPr txBox="1"/>
          <p:nvPr/>
        </p:nvSpPr>
        <p:spPr>
          <a:xfrm>
            <a:off x="270577" y="4343400"/>
            <a:ext cx="2485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Culturomics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</a:t>
            </a:r>
          </a:p>
        </p:txBody>
      </p:sp>
      <p:sp>
        <p:nvSpPr>
          <p:cNvPr id="10" name="矩形 9"/>
          <p:cNvSpPr/>
          <p:nvPr/>
        </p:nvSpPr>
        <p:spPr>
          <a:xfrm>
            <a:off x="5215948" y="1657350"/>
            <a:ext cx="1327727" cy="59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1922108"/>
  <p:tag name="KSO_WM_UNIT_PLACING_PICTURE_USER_VIEWPORT" val="{&quot;height&quot;:5331,&quot;width&quot;:55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277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Open Sans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宇翔</dc:creator>
  <cp:lastModifiedBy>谭 宇翔</cp:lastModifiedBy>
  <cp:revision>10</cp:revision>
  <dcterms:created xsi:type="dcterms:W3CDTF">2022-07-18T14:04:37Z</dcterms:created>
  <dcterms:modified xsi:type="dcterms:W3CDTF">2022-07-27T07:41:33Z</dcterms:modified>
</cp:coreProperties>
</file>