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8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2B02B-178B-42F0-A4EE-2C4E200A082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2D5D-2C1E-4886-BFE5-4A8418FD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lmer\Documents\BioHackBoard\d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3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6588224" y="2636912"/>
            <a:ext cx="432048" cy="93610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592900" y="3645024"/>
            <a:ext cx="432048" cy="93610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24948" y="2854030"/>
            <a:ext cx="21253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MOSFET switch (pin 5)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100V 8A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4948" y="3928410"/>
            <a:ext cx="204863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MOSFET switch (pin 6)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100V 8A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11961" y="1651913"/>
            <a:ext cx="1512167" cy="134503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4128" y="1328747"/>
            <a:ext cx="296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 a rotary encoder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(Terminal A, GND, Terminal B)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858094" y="1466108"/>
            <a:ext cx="1" cy="12648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131840" y="1466108"/>
            <a:ext cx="255835" cy="13681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9672" y="729570"/>
            <a:ext cx="415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MS1, MS2 and MS3 control the resolution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of the stepper motor driver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0493" y="1466108"/>
            <a:ext cx="105283" cy="12648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3568" y="6237312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Stepper motor connection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195736" y="4581128"/>
            <a:ext cx="491611" cy="15121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59656" y="1975078"/>
            <a:ext cx="480496" cy="27500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6341380" y="4672117"/>
            <a:ext cx="432048" cy="66509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18101" y="4759588"/>
            <a:ext cx="2662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Two rows of I2C connections.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Usable for I2C LCD panel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427985" y="4733247"/>
            <a:ext cx="756083" cy="100000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64298" y="5816652"/>
            <a:ext cx="4775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2 thermistor connections with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voltage divider using a 10k ohm resistor.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Remove the jumpers to use the pins for something else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835696" y="4113076"/>
            <a:ext cx="172819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07" y="3531391"/>
            <a:ext cx="1804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Arduino pins for controlling the stepper driver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</dc:creator>
  <cp:lastModifiedBy>John C</cp:lastModifiedBy>
  <cp:revision>3</cp:revision>
  <dcterms:created xsi:type="dcterms:W3CDTF">2015-07-30T10:58:50Z</dcterms:created>
  <dcterms:modified xsi:type="dcterms:W3CDTF">2015-07-30T11:14:44Z</dcterms:modified>
</cp:coreProperties>
</file>