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6"/>
  </p:normalViewPr>
  <p:slideViewPr>
    <p:cSldViewPr snapToGrid="0" snapToObjects="1">
      <p:cViewPr varScale="1">
        <p:scale>
          <a:sx n="94" d="100"/>
          <a:sy n="94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5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7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5680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CE15-3475-4A4B-A4B6-6E0EFF0BADF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4gh/tool-registry-service-schema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5CE9-B89A-2E46-97A8-9C9A07EB0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 for </a:t>
            </a:r>
            <a:r>
              <a:rPr lang="en-US" dirty="0" err="1"/>
              <a:t>BioContainers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4B36E6-58E4-AB4F-99B3-B898D63A1B38}"/>
              </a:ext>
            </a:extLst>
          </p:cNvPr>
          <p:cNvSpPr/>
          <p:nvPr/>
        </p:nvSpPr>
        <p:spPr>
          <a:xfrm>
            <a:off x="1185081" y="1324127"/>
            <a:ext cx="2156346" cy="696036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BioContainerTool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3B8C0-89DD-A14F-89BE-7948E2E6B906}"/>
              </a:ext>
            </a:extLst>
          </p:cNvPr>
          <p:cNvSpPr/>
          <p:nvPr/>
        </p:nvSpPr>
        <p:spPr>
          <a:xfrm>
            <a:off x="4626591" y="1324127"/>
            <a:ext cx="3123063" cy="696036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 err="1">
                <a:solidFill>
                  <a:schemeClr val="tx1"/>
                </a:solidFill>
              </a:rPr>
              <a:t>BioContainerToolVersion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7B93C6-3D8A-9946-A503-3C8B373C3E3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1427" y="1672145"/>
            <a:ext cx="12851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EDAC30-2975-434D-BF46-A8CD7BDB37DA}"/>
              </a:ext>
            </a:extLst>
          </p:cNvPr>
          <p:cNvSpPr txBox="1"/>
          <p:nvPr/>
        </p:nvSpPr>
        <p:spPr>
          <a:xfrm>
            <a:off x="3341427" y="13241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114A1-6D24-444C-BAE9-9A964428792A}"/>
              </a:ext>
            </a:extLst>
          </p:cNvPr>
          <p:cNvSpPr txBox="1"/>
          <p:nvPr/>
        </p:nvSpPr>
        <p:spPr>
          <a:xfrm>
            <a:off x="4326509" y="13241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444E0-F67A-FF45-BC5A-AE83E5F3A90A}"/>
              </a:ext>
            </a:extLst>
          </p:cNvPr>
          <p:cNvSpPr/>
          <p:nvPr/>
        </p:nvSpPr>
        <p:spPr>
          <a:xfrm>
            <a:off x="4626591" y="3005077"/>
            <a:ext cx="3123063" cy="696036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ContainerImage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AD9BFC-9DB0-5F47-BC67-B488140069E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188123" y="2020163"/>
            <a:ext cx="0" cy="984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C8BEC7-593F-A74A-A37C-BB05EA2EC5E7}"/>
              </a:ext>
            </a:extLst>
          </p:cNvPr>
          <p:cNvSpPr txBox="1"/>
          <p:nvPr/>
        </p:nvSpPr>
        <p:spPr>
          <a:xfrm>
            <a:off x="6201603" y="2020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38371-E8ED-3649-A451-F827C7A95677}"/>
              </a:ext>
            </a:extLst>
          </p:cNvPr>
          <p:cNvSpPr txBox="1"/>
          <p:nvPr/>
        </p:nvSpPr>
        <p:spPr>
          <a:xfrm>
            <a:off x="6201603" y="26368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58D2C-1E2D-B54D-9F98-00CAF047BEB3}"/>
              </a:ext>
            </a:extLst>
          </p:cNvPr>
          <p:cNvSpPr txBox="1"/>
          <p:nvPr/>
        </p:nvSpPr>
        <p:spPr>
          <a:xfrm>
            <a:off x="3493658" y="239917"/>
            <a:ext cx="188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113B89-DDA8-AD47-83BF-B8E349B21778}"/>
              </a:ext>
            </a:extLst>
          </p:cNvPr>
          <p:cNvSpPr txBox="1"/>
          <p:nvPr/>
        </p:nvSpPr>
        <p:spPr>
          <a:xfrm>
            <a:off x="368491" y="6455965"/>
            <a:ext cx="8516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current API is following the TRS design (</a:t>
            </a:r>
            <a:r>
              <a:rPr lang="en-US" sz="1400" dirty="0">
                <a:hlinkClick r:id="rId2"/>
              </a:rPr>
              <a:t>https://github.com/ga4gh/tool-registry-service-schemas</a:t>
            </a:r>
            <a:r>
              <a:rPr lang="en-US" sz="1400" dirty="0"/>
              <a:t>).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B3D68-01C8-3A4D-8280-471592D6E80C}"/>
              </a:ext>
            </a:extLst>
          </p:cNvPr>
          <p:cNvSpPr txBox="1"/>
          <p:nvPr/>
        </p:nvSpPr>
        <p:spPr>
          <a:xfrm>
            <a:off x="368491" y="4139821"/>
            <a:ext cx="8516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 </a:t>
            </a:r>
            <a:r>
              <a:rPr lang="en-US" b="1" dirty="0" err="1"/>
              <a:t>BioContainersTool</a:t>
            </a:r>
            <a:r>
              <a:rPr lang="en-US" dirty="0"/>
              <a:t> is a Bioinformatics software store and maintained by the </a:t>
            </a:r>
            <a:r>
              <a:rPr lang="en-US" dirty="0" err="1"/>
              <a:t>BioContainers</a:t>
            </a:r>
            <a:r>
              <a:rPr lang="en-US" dirty="0"/>
              <a:t>/</a:t>
            </a:r>
            <a:r>
              <a:rPr lang="en-US" dirty="0" err="1"/>
              <a:t>BioConda</a:t>
            </a:r>
            <a:r>
              <a:rPr lang="en-US" dirty="0"/>
              <a:t> Communities. (e.g. abacas, crux, </a:t>
            </a:r>
            <a:r>
              <a:rPr lang="en-US" dirty="0" err="1"/>
              <a:t>openms</a:t>
            </a:r>
            <a:r>
              <a:rPr lang="en-US" dirty="0"/>
              <a:t>). </a:t>
            </a:r>
          </a:p>
          <a:p>
            <a:pPr marL="285750" indent="-285750">
              <a:buFontTx/>
              <a:buChar char="-"/>
            </a:pPr>
            <a:r>
              <a:rPr lang="en-US" dirty="0"/>
              <a:t>A </a:t>
            </a:r>
            <a:r>
              <a:rPr lang="en-US" b="1" dirty="0" err="1"/>
              <a:t>BioContainersToolVersion</a:t>
            </a:r>
            <a:r>
              <a:rPr lang="en-US" dirty="0"/>
              <a:t> is a container version of the Tool. This version is defined by </a:t>
            </a:r>
            <a:r>
              <a:rPr lang="en-US" dirty="0" err="1"/>
              <a:t>BioContainers</a:t>
            </a:r>
            <a:r>
              <a:rPr lang="en-US" dirty="0"/>
              <a:t>/</a:t>
            </a:r>
            <a:r>
              <a:rPr lang="en-US" dirty="0" err="1"/>
              <a:t>BioConda</a:t>
            </a:r>
            <a:r>
              <a:rPr lang="en-US" dirty="0"/>
              <a:t> communities and the software developers. (it can be related with the software version but is not needed).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ContainerImage</a:t>
            </a:r>
            <a:r>
              <a:rPr lang="en-US" dirty="0"/>
              <a:t> is all the Containers tags for an specific version of the software. A container image can be seen as a container flavor of the tool. </a:t>
            </a:r>
          </a:p>
        </p:txBody>
      </p:sp>
    </p:spTree>
    <p:extLst>
      <p:ext uri="{BB962C8B-B14F-4D97-AF65-F5344CB8AC3E}">
        <p14:creationId xmlns:p14="http://schemas.microsoft.com/office/powerpoint/2010/main" val="26933883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</TotalTime>
  <Words>125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HelveticaNeueLT Pro 35 Th</vt:lpstr>
      <vt:lpstr>HelveticaNeueLT Pro 45 Lt</vt:lpstr>
      <vt:lpstr>Default Theme</vt:lpstr>
      <vt:lpstr>Rest API for BioContainers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 Riverol</dc:creator>
  <cp:lastModifiedBy>Yasset Perez Riverol</cp:lastModifiedBy>
  <cp:revision>3</cp:revision>
  <dcterms:created xsi:type="dcterms:W3CDTF">2018-09-24T05:56:31Z</dcterms:created>
  <dcterms:modified xsi:type="dcterms:W3CDTF">2018-09-24T06:24:18Z</dcterms:modified>
</cp:coreProperties>
</file>