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E8B4E-B415-428A-8342-BB71316710C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627A-0FB8-4F1E-BDC9-2258EF46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3627A-0FB8-4F1E-BDC9-2258EF464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F0CF-7634-C0F2-2806-8A82BA14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5250-D955-AF53-141E-50649241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7E31-CA2A-95C3-3927-58407EB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EFF81-4485-35CE-3EEC-52E60C8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E7F88-C1B7-4136-F793-FB9591E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6755-F1C1-2DD3-E494-022DF258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27119-7E5A-6186-D5CE-DC6293ED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988-3E49-D6AE-008C-28D87A5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0E31-4665-D6FE-ED7C-EA1ACDA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045F-420B-D370-23B8-843890C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AD2FA-C7B7-64B5-E395-A6CC92AA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8157-D7C7-B4A2-16EA-3AA2E465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0087-AABD-EAD7-1F04-8CEECE4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A4315-0172-DF0D-B663-36280946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BE255-BACF-000B-D01F-9CA2230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492F-A84D-CFCE-1686-CBEF7905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C2FA-BEF0-C9DB-3558-EA91E816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A768C-E3B8-F42D-3D82-C76BBD81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0BDD2-BB56-D6D3-C886-A0FE205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100C-8307-1E03-D9EB-280ADC2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1E3C-1757-9898-CDBF-6E8ECB0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6CEEF-C83E-BC7E-F726-479B71D1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C2F0-7D5A-F5E3-779B-776086A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238E-8C1A-947D-ABDA-FD1ADF45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5A3B4-CAF1-94CF-9777-1C14E6F1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54B2-A78F-1F06-49C7-AC987568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7EB6-DB57-36E1-63D3-14F0BB04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12A94-8019-1BC7-AD56-C115CF93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4656B-54A2-FA59-0E71-38C553E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3AA1-0B38-1400-1B12-6A41A982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08960-C147-1657-753D-85647EF6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B3EC-768B-3B1B-0A32-7D87F480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26129-7910-4986-B64F-A20D544D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3FAEC-56F7-F48B-11D2-A9DA70E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0EDAE-8659-42BE-48F0-A90FA69B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9693C-2461-A6E4-C51A-EEE32D70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39593-0740-0E7B-68A4-A006ADAC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384EB-5940-A085-9837-0AB3C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9875C4-BBE4-F103-2FF4-A3D9A9FB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9F1B-09DB-5092-2805-AEDD7DD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600B0-31A9-17B5-0D96-4E8F8DB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5EC68-C985-ADF4-A6A4-03D8759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8F8DE-A53D-2AA6-AB66-9A3F6E8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9ACC-999B-751E-FC47-CDA84265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8347B-D507-9D58-8454-FF014633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67EC-FD32-5EA4-DFD3-8D7CE66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7891-C331-D126-1586-070B1067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6F3E-3E84-DBAE-C649-139D337C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D23AB-6769-7023-A379-69720671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150FE-FF09-A2A1-77B4-559E418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A2A2E-0204-1E49-0721-ED21C25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355B1-3EC6-5A15-1329-A0A7D77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0BA-85B8-D4CC-31AD-90DCA5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E3017-8AD8-CBD6-A4A3-28810CCF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CBA7E-27F5-FA36-1E36-4F9C4E54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5EE21-D668-D482-090F-C3ED7DE4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FB54-43B9-DB20-B82D-10D0DA6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F3737-1364-63BE-7988-8A2CF1D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15E2A-CBB8-44B7-D53A-DA207DD1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1E02-5187-1F4A-3BDF-96CC20DC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3977-0794-B6DA-A55D-65E0B011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FD1E-75C4-8795-2EA6-BEA2B482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0C769-50FF-B262-0149-5894CD95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gora.adknowledgeportal.org/genes/nominated-targ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cbi.nlm.nih.gov/geo/query/acc.cgi?acc=GSE1758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E9F18-3971-8F2E-D3FF-1254BBFC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9" y="588322"/>
            <a:ext cx="110489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948 nominated target genes were obtained from: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https://agora.adknowledgeportal.org/genes/nominated-targets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6F90-FCB1-E0C7-7992-76AB502B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9" y="2245645"/>
            <a:ext cx="110489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the expression status of the nominated targets were checked in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seq dataset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https://www.ncbi.nlm.nih.gov/geo/query/acc.cgi?acc=GSE175814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Containing 2 AD and 2 HC postmortem frozen human brain tissues anterior hippocampal cortex (HIPP)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B61EDB-B086-6FF9-DB1E-9751B9A6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9" y="4826298"/>
            <a:ext cx="1104893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Genes increased and decreased in AD were clustered and highlight for further comparison and study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598BE-3338-52DB-07DD-82FEA216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2489AB52-46D4-370E-6454-733F89353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22" y="1653436"/>
            <a:ext cx="6058081" cy="3916335"/>
          </a:xfrm>
          <a:prstGeom prst="rect">
            <a:avLst/>
          </a:prstGeom>
        </p:spPr>
      </p:pic>
      <p:pic>
        <p:nvPicPr>
          <p:cNvPr id="9" name="Picture 8" descr="A close-up of a purple and yellow pattern&#10;&#10;AI-generated content may be incorrect.">
            <a:extLst>
              <a:ext uri="{FF2B5EF4-FFF2-40B4-BE49-F238E27FC236}">
                <a16:creationId xmlns:a16="http://schemas.microsoft.com/office/drawing/2014/main" id="{24E8762C-41B2-AD80-8083-CB81FB2F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0441"/>
            <a:ext cx="6250489" cy="40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11450-FBD7-E849-E1E8-F0C6995E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purple background&#10;&#10;AI-generated content may be incorrect.">
            <a:extLst>
              <a:ext uri="{FF2B5EF4-FFF2-40B4-BE49-F238E27FC236}">
                <a16:creationId xmlns:a16="http://schemas.microsoft.com/office/drawing/2014/main" id="{1738957C-F1E9-24A5-D41A-3D3708DA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92" y="411914"/>
            <a:ext cx="9334108" cy="6034171"/>
          </a:xfrm>
          <a:prstGeom prst="rect">
            <a:avLst/>
          </a:prstGeom>
        </p:spPr>
      </p:pic>
      <p:pic>
        <p:nvPicPr>
          <p:cNvPr id="3" name="Picture 2" descr="A graph showing the number of data&#10;&#10;AI-generated content may be incorrect.">
            <a:extLst>
              <a:ext uri="{FF2B5EF4-FFF2-40B4-BE49-F238E27FC236}">
                <a16:creationId xmlns:a16="http://schemas.microsoft.com/office/drawing/2014/main" id="{92573EB9-66A5-548E-CFCF-06B538C4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" y="1536389"/>
            <a:ext cx="3106455" cy="44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90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Yipeng Du</dc:creator>
  <cp:lastModifiedBy>Yipeng Du</cp:lastModifiedBy>
  <cp:revision>12</cp:revision>
  <dcterms:created xsi:type="dcterms:W3CDTF">2025-06-16T15:28:49Z</dcterms:created>
  <dcterms:modified xsi:type="dcterms:W3CDTF">2025-06-25T18:56:25Z</dcterms:modified>
</cp:coreProperties>
</file>