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7" r:id="rId3"/>
    <p:sldId id="26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1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828800" cy="18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E8B4E-B415-428A-8342-BB71316710CD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3627A-0FB8-4F1E-BDC9-2258EF464F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125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E3627A-0FB8-4F1E-BDC9-2258EF464F6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0FF0CF-7634-C0F2-2806-8A82BA144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9795250-D955-AF53-141E-50649241DB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867E31-CA2A-95C3-3927-58407EB29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EFF81-4485-35CE-3EEC-52E60C87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1E7F88-C1B7-4136-F793-FB9591EA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49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76755-F1C1-2DD3-E494-022DF258A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E27119-7E5A-6186-D5CE-DC6293EDDE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632988-3E49-D6AE-008C-28D87A5F4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600E31-4665-D6FE-ED7C-EA1ACDAB6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C1045F-420B-D370-23B8-843890CB4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265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AD2FA-C7B7-64B5-E395-A6CC92AA17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658157-D7C7-B4A2-16EA-3AA2E4659C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FE0087-AABD-EAD7-1F04-8CEECE487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0A4315-0172-DF0D-B663-362809460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4BE255-BACF-000B-D01F-9CA223020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20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17492F-A84D-CFCE-1686-CBEF79057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2EC2FA-BEF0-C9DB-3558-EA91E816FF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6A768C-E3B8-F42D-3D82-C76BBD810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B30BDD2-BB56-D6D3-C886-A0FE205A4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B5100C-8307-1E03-D9EB-280ADC203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2985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151E3C-1757-9898-CDBF-6E8ECB0CB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6D6CEEF-C83E-BC7E-F726-479B71D1E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FCC2F0-7D5A-F5E3-779B-776086AE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7E238E-8C1A-947D-ABDA-FD1ADF45B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45A3B4-CAF1-94CF-9777-1C14E6F1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051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D54B2-A78F-1F06-49C7-AC9875681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157EB6-DB57-36E1-63D3-14F0BB043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2512A94-8019-1BC7-AD56-C115CF9355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F24656B-54A2-FA59-0E71-38C553E6B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0D3AA1-0B38-1400-1B12-6A41A982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308960-C147-1657-753D-85647EF6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930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DAB3EC-768B-3B1B-0A32-7D87F480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626129-7910-4986-B64F-A20D544DD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143FAEC-56F7-F48B-11D2-A9DA70ED05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D0EDAE-8659-42BE-48F0-A90FA69BEC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819693C-2461-A6E4-C51A-EEE32D70C3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0E39593-0740-0E7B-68A4-A006ADAC3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D9384EB-5940-A085-9837-0AB3CF7EA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C9875C4-BBE4-F103-2FF4-A3D9A9FB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59F1B-09DB-5092-2805-AEDD7DD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A9600B0-31A9-17B5-0D96-4E8F8DBBE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485EC68-C985-ADF4-A6A4-03D875938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AD8F8DE-A53D-2AA6-AB66-9A3F6E857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9392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B329ACC-999B-751E-FC47-CDA84265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368347B-D507-9D58-8454-FF014633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93967EC-FD32-5EA4-DFD3-8D7CE668B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98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47891-C331-D126-1586-070B10671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E26F3E-3E84-DBAE-C649-139D337C0F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32D23AB-6769-7023-A379-69720671F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4150FE-FF09-A2A1-77B4-559E418B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BBA2A2E-0204-1E49-0721-ED21C2596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7355B1-3EC6-5A15-1329-A0A7D777F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6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3F0BA-85B8-D4CC-31AD-90DCA5CA3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A3E3017-8AD8-CBD6-A4A3-28810CCFF6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F3CBA7E-27F5-FA36-1E36-4F9C4E549C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75EE21-D668-D482-090F-C3ED7DE43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0DFB54-43B9-DB20-B82D-10D0DA6B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80F3737-1364-63BE-7988-8A2CF1D98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91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4615E2A-CBB8-44B7-D53A-DA207DD1A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C1E02-5187-1F4A-3BDF-96CC20DC7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6663977-0794-B6DA-A55D-65E0B01189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1447B0-075E-4225-B436-F11B10956BEC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9AFD1E-75C4-8795-2EA6-BEA2B4823A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E0C769-50FF-B262-0149-5894CD958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151A35-23D7-4859-A097-F5A0A4C9B6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4897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gora.adknowledgeportal.org/genes/nominated-target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ncbi.nlm.nih.gov/geo/query/acc.cgi?acc=GSE188545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7AE9F18-3971-8F2E-D3FF-1254BBFC0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9" y="588322"/>
            <a:ext cx="11048932" cy="12311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948 nominated target genes were obtained from: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https://agora.adknowledgeportal.org/genes/nominated-targets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346F90-FCB1-E0C7-7992-76AB502B6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9" y="2399533"/>
            <a:ext cx="11048932" cy="184665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Then the expression status of the nominated targets were checked in the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scRNA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seq dataset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https://www.ncbi.nlm.nih.gov/geo/query/acc.cgi?acc=GSE188545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Containing 6 AD and 6 HC postmortem frozen human brain tissues of middle temporal gyrus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B61EDB-B086-6FF9-DB1E-9751B9A67B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9419" y="4826298"/>
            <a:ext cx="11048932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Genes increased and decreased in AD were clustered and highlight for further comparison and study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188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598BE-3338-52DB-07DD-82FEA216B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7C553AA0-FAFB-30B9-515E-426E5F2A85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04599"/>
            <a:ext cx="7119176" cy="3995368"/>
          </a:xfrm>
          <a:prstGeom prst="rect">
            <a:avLst/>
          </a:prstGeom>
        </p:spPr>
      </p:pic>
      <p:pic>
        <p:nvPicPr>
          <p:cNvPr id="8" name="Picture 7" descr="A close-up of a purple and yellow striped pattern&#10;&#10;AI-generated content may be incorrect.">
            <a:extLst>
              <a:ext uri="{FF2B5EF4-FFF2-40B4-BE49-F238E27FC236}">
                <a16:creationId xmlns:a16="http://schemas.microsoft.com/office/drawing/2014/main" id="{A8B16DE1-F0F7-9CCC-3A3E-944A25EF9A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3250" y="2790173"/>
            <a:ext cx="5238750" cy="294005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3580686-0E0A-C296-B238-908D17F67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2263" y="1379020"/>
            <a:ext cx="351002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Cluster 3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AA8AEF-6D41-7D3E-7520-3E4F2B09E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1918" y="2258887"/>
            <a:ext cx="351002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Cluster 4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6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11450-FBD7-E849-E1E8-F0C6995E4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lose-up of a purple screen&#10;&#10;AI-generated content may be incorrect.">
            <a:extLst>
              <a:ext uri="{FF2B5EF4-FFF2-40B4-BE49-F238E27FC236}">
                <a16:creationId xmlns:a16="http://schemas.microsoft.com/office/drawing/2014/main" id="{20259F24-7161-1185-A6DA-C4C649DEA1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760" y="1300609"/>
            <a:ext cx="9902479" cy="555739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7DFBA038-8884-0D9E-6F8B-851B7A155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5463" y="802822"/>
            <a:ext cx="351002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>
                <a:solidFill>
                  <a:srgbClr val="000000"/>
                </a:solidFill>
                <a:latin typeface="Lucida Console" panose="020B0609040504020204" pitchFamily="49" charset="0"/>
              </a:rPr>
              <a:t>Cluster 2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255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5317</TotalTime>
  <Words>94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Lucida Console</vt:lpstr>
      <vt:lpstr>Office 主题​​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Yipeng Du</dc:creator>
  <cp:lastModifiedBy>Yipeng Du</cp:lastModifiedBy>
  <cp:revision>13</cp:revision>
  <dcterms:created xsi:type="dcterms:W3CDTF">2025-06-16T15:28:49Z</dcterms:created>
  <dcterms:modified xsi:type="dcterms:W3CDTF">2025-06-26T00:35:25Z</dcterms:modified>
</cp:coreProperties>
</file>