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42"/>
    <a:srgbClr val="A80039"/>
    <a:srgbClr val="C44C4C"/>
    <a:srgbClr val="969696"/>
    <a:srgbClr val="00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4410" autoAdjust="0"/>
  </p:normalViewPr>
  <p:slideViewPr>
    <p:cSldViewPr snapToGrid="0">
      <p:cViewPr varScale="1">
        <p:scale>
          <a:sx n="221" d="100"/>
          <a:sy n="221" d="100"/>
        </p:scale>
        <p:origin x="1880" y="168"/>
      </p:cViewPr>
      <p:guideLst>
        <p:guide orient="horz" pos="31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AE6744-50FF-4EAC-B8F6-50FAD023CFA1}" type="datetimeFigureOut">
              <a:rPr lang="fr-FR"/>
              <a:pPr>
                <a:defRPr/>
              </a:pPr>
              <a:t>14/03/2019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7B4D2A2-2AC2-47F8-A6A5-A7DD71C98464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371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FE4DB1C-F76D-47A0-9DEA-1E750A360BE4}" type="datetimeFigureOut">
              <a:rPr lang="fr-FR"/>
              <a:pPr>
                <a:defRPr/>
              </a:pPr>
              <a:t>14/03/2019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  <a:endParaRPr lang="fr-BE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F7ECF-42F4-4999-8AB5-B9CFFB894227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452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tif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tif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619" y="511175"/>
            <a:ext cx="67183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37" y="5780956"/>
            <a:ext cx="1870438" cy="8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01" y="515938"/>
            <a:ext cx="6699248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192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697" y="5768156"/>
            <a:ext cx="1850028" cy="91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rvices Génér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2257423" y="447674"/>
            <a:ext cx="6743701" cy="1343026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9" y="517525"/>
            <a:ext cx="6734175" cy="16835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0D07-BA6C-4CE2-85E1-215477AE30BF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0" y="285750"/>
            <a:ext cx="2028825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BD0E-2A43-401C-A51A-07B7D43C3F74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66B0-5CBE-4E0A-A5C6-DF540FEFB54A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/>
          <a:lstStyle/>
          <a:p>
            <a:pPr lvl="0"/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8697-95BF-4A22-A184-226172814C3E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17E4-4894-4A65-BE9D-81D8AD4FAD7A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9A4E3-6D52-4424-9E3B-4890C72A3643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434B-834A-4B3C-A6CC-D634FFB8216D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E5C0-0B6B-48DC-B68C-BA922E7A4541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907088"/>
            <a:ext cx="1778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2670" y="519113"/>
            <a:ext cx="6686548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8AA1-91CF-48D5-ACEB-1FB0E427801C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9FFC6-F3D3-44CE-8875-302054ACEC4E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Prof. Untel     |     Service Untel     (voir pied de page dans le menu Powerpoint)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637" y="523875"/>
            <a:ext cx="6667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Image 9" descr="UMONS_Fac psy et siences educ_smal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6490" y="5840963"/>
            <a:ext cx="1669774" cy="7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14350"/>
            <a:ext cx="6724650" cy="1681162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8065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297" y="5748475"/>
            <a:ext cx="1740423" cy="89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25" y="512417"/>
            <a:ext cx="6732394" cy="16830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9" y="5843451"/>
            <a:ext cx="1665030" cy="704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01" y="506413"/>
            <a:ext cx="6699248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6" y="5628186"/>
            <a:ext cx="1386942" cy="9250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875" y="515938"/>
            <a:ext cx="66929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991497"/>
            <a:ext cx="1612940" cy="4776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4412" y="519113"/>
            <a:ext cx="67183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721531"/>
            <a:ext cx="1446794" cy="815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98" y="508240"/>
            <a:ext cx="6731452" cy="168286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589" y="5773535"/>
            <a:ext cx="1803667" cy="85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6780213"/>
            <a:ext cx="914400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5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788E00-F875-4D77-9ED4-63F826220AA2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0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Espace réservé du numéro de diapositive 7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D94E0C-A485-451B-8FCA-1997C95AF10D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  <p:sp>
        <p:nvSpPr>
          <p:cNvPr id="44038" name="Espace réservé du pied de page 8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BE" dirty="0"/>
              <a:t>Grosjean &amp; Engels     |     Service d’écologie numérique des milieux aquatiques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14E8B916-C53F-9649-B941-E08E611F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125"/>
            <a:ext cx="4612339" cy="35829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42DD29-68FC-9D4F-B789-ED26BC38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61" y="1652046"/>
            <a:ext cx="4421297" cy="3832031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1E1DBF85-D2CB-7045-A5EB-B800ED59B517}"/>
              </a:ext>
            </a:extLst>
          </p:cNvPr>
          <p:cNvSpPr txBox="1">
            <a:spLocks/>
          </p:cNvSpPr>
          <p:nvPr/>
        </p:nvSpPr>
        <p:spPr bwMode="auto">
          <a:xfrm>
            <a:off x="115019" y="337090"/>
            <a:ext cx="4456981" cy="98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fr-FR" sz="2000" dirty="0"/>
              <a:t>Cours remaniés =&gt; classe inversée</a:t>
            </a:r>
          </a:p>
          <a:p>
            <a:r>
              <a:rPr lang="fr-FR" sz="2000" dirty="0"/>
              <a:t>Motivation et assiduité des étudiants ? </a:t>
            </a:r>
            <a:r>
              <a:rPr lang="fr-BE" sz="2000" dirty="0">
                <a:cs typeface="Arial" charset="0"/>
              </a:rPr>
              <a:t> </a:t>
            </a:r>
            <a:endParaRPr lang="fr-BE" sz="3600" dirty="0">
              <a:cs typeface="Arial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62AD6E7-333A-294B-8D95-A8B5A7AFCC5C}"/>
              </a:ext>
            </a:extLst>
          </p:cNvPr>
          <p:cNvSpPr txBox="1">
            <a:spLocks/>
          </p:cNvSpPr>
          <p:nvPr/>
        </p:nvSpPr>
        <p:spPr bwMode="auto">
          <a:xfrm>
            <a:off x="4572000" y="339929"/>
            <a:ext cx="4456981" cy="98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fr-FR" sz="2000" dirty="0"/>
              <a:t>Outils pédagogiques mis en œuvre</a:t>
            </a:r>
            <a:br>
              <a:rPr lang="fr-FR" sz="2000" dirty="0"/>
            </a:br>
            <a:r>
              <a:rPr lang="fr-FR" sz="2000" dirty="0"/>
              <a:t>pour atteindre ce résultat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0234A79-6447-6741-9089-79026522440E}"/>
              </a:ext>
            </a:extLst>
          </p:cNvPr>
          <p:cNvSpPr txBox="1">
            <a:spLocks/>
          </p:cNvSpPr>
          <p:nvPr/>
        </p:nvSpPr>
        <p:spPr bwMode="auto">
          <a:xfrm>
            <a:off x="115019" y="6005275"/>
            <a:ext cx="8913962" cy="51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r>
              <a:rPr lang="fr-FR" sz="2000" dirty="0"/>
              <a:t>Venez discuter avec nous de notre approche …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E5EE71D-8AA6-E04D-BD2D-3FF1F754D196}"/>
              </a:ext>
            </a:extLst>
          </p:cNvPr>
          <p:cNvSpPr txBox="1">
            <a:spLocks/>
          </p:cNvSpPr>
          <p:nvPr/>
        </p:nvSpPr>
        <p:spPr bwMode="auto">
          <a:xfrm>
            <a:off x="4572000" y="5252844"/>
            <a:ext cx="4421298" cy="30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r>
              <a:rPr lang="fr-FR" sz="1400" dirty="0"/>
              <a:t>Et encore plein d’autres outils à découvrir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E94C83DAED24288CE3F7722562575" ma:contentTypeVersion="7" ma:contentTypeDescription="Crée un document." ma:contentTypeScope="" ma:versionID="0d5114faae4da6f35a46caca4f1bbcea">
  <xsd:schema xmlns:xsd="http://www.w3.org/2001/XMLSchema" xmlns:xs="http://www.w3.org/2001/XMLSchema" xmlns:p="http://schemas.microsoft.com/office/2006/metadata/properties" xmlns:ns2="f24f3339-4e27-488e-9aa1-60d2d078b69e" xmlns:ns3="3a56e292-51d3-4eb4-8058-bedadf1c9997" targetNamespace="http://schemas.microsoft.com/office/2006/metadata/properties" ma:root="true" ma:fieldsID="934715b6d3db97be20f000b7be67672b" ns2:_="" ns3:_="">
    <xsd:import namespace="f24f3339-4e27-488e-9aa1-60d2d078b69e"/>
    <xsd:import namespace="3a56e292-51d3-4eb4-8058-bedadf1c9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f3339-4e27-488e-9aa1-60d2d078b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6e292-51d3-4eb4-8058-bedadf1c99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6387-9816-4FED-AA44-F94B4ADD98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f3339-4e27-488e-9aa1-60d2d078b69e"/>
    <ds:schemaRef ds:uri="3a56e292-51d3-4eb4-8058-bedadf1c99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58CF43-BFFC-4B74-8E0D-3313BB336CC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3C7A6F4-DD02-4C22-9383-E495BB5ECF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42</Words>
  <Application>Microsoft Macintosh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Thème Office</vt:lpstr>
      <vt:lpstr>Présentation PowerPoint</vt:lpstr>
    </vt:vector>
  </TitlesOfParts>
  <Company>Faculte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l’exposé</dc:title>
  <dc:creator/>
  <cp:lastModifiedBy>Guyliann ENGELS</cp:lastModifiedBy>
  <cp:revision>55</cp:revision>
  <dcterms:created xsi:type="dcterms:W3CDTF">2009-06-17T14:08:01Z</dcterms:created>
  <dcterms:modified xsi:type="dcterms:W3CDTF">2019-03-14T09:26:29Z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mage">
    <vt:lpwstr/>
  </property>
  <property fmtid="{D5CDD505-2E9C-101B-9397-08002B2CF9AE}" pid="3" name="ContentTypeId">
    <vt:lpwstr>0x0101002F7E94C83DAED24288CE3F7722562575</vt:lpwstr>
  </property>
</Properties>
</file>