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61" r:id="rId2"/>
  </p:sldIdLst>
  <p:sldSz cx="30243463" cy="42845038"/>
  <p:notesSz cx="6858000" cy="10059988"/>
  <p:defaultTextStyle>
    <a:defPPr>
      <a:defRPr lang="fr-FR"/>
    </a:defPPr>
    <a:lvl1pPr algn="l" defTabSz="4175125" rtl="0" eaLnBrk="0" fontAlgn="base" hangingPunct="0">
      <a:spcBef>
        <a:spcPct val="0"/>
      </a:spcBef>
      <a:spcAft>
        <a:spcPct val="0"/>
      </a:spcAft>
      <a:defRPr sz="8200" kern="1200">
        <a:solidFill>
          <a:schemeClr val="tx1"/>
        </a:solidFill>
        <a:latin typeface="Arial" charset="0"/>
        <a:ea typeface="+mn-ea"/>
        <a:cs typeface="Arial" charset="0"/>
      </a:defRPr>
    </a:lvl1pPr>
    <a:lvl2pPr marL="2087563" indent="-1630363" algn="l" defTabSz="4175125" rtl="0" eaLnBrk="0" fontAlgn="base" hangingPunct="0">
      <a:spcBef>
        <a:spcPct val="0"/>
      </a:spcBef>
      <a:spcAft>
        <a:spcPct val="0"/>
      </a:spcAft>
      <a:defRPr sz="8200" kern="1200">
        <a:solidFill>
          <a:schemeClr val="tx1"/>
        </a:solidFill>
        <a:latin typeface="Arial" charset="0"/>
        <a:ea typeface="+mn-ea"/>
        <a:cs typeface="Arial" charset="0"/>
      </a:defRPr>
    </a:lvl2pPr>
    <a:lvl3pPr marL="4175125" indent="-3260725" algn="l" defTabSz="4175125" rtl="0" eaLnBrk="0" fontAlgn="base" hangingPunct="0">
      <a:spcBef>
        <a:spcPct val="0"/>
      </a:spcBef>
      <a:spcAft>
        <a:spcPct val="0"/>
      </a:spcAft>
      <a:defRPr sz="8200" kern="1200">
        <a:solidFill>
          <a:schemeClr val="tx1"/>
        </a:solidFill>
        <a:latin typeface="Arial" charset="0"/>
        <a:ea typeface="+mn-ea"/>
        <a:cs typeface="Arial" charset="0"/>
      </a:defRPr>
    </a:lvl3pPr>
    <a:lvl4pPr marL="6264275" indent="-4892675" algn="l" defTabSz="4175125" rtl="0" eaLnBrk="0" fontAlgn="base" hangingPunct="0">
      <a:spcBef>
        <a:spcPct val="0"/>
      </a:spcBef>
      <a:spcAft>
        <a:spcPct val="0"/>
      </a:spcAft>
      <a:defRPr sz="8200" kern="1200">
        <a:solidFill>
          <a:schemeClr val="tx1"/>
        </a:solidFill>
        <a:latin typeface="Arial" charset="0"/>
        <a:ea typeface="+mn-ea"/>
        <a:cs typeface="Arial" charset="0"/>
      </a:defRPr>
    </a:lvl4pPr>
    <a:lvl5pPr marL="8351838" indent="-6523038" algn="l" defTabSz="4175125" rtl="0" eaLnBrk="0" fontAlgn="base" hangingPunct="0">
      <a:spcBef>
        <a:spcPct val="0"/>
      </a:spcBef>
      <a:spcAft>
        <a:spcPct val="0"/>
      </a:spcAft>
      <a:defRPr sz="8200" kern="1200">
        <a:solidFill>
          <a:schemeClr val="tx1"/>
        </a:solidFill>
        <a:latin typeface="Arial" charset="0"/>
        <a:ea typeface="+mn-ea"/>
        <a:cs typeface="Arial" charset="0"/>
      </a:defRPr>
    </a:lvl5pPr>
    <a:lvl6pPr marL="2286000" algn="l" defTabSz="914400" rtl="0" eaLnBrk="1" latinLnBrk="0" hangingPunct="1">
      <a:defRPr sz="8200" kern="1200">
        <a:solidFill>
          <a:schemeClr val="tx1"/>
        </a:solidFill>
        <a:latin typeface="Arial" charset="0"/>
        <a:ea typeface="+mn-ea"/>
        <a:cs typeface="Arial" charset="0"/>
      </a:defRPr>
    </a:lvl6pPr>
    <a:lvl7pPr marL="2743200" algn="l" defTabSz="914400" rtl="0" eaLnBrk="1" latinLnBrk="0" hangingPunct="1">
      <a:defRPr sz="8200" kern="1200">
        <a:solidFill>
          <a:schemeClr val="tx1"/>
        </a:solidFill>
        <a:latin typeface="Arial" charset="0"/>
        <a:ea typeface="+mn-ea"/>
        <a:cs typeface="Arial" charset="0"/>
      </a:defRPr>
    </a:lvl7pPr>
    <a:lvl8pPr marL="3200400" algn="l" defTabSz="914400" rtl="0" eaLnBrk="1" latinLnBrk="0" hangingPunct="1">
      <a:defRPr sz="8200" kern="1200">
        <a:solidFill>
          <a:schemeClr val="tx1"/>
        </a:solidFill>
        <a:latin typeface="Arial" charset="0"/>
        <a:ea typeface="+mn-ea"/>
        <a:cs typeface="Arial" charset="0"/>
      </a:defRPr>
    </a:lvl8pPr>
    <a:lvl9pPr marL="3657600" algn="l" defTabSz="914400" rtl="0" eaLnBrk="1" latinLnBrk="0" hangingPunct="1">
      <a:defRPr sz="8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4311" userDrawn="1">
          <p15:clr>
            <a:srgbClr val="A4A3A4"/>
          </p15:clr>
        </p15:guide>
        <p15:guide id="2" pos="18733" userDrawn="1">
          <p15:clr>
            <a:srgbClr val="A4A3A4"/>
          </p15:clr>
        </p15:guide>
        <p15:guide id="3" orient="horz" pos="1520" userDrawn="1">
          <p15:clr>
            <a:srgbClr val="A4A3A4"/>
          </p15:clr>
        </p15:guide>
        <p15:guide id="4" orient="horz" pos="25742" userDrawn="1">
          <p15:clr>
            <a:srgbClr val="A4A3A4"/>
          </p15:clr>
        </p15:guide>
        <p15:guide id="5" orient="horz" pos="26104" userDrawn="1">
          <p15:clr>
            <a:srgbClr val="A4A3A4"/>
          </p15:clr>
        </p15:guide>
        <p15:guide id="6" orient="horz" pos="26558" userDrawn="1">
          <p15:clr>
            <a:srgbClr val="A4A3A4"/>
          </p15:clr>
        </p15:guide>
        <p15:guide id="7" pos="136" userDrawn="1">
          <p15:clr>
            <a:srgbClr val="A4A3A4"/>
          </p15:clr>
        </p15:guide>
        <p15:guide id="8" pos="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723"/>
    <a:srgbClr val="A70039"/>
    <a:srgbClr val="969696"/>
    <a:srgbClr val="029687"/>
    <a:srgbClr val="FF9933"/>
    <a:srgbClr val="777777"/>
    <a:srgbClr val="3366FF"/>
    <a:srgbClr val="666699"/>
    <a:srgbClr val="FF5050"/>
    <a:srgbClr val="C75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3" autoAdjust="0"/>
    <p:restoredTop sz="95043" autoAdjust="0"/>
  </p:normalViewPr>
  <p:slideViewPr>
    <p:cSldViewPr>
      <p:cViewPr>
        <p:scale>
          <a:sx n="65" d="100"/>
          <a:sy n="65" d="100"/>
        </p:scale>
        <p:origin x="144" y="-11760"/>
      </p:cViewPr>
      <p:guideLst>
        <p:guide orient="horz" pos="14311"/>
        <p:guide pos="18733"/>
        <p:guide orient="horz" pos="1520"/>
        <p:guide orient="horz" pos="25742"/>
        <p:guide orient="horz" pos="26104"/>
        <p:guide orient="horz" pos="26558"/>
        <p:guide pos="136"/>
        <p:guide pos="9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0213" cy="503238"/>
          </a:xfrm>
          <a:prstGeom prst="rect">
            <a:avLst/>
          </a:prstGeom>
        </p:spPr>
        <p:txBody>
          <a:bodyPr vert="horz" lIns="96562" tIns="48282" rIns="96562" bIns="48282" rtlCol="0"/>
          <a:lstStyle>
            <a:lvl1pPr algn="l" defTabSz="4252299" eaLnBrk="1" fontAlgn="auto" hangingPunct="1">
              <a:spcBef>
                <a:spcPts val="0"/>
              </a:spcBef>
              <a:spcAft>
                <a:spcPts val="0"/>
              </a:spcAft>
              <a:defRPr sz="1300">
                <a:latin typeface="+mn-lt"/>
                <a:cs typeface="+mn-cs"/>
              </a:defRPr>
            </a:lvl1pPr>
          </a:lstStyle>
          <a:p>
            <a:pPr>
              <a:defRPr/>
            </a:pPr>
            <a:endParaRPr lang="fr-BE" dirty="0"/>
          </a:p>
        </p:txBody>
      </p:sp>
      <p:sp>
        <p:nvSpPr>
          <p:cNvPr id="3" name="Espace réservé de la date 2"/>
          <p:cNvSpPr>
            <a:spLocks noGrp="1"/>
          </p:cNvSpPr>
          <p:nvPr>
            <p:ph type="dt" sz="quarter" idx="1"/>
          </p:nvPr>
        </p:nvSpPr>
        <p:spPr>
          <a:xfrm>
            <a:off x="3886200" y="0"/>
            <a:ext cx="2970213" cy="503238"/>
          </a:xfrm>
          <a:prstGeom prst="rect">
            <a:avLst/>
          </a:prstGeom>
        </p:spPr>
        <p:txBody>
          <a:bodyPr vert="horz" lIns="96562" tIns="48282" rIns="96562" bIns="48282" rtlCol="0"/>
          <a:lstStyle>
            <a:lvl1pPr algn="r" defTabSz="4252299" eaLnBrk="1" fontAlgn="auto" hangingPunct="1">
              <a:spcBef>
                <a:spcPts val="0"/>
              </a:spcBef>
              <a:spcAft>
                <a:spcPts val="0"/>
              </a:spcAft>
              <a:defRPr sz="1300">
                <a:latin typeface="+mn-lt"/>
                <a:cs typeface="+mn-cs"/>
              </a:defRPr>
            </a:lvl1pPr>
          </a:lstStyle>
          <a:p>
            <a:pPr>
              <a:defRPr/>
            </a:pPr>
            <a:fld id="{3BA7EF55-F996-4B81-9441-DE83BD3FD412}" type="datetimeFigureOut">
              <a:rPr lang="fr-FR"/>
              <a:pPr>
                <a:defRPr/>
              </a:pPr>
              <a:t>15/05/2023</a:t>
            </a:fld>
            <a:endParaRPr lang="fr-BE" dirty="0"/>
          </a:p>
        </p:txBody>
      </p:sp>
      <p:sp>
        <p:nvSpPr>
          <p:cNvPr id="4" name="Espace réservé du pied de page 3"/>
          <p:cNvSpPr>
            <a:spLocks noGrp="1"/>
          </p:cNvSpPr>
          <p:nvPr>
            <p:ph type="ftr" sz="quarter" idx="2"/>
          </p:nvPr>
        </p:nvSpPr>
        <p:spPr>
          <a:xfrm>
            <a:off x="0" y="9555163"/>
            <a:ext cx="2970213" cy="503237"/>
          </a:xfrm>
          <a:prstGeom prst="rect">
            <a:avLst/>
          </a:prstGeom>
        </p:spPr>
        <p:txBody>
          <a:bodyPr vert="horz" lIns="96562" tIns="48282" rIns="96562" bIns="48282" rtlCol="0" anchor="b"/>
          <a:lstStyle>
            <a:lvl1pPr algn="l" defTabSz="4252299" eaLnBrk="1" fontAlgn="auto" hangingPunct="1">
              <a:spcBef>
                <a:spcPts val="0"/>
              </a:spcBef>
              <a:spcAft>
                <a:spcPts val="0"/>
              </a:spcAft>
              <a:defRPr sz="1300">
                <a:latin typeface="+mn-lt"/>
                <a:cs typeface="+mn-cs"/>
              </a:defRPr>
            </a:lvl1pPr>
          </a:lstStyle>
          <a:p>
            <a:pPr>
              <a:defRPr/>
            </a:pPr>
            <a:endParaRPr lang="fr-BE" dirty="0"/>
          </a:p>
        </p:txBody>
      </p:sp>
      <p:sp>
        <p:nvSpPr>
          <p:cNvPr id="5" name="Espace réservé du numéro de diapositive 4"/>
          <p:cNvSpPr>
            <a:spLocks noGrp="1"/>
          </p:cNvSpPr>
          <p:nvPr>
            <p:ph type="sldNum" sz="quarter" idx="3"/>
          </p:nvPr>
        </p:nvSpPr>
        <p:spPr>
          <a:xfrm>
            <a:off x="3886200" y="9555163"/>
            <a:ext cx="2970213" cy="503237"/>
          </a:xfrm>
          <a:prstGeom prst="rect">
            <a:avLst/>
          </a:prstGeom>
        </p:spPr>
        <p:txBody>
          <a:bodyPr vert="horz" wrap="square" lIns="96562" tIns="48282" rIns="96562" bIns="48282" numCol="1" anchor="b" anchorCtr="0" compatLnSpc="1">
            <a:prstTxWarp prst="textNoShape">
              <a:avLst/>
            </a:prstTxWarp>
          </a:bodyPr>
          <a:lstStyle>
            <a:lvl1pPr algn="r" defTabSz="4251325" eaLnBrk="1" hangingPunct="1">
              <a:defRPr sz="1300">
                <a:latin typeface="Calibri" pitchFamily="34" charset="0"/>
              </a:defRPr>
            </a:lvl1pPr>
          </a:lstStyle>
          <a:p>
            <a:pPr>
              <a:defRPr/>
            </a:pPr>
            <a:fld id="{CC3C1D29-AD1B-4E95-AFFF-60B7C630CEA2}" type="slidenum">
              <a:rPr lang="fr-BE" altLang="en-US"/>
              <a:pPr>
                <a:defRPr/>
              </a:pPr>
              <a:t>‹#›</a:t>
            </a:fld>
            <a:endParaRPr lang="fr-BE" altLang="en-US" dirty="0"/>
          </a:p>
        </p:txBody>
      </p:sp>
    </p:spTree>
    <p:extLst>
      <p:ext uri="{BB962C8B-B14F-4D97-AF65-F5344CB8AC3E}">
        <p14:creationId xmlns:p14="http://schemas.microsoft.com/office/powerpoint/2010/main" val="295018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0213" cy="503238"/>
          </a:xfrm>
          <a:prstGeom prst="rect">
            <a:avLst/>
          </a:prstGeom>
        </p:spPr>
        <p:txBody>
          <a:bodyPr vert="horz" lIns="96562" tIns="48282" rIns="96562" bIns="48282" rtlCol="0"/>
          <a:lstStyle>
            <a:lvl1pPr algn="l" defTabSz="4252299" eaLnBrk="1" fontAlgn="auto" hangingPunct="1">
              <a:spcBef>
                <a:spcPts val="0"/>
              </a:spcBef>
              <a:spcAft>
                <a:spcPts val="0"/>
              </a:spcAft>
              <a:defRPr sz="1300">
                <a:latin typeface="+mn-lt"/>
                <a:cs typeface="+mn-cs"/>
              </a:defRPr>
            </a:lvl1pPr>
          </a:lstStyle>
          <a:p>
            <a:pPr>
              <a:defRPr/>
            </a:pPr>
            <a:endParaRPr lang="fr-BE" dirty="0"/>
          </a:p>
        </p:txBody>
      </p:sp>
      <p:sp>
        <p:nvSpPr>
          <p:cNvPr id="3" name="Espace réservé de la date 2"/>
          <p:cNvSpPr>
            <a:spLocks noGrp="1"/>
          </p:cNvSpPr>
          <p:nvPr>
            <p:ph type="dt" idx="1"/>
          </p:nvPr>
        </p:nvSpPr>
        <p:spPr>
          <a:xfrm>
            <a:off x="3886200" y="0"/>
            <a:ext cx="2970213" cy="503238"/>
          </a:xfrm>
          <a:prstGeom prst="rect">
            <a:avLst/>
          </a:prstGeom>
        </p:spPr>
        <p:txBody>
          <a:bodyPr vert="horz" lIns="96562" tIns="48282" rIns="96562" bIns="48282" rtlCol="0"/>
          <a:lstStyle>
            <a:lvl1pPr algn="r" defTabSz="4252299" eaLnBrk="1" fontAlgn="auto" hangingPunct="1">
              <a:spcBef>
                <a:spcPts val="0"/>
              </a:spcBef>
              <a:spcAft>
                <a:spcPts val="0"/>
              </a:spcAft>
              <a:defRPr sz="1300">
                <a:latin typeface="+mn-lt"/>
                <a:cs typeface="+mn-cs"/>
              </a:defRPr>
            </a:lvl1pPr>
          </a:lstStyle>
          <a:p>
            <a:pPr>
              <a:defRPr/>
            </a:pPr>
            <a:fld id="{8D4995BA-8BE5-4DE7-B286-877D53D05E63}" type="datetimeFigureOut">
              <a:rPr lang="fr-FR"/>
              <a:pPr>
                <a:defRPr/>
              </a:pPr>
              <a:t>15/05/2023</a:t>
            </a:fld>
            <a:endParaRPr lang="fr-BE" dirty="0"/>
          </a:p>
        </p:txBody>
      </p:sp>
      <p:sp>
        <p:nvSpPr>
          <p:cNvPr id="4" name="Espace réservé de l'image des diapositives 3"/>
          <p:cNvSpPr>
            <a:spLocks noGrp="1" noRot="1" noChangeAspect="1"/>
          </p:cNvSpPr>
          <p:nvPr>
            <p:ph type="sldImg" idx="2"/>
          </p:nvPr>
        </p:nvSpPr>
        <p:spPr>
          <a:xfrm>
            <a:off x="2098675" y="752475"/>
            <a:ext cx="2660650" cy="3773488"/>
          </a:xfrm>
          <a:prstGeom prst="rect">
            <a:avLst/>
          </a:prstGeom>
          <a:noFill/>
          <a:ln w="12700">
            <a:solidFill>
              <a:prstClr val="black"/>
            </a:solidFill>
          </a:ln>
        </p:spPr>
        <p:txBody>
          <a:bodyPr vert="horz" lIns="96562" tIns="48282" rIns="96562" bIns="48282" rtlCol="0" anchor="ctr"/>
          <a:lstStyle/>
          <a:p>
            <a:pPr lvl="0"/>
            <a:endParaRPr lang="fr-BE" noProof="0" dirty="0"/>
          </a:p>
        </p:txBody>
      </p:sp>
      <p:sp>
        <p:nvSpPr>
          <p:cNvPr id="5" name="Espace réservé des commentaires 4"/>
          <p:cNvSpPr>
            <a:spLocks noGrp="1"/>
          </p:cNvSpPr>
          <p:nvPr>
            <p:ph type="body" sz="quarter" idx="3"/>
          </p:nvPr>
        </p:nvSpPr>
        <p:spPr>
          <a:xfrm>
            <a:off x="685800" y="4778375"/>
            <a:ext cx="5486400" cy="4527550"/>
          </a:xfrm>
          <a:prstGeom prst="rect">
            <a:avLst/>
          </a:prstGeom>
        </p:spPr>
        <p:txBody>
          <a:bodyPr vert="horz" lIns="96562" tIns="48282" rIns="96562" bIns="48282"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BE" noProof="0"/>
          </a:p>
        </p:txBody>
      </p:sp>
      <p:sp>
        <p:nvSpPr>
          <p:cNvPr id="6" name="Espace réservé du pied de page 5"/>
          <p:cNvSpPr>
            <a:spLocks noGrp="1"/>
          </p:cNvSpPr>
          <p:nvPr>
            <p:ph type="ftr" sz="quarter" idx="4"/>
          </p:nvPr>
        </p:nvSpPr>
        <p:spPr>
          <a:xfrm>
            <a:off x="0" y="9555163"/>
            <a:ext cx="2970213" cy="503237"/>
          </a:xfrm>
          <a:prstGeom prst="rect">
            <a:avLst/>
          </a:prstGeom>
        </p:spPr>
        <p:txBody>
          <a:bodyPr vert="horz" lIns="96562" tIns="48282" rIns="96562" bIns="48282" rtlCol="0" anchor="b"/>
          <a:lstStyle>
            <a:lvl1pPr algn="l" defTabSz="4252299" eaLnBrk="1" fontAlgn="auto" hangingPunct="1">
              <a:spcBef>
                <a:spcPts val="0"/>
              </a:spcBef>
              <a:spcAft>
                <a:spcPts val="0"/>
              </a:spcAft>
              <a:defRPr sz="1300">
                <a:latin typeface="+mn-lt"/>
                <a:cs typeface="+mn-cs"/>
              </a:defRPr>
            </a:lvl1pPr>
          </a:lstStyle>
          <a:p>
            <a:pPr>
              <a:defRPr/>
            </a:pPr>
            <a:endParaRPr lang="fr-BE" dirty="0"/>
          </a:p>
        </p:txBody>
      </p:sp>
      <p:sp>
        <p:nvSpPr>
          <p:cNvPr id="7" name="Espace réservé du numéro de diapositive 6"/>
          <p:cNvSpPr>
            <a:spLocks noGrp="1"/>
          </p:cNvSpPr>
          <p:nvPr>
            <p:ph type="sldNum" sz="quarter" idx="5"/>
          </p:nvPr>
        </p:nvSpPr>
        <p:spPr>
          <a:xfrm>
            <a:off x="3886200" y="9555163"/>
            <a:ext cx="2970213" cy="503237"/>
          </a:xfrm>
          <a:prstGeom prst="rect">
            <a:avLst/>
          </a:prstGeom>
        </p:spPr>
        <p:txBody>
          <a:bodyPr vert="horz" wrap="square" lIns="96562" tIns="48282" rIns="96562" bIns="48282" numCol="1" anchor="b" anchorCtr="0" compatLnSpc="1">
            <a:prstTxWarp prst="textNoShape">
              <a:avLst/>
            </a:prstTxWarp>
          </a:bodyPr>
          <a:lstStyle>
            <a:lvl1pPr algn="r" defTabSz="4251325" eaLnBrk="1" hangingPunct="1">
              <a:defRPr sz="1300">
                <a:latin typeface="Calibri" pitchFamily="34" charset="0"/>
              </a:defRPr>
            </a:lvl1pPr>
          </a:lstStyle>
          <a:p>
            <a:pPr>
              <a:defRPr/>
            </a:pPr>
            <a:fld id="{8D8359B8-01E4-49E7-BFA0-6E445A423911}" type="slidenum">
              <a:rPr lang="fr-BE" altLang="en-US"/>
              <a:pPr>
                <a:defRPr/>
              </a:pPr>
              <a:t>‹#›</a:t>
            </a:fld>
            <a:endParaRPr lang="fr-BE" altLang="en-US" dirty="0"/>
          </a:p>
        </p:txBody>
      </p:sp>
    </p:spTree>
    <p:extLst>
      <p:ext uri="{BB962C8B-B14F-4D97-AF65-F5344CB8AC3E}">
        <p14:creationId xmlns:p14="http://schemas.microsoft.com/office/powerpoint/2010/main" val="16056715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843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BE" altLang="en-US" dirty="0"/>
          </a:p>
        </p:txBody>
      </p:sp>
      <p:sp>
        <p:nvSpPr>
          <p:cNvPr id="18436" name="Espace réservé du numéro de diapositive 3"/>
          <p:cNvSpPr>
            <a:spLocks noGrp="1"/>
          </p:cNvSpPr>
          <p:nvPr>
            <p:ph type="sldNum" sz="quarter" idx="5"/>
          </p:nvPr>
        </p:nvSpPr>
        <p:spPr bwMode="auto">
          <a:noFill/>
          <a:ln>
            <a:miter lim="800000"/>
            <a:headEnd/>
            <a:tailEnd/>
          </a:ln>
        </p:spPr>
        <p:txBody>
          <a:bodyPr/>
          <a:lstStyle/>
          <a:p>
            <a:pPr defTabSz="4249738"/>
            <a:fld id="{316DB442-F2BA-4600-A0B5-A08A81765C88}" type="slidenum">
              <a:rPr lang="fr-BE" altLang="en-US" smtClean="0"/>
              <a:pPr defTabSz="4249738"/>
              <a:t>1</a:t>
            </a:fld>
            <a:endParaRPr lang="fr-BE" altLang="en-US" dirty="0"/>
          </a:p>
        </p:txBody>
      </p:sp>
    </p:spTree>
    <p:extLst>
      <p:ext uri="{BB962C8B-B14F-4D97-AF65-F5344CB8AC3E}">
        <p14:creationId xmlns:p14="http://schemas.microsoft.com/office/powerpoint/2010/main" val="1872267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eg"/><Relationship Id="rId1" Type="http://schemas.openxmlformats.org/officeDocument/2006/relationships/slideMaster" Target="../slideMasters/slideMaster1.xml"/><Relationship Id="rId4" Type="http://schemas.openxmlformats.org/officeDocument/2006/relationships/image" Target="../media/image2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eg"/><Relationship Id="rId1" Type="http://schemas.openxmlformats.org/officeDocument/2006/relationships/slideMaster" Target="../slideMasters/slideMaster1.xml"/><Relationship Id="rId4" Type="http://schemas.openxmlformats.org/officeDocument/2006/relationships/image" Target="../media/image23.jpe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re medecine &amp; pharmacie">
    <p:spTree>
      <p:nvGrpSpPr>
        <p:cNvPr id="1" name=""/>
        <p:cNvGrpSpPr/>
        <p:nvPr/>
      </p:nvGrpSpPr>
      <p:grpSpPr>
        <a:xfrm>
          <a:off x="0" y="0"/>
          <a:ext cx="0" cy="0"/>
          <a:chOff x="0" y="0"/>
          <a:chExt cx="0" cy="0"/>
        </a:xfrm>
      </p:grpSpPr>
      <p:pic>
        <p:nvPicPr>
          <p:cNvPr id="5" name="Image 9" descr="sciences_microscope_large.jpg"/>
          <p:cNvPicPr>
            <a:picLocks noChangeAspect="1"/>
          </p:cNvPicPr>
          <p:nvPr/>
        </p:nvPicPr>
        <p:blipFill>
          <a:blip r:embed="rId2" cstate="print">
            <a:lum bright="14000"/>
          </a:blip>
          <a:srcRect/>
          <a:stretch>
            <a:fillRect/>
          </a:stretch>
        </p:blipFill>
        <p:spPr bwMode="auto">
          <a:xfrm>
            <a:off x="7524750" y="2382838"/>
            <a:ext cx="22045613" cy="5507037"/>
          </a:xfrm>
          <a:prstGeom prst="rect">
            <a:avLst/>
          </a:prstGeom>
          <a:noFill/>
          <a:ln w="9525">
            <a:noFill/>
            <a:miter lim="800000"/>
            <a:headEnd/>
            <a:tailEnd/>
          </a:ln>
        </p:spPr>
      </p:pic>
      <p:sp>
        <p:nvSpPr>
          <p:cNvPr id="6" name="ZoneTexte 8"/>
          <p:cNvSpPr txBox="1"/>
          <p:nvPr/>
        </p:nvSpPr>
        <p:spPr>
          <a:xfrm>
            <a:off x="7434263" y="1985963"/>
            <a:ext cx="22107525" cy="5803900"/>
          </a:xfrm>
          <a:prstGeom prst="rect">
            <a:avLst/>
          </a:prstGeom>
          <a:effectLst>
            <a:outerShdw blurRad="50800" dist="38100" dir="2700000" algn="tl" rotWithShape="0">
              <a:prstClr val="black">
                <a:alpha val="40000"/>
              </a:prstClr>
            </a:outerShdw>
          </a:effectLst>
        </p:spPr>
        <p:txBody>
          <a:bodyPr wrap="none" lIns="417508" tIns="208756" rIns="417508" bIns="208756">
            <a:normAutofit/>
          </a:bodyPr>
          <a:lstStyle/>
          <a:p>
            <a:pPr marL="1565656" indent="-1565656" defTabSz="4176431" fontAlgn="auto">
              <a:spcBef>
                <a:spcPts val="0"/>
              </a:spcBef>
              <a:spcAft>
                <a:spcPts val="0"/>
              </a:spcAft>
              <a:buFont typeface="Arial" pitchFamily="34" charset="0"/>
              <a:buNone/>
              <a:defRPr/>
            </a:pPr>
            <a:r>
              <a:rPr lang="fr-FR" sz="11800" dirty="0">
                <a:solidFill>
                  <a:schemeClr val="bg1"/>
                </a:solidFill>
                <a:effectLst>
                  <a:outerShdw blurRad="38100" dist="38100" dir="2700000" algn="tl">
                    <a:srgbClr val="000000">
                      <a:alpha val="43137"/>
                    </a:srgbClr>
                  </a:outerShdw>
                </a:effectLst>
                <a:latin typeface="Calibri" pitchFamily="34" charset="0"/>
                <a:ea typeface="Calibri" pitchFamily="34" charset="0"/>
                <a:cs typeface="Times New Roman" pitchFamily="18" charset="0"/>
              </a:rPr>
              <a:t>Faculté de Médecine et Pharmacie</a:t>
            </a:r>
            <a:endParaRPr lang="fr-BE" sz="11800" dirty="0">
              <a:solidFill>
                <a:schemeClr val="bg1"/>
              </a:solidFill>
              <a:effectLst>
                <a:outerShdw blurRad="38100" dist="38100" dir="2700000" algn="tl">
                  <a:srgbClr val="000000">
                    <a:alpha val="43137"/>
                  </a:srgbClr>
                </a:outerShdw>
              </a:effectLst>
              <a:latin typeface="Calibri" pitchFamily="34" charset="0"/>
              <a:ea typeface="Calibri" pitchFamily="34" charset="0"/>
              <a:cs typeface="Times New Roman" pitchFamily="18" charset="0"/>
            </a:endParaRPr>
          </a:p>
        </p:txBody>
      </p:sp>
      <p:pic>
        <p:nvPicPr>
          <p:cNvPr id="7" name="Picture 1"/>
          <p:cNvPicPr>
            <a:picLocks noChangeAspect="1" noChangeArrowheads="1"/>
          </p:cNvPicPr>
          <p:nvPr/>
        </p:nvPicPr>
        <p:blipFill>
          <a:blip r:embed="rId3" cstate="print"/>
          <a:srcRect/>
          <a:stretch>
            <a:fillRect/>
          </a:stretch>
        </p:blipFill>
        <p:spPr bwMode="auto">
          <a:xfrm>
            <a:off x="823913" y="1066800"/>
            <a:ext cx="5602287" cy="2014538"/>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511175" y="37836475"/>
            <a:ext cx="6286500" cy="2749550"/>
          </a:xfrm>
          <a:prstGeom prst="rect">
            <a:avLst/>
          </a:prstGeom>
          <a:noFill/>
          <a:ln w="9525">
            <a:noFill/>
            <a:miter lim="800000"/>
            <a:headEnd/>
            <a:tailEnd/>
          </a:ln>
        </p:spPr>
      </p:pic>
      <p:sp>
        <p:nvSpPr>
          <p:cNvPr id="3" name="Sous-titre 2"/>
          <p:cNvSpPr>
            <a:spLocks noGrp="1"/>
          </p:cNvSpPr>
          <p:nvPr>
            <p:ph type="subTitle" idx="1"/>
          </p:nvPr>
        </p:nvSpPr>
        <p:spPr>
          <a:xfrm>
            <a:off x="7214327" y="11235599"/>
            <a:ext cx="22493578" cy="1910501"/>
          </a:xfrm>
        </p:spPr>
        <p:txBody>
          <a:bodyPr>
            <a:noAutofit/>
          </a:bodyPr>
          <a:lstStyle>
            <a:lvl1pPr marL="1565656" indent="-1565656" algn="l">
              <a:buNone/>
              <a:defRPr kumimoji="0" lang="fr-BE" sz="10500" b="0" i="0" u="none" strike="noStrike" kern="1200" cap="none" spc="0" normalizeH="0" baseline="0" noProof="0" dirty="0" smtClean="0">
                <a:ln>
                  <a:noFill/>
                </a:ln>
                <a:solidFill>
                  <a:srgbClr val="454545"/>
                </a:solidFill>
                <a:effectLst/>
                <a:uLnTx/>
                <a:uFillTx/>
                <a:latin typeface="Calibri" pitchFamily="34" charset="0"/>
                <a:ea typeface="Calibri" pitchFamily="34" charset="0"/>
                <a:cs typeface="Times New Roman" pitchFamily="18" charset="0"/>
              </a:defRPr>
            </a:lvl1pPr>
            <a:lvl2pPr marL="2087542" indent="0" algn="ctr">
              <a:buNone/>
              <a:defRPr>
                <a:solidFill>
                  <a:schemeClr val="tx1">
                    <a:tint val="75000"/>
                  </a:schemeClr>
                </a:solidFill>
              </a:defRPr>
            </a:lvl2pPr>
            <a:lvl3pPr marL="4175088" indent="0" algn="ctr">
              <a:buNone/>
              <a:defRPr>
                <a:solidFill>
                  <a:schemeClr val="tx1">
                    <a:tint val="75000"/>
                  </a:schemeClr>
                </a:solidFill>
              </a:defRPr>
            </a:lvl3pPr>
            <a:lvl4pPr marL="6262630" indent="0" algn="ctr">
              <a:buNone/>
              <a:defRPr>
                <a:solidFill>
                  <a:schemeClr val="tx1">
                    <a:tint val="75000"/>
                  </a:schemeClr>
                </a:solidFill>
              </a:defRPr>
            </a:lvl4pPr>
            <a:lvl5pPr marL="8350177" indent="0" algn="ctr">
              <a:buNone/>
              <a:defRPr>
                <a:solidFill>
                  <a:schemeClr val="tx1">
                    <a:tint val="75000"/>
                  </a:schemeClr>
                </a:solidFill>
              </a:defRPr>
            </a:lvl5pPr>
            <a:lvl6pPr marL="10437719" indent="0" algn="ctr">
              <a:buNone/>
              <a:defRPr>
                <a:solidFill>
                  <a:schemeClr val="tx1">
                    <a:tint val="75000"/>
                  </a:schemeClr>
                </a:solidFill>
              </a:defRPr>
            </a:lvl6pPr>
            <a:lvl7pPr marL="12525261" indent="0" algn="ctr">
              <a:buNone/>
              <a:defRPr>
                <a:solidFill>
                  <a:schemeClr val="tx1">
                    <a:tint val="75000"/>
                  </a:schemeClr>
                </a:solidFill>
              </a:defRPr>
            </a:lvl7pPr>
            <a:lvl8pPr marL="14612807" indent="0" algn="ctr">
              <a:buNone/>
              <a:defRPr>
                <a:solidFill>
                  <a:schemeClr val="tx1">
                    <a:tint val="75000"/>
                  </a:schemeClr>
                </a:solidFill>
              </a:defRPr>
            </a:lvl8pPr>
            <a:lvl9pPr marL="16700349" indent="0" algn="ctr">
              <a:buNone/>
              <a:defRPr>
                <a:solidFill>
                  <a:schemeClr val="tx1">
                    <a:tint val="75000"/>
                  </a:schemeClr>
                </a:solidFill>
              </a:defRPr>
            </a:lvl9pPr>
          </a:lstStyle>
          <a:p>
            <a:pPr lvl="0"/>
            <a:r>
              <a:rPr lang="en-US" dirty="0"/>
              <a:t>Cliquez pour modifier le style des sous-titres du masque</a:t>
            </a:r>
            <a:endParaRPr lang="fr-BE" dirty="0"/>
          </a:p>
        </p:txBody>
      </p:sp>
      <p:sp>
        <p:nvSpPr>
          <p:cNvPr id="15" name="Titre 14"/>
          <p:cNvSpPr>
            <a:spLocks noGrp="1"/>
          </p:cNvSpPr>
          <p:nvPr>
            <p:ph type="title"/>
          </p:nvPr>
        </p:nvSpPr>
        <p:spPr>
          <a:xfrm>
            <a:off x="7214329" y="9397410"/>
            <a:ext cx="22588088" cy="2288010"/>
          </a:xfrm>
        </p:spPr>
        <p:txBody>
          <a:bodyPr>
            <a:noAutofit/>
          </a:bodyPr>
          <a:lstStyle>
            <a:lvl1pPr algn="l">
              <a:defRPr kumimoji="0" lang="fr-BE" sz="14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a:t>Cliquez pour modifier le style du titre</a:t>
            </a:r>
            <a:endParaRPr lang="fr-BE" dirty="0"/>
          </a:p>
        </p:txBody>
      </p:sp>
      <p:sp>
        <p:nvSpPr>
          <p:cNvPr id="10" name="Espace réservé du contenu 2"/>
          <p:cNvSpPr>
            <a:spLocks noGrp="1"/>
          </p:cNvSpPr>
          <p:nvPr>
            <p:ph idx="12"/>
          </p:nvPr>
        </p:nvSpPr>
        <p:spPr>
          <a:xfrm>
            <a:off x="7145369" y="14606778"/>
            <a:ext cx="22558034" cy="25534808"/>
          </a:xfrm>
        </p:spPr>
        <p:txBody>
          <a:bodyPr>
            <a:normAutofit/>
          </a:bodyPr>
          <a:lstStyle>
            <a:lvl1pPr>
              <a:buFontTx/>
              <a:buNone/>
              <a:defRPr kumimoji="0" lang="fr-FR" sz="7400" b="0" i="0" u="none" strike="noStrike" kern="1200" cap="none" normalizeH="0" baseline="0" dirty="0" smtClean="0">
                <a:ln>
                  <a:noFill/>
                </a:ln>
                <a:solidFill>
                  <a:srgbClr val="454545"/>
                </a:solidFill>
                <a:effectLst/>
                <a:latin typeface="Calibri" pitchFamily="34" charset="0"/>
                <a:ea typeface="Times New Roman" pitchFamily="18" charset="0"/>
                <a:cs typeface="Times New Roman" pitchFamily="18" charset="0"/>
              </a:defRPr>
            </a:lvl1pPr>
            <a:lvl2pPr marL="826322" indent="-826322">
              <a:buClr>
                <a:srgbClr val="00ABCC"/>
              </a:buClr>
              <a:buFont typeface="Wingdings" pitchFamily="2" charset="2"/>
              <a:buChar char="§"/>
              <a:defRPr kumimoji="0" lang="fr-FR" sz="70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2pPr>
            <a:lvl3pPr marL="2044053" indent="-826322">
              <a:buClr>
                <a:srgbClr val="C44C4C"/>
              </a:buClr>
              <a:buFont typeface="Wingdings" pitchFamily="2" charset="2"/>
              <a:buChar char="§"/>
              <a:defRPr kumimoji="0" lang="fr-FR" sz="61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3pPr>
            <a:lvl4pPr marL="3261789" indent="-826322">
              <a:buClr>
                <a:schemeClr val="bg1">
                  <a:lumMod val="65000"/>
                </a:schemeClr>
              </a:buClr>
              <a:buFont typeface="Wingdings" pitchFamily="2" charset="2"/>
              <a:buChar char="§"/>
              <a:defRPr sz="5200">
                <a:solidFill>
                  <a:srgbClr val="454545"/>
                </a:solidFill>
              </a:defRPr>
            </a:lvl4pPr>
            <a:lvl5pPr marL="4523013" indent="-782828">
              <a:buFont typeface="Wingdings" pitchFamily="2" charset="2"/>
              <a:buChar char="§"/>
              <a:defRPr sz="4400">
                <a:solidFill>
                  <a:srgbClr val="454545"/>
                </a:solidFill>
              </a:defRPr>
            </a:lvl5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9" name="Espace réservé du pied de page 13"/>
          <p:cNvSpPr>
            <a:spLocks noGrp="1"/>
          </p:cNvSpPr>
          <p:nvPr>
            <p:ph type="ftr" sz="quarter" idx="13"/>
          </p:nvPr>
        </p:nvSpPr>
        <p:spPr/>
        <p:txBody>
          <a:bodyPr/>
          <a:lstStyle>
            <a:lvl1pPr>
              <a:defRPr/>
            </a:lvl1pPr>
          </a:lstStyle>
          <a:p>
            <a:pPr>
              <a:defRPr/>
            </a:pPr>
            <a:endParaRPr lang="fr-B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Architecture">
    <p:spTree>
      <p:nvGrpSpPr>
        <p:cNvPr id="1" name=""/>
        <p:cNvGrpSpPr/>
        <p:nvPr/>
      </p:nvGrpSpPr>
      <p:grpSpPr>
        <a:xfrm>
          <a:off x="0" y="0"/>
          <a:ext cx="0" cy="0"/>
          <a:chOff x="0" y="0"/>
          <a:chExt cx="0" cy="0"/>
        </a:xfrm>
      </p:grpSpPr>
      <p:pic>
        <p:nvPicPr>
          <p:cNvPr id="5" name="Image 8" descr="archi_large4.jpg"/>
          <p:cNvPicPr>
            <a:picLocks noChangeAspect="1"/>
          </p:cNvPicPr>
          <p:nvPr/>
        </p:nvPicPr>
        <p:blipFill>
          <a:blip r:embed="rId2" cstate="print"/>
          <a:srcRect/>
          <a:stretch>
            <a:fillRect/>
          </a:stretch>
        </p:blipFill>
        <p:spPr bwMode="auto">
          <a:xfrm>
            <a:off x="7537450" y="2381250"/>
            <a:ext cx="21993225" cy="5502275"/>
          </a:xfrm>
          <a:prstGeom prst="rect">
            <a:avLst/>
          </a:prstGeom>
          <a:noFill/>
          <a:ln w="9525">
            <a:noFill/>
            <a:miter lim="800000"/>
            <a:headEnd/>
            <a:tailEnd/>
          </a:ln>
        </p:spPr>
      </p:pic>
      <p:sp>
        <p:nvSpPr>
          <p:cNvPr id="6" name="ZoneTexte 12"/>
          <p:cNvSpPr txBox="1"/>
          <p:nvPr/>
        </p:nvSpPr>
        <p:spPr>
          <a:xfrm>
            <a:off x="7434263" y="1985963"/>
            <a:ext cx="22107525" cy="5803900"/>
          </a:xfrm>
          <a:prstGeom prst="rect">
            <a:avLst/>
          </a:prstGeom>
          <a:effectLst>
            <a:outerShdw blurRad="50800" dist="38100" dir="2700000" algn="tl" rotWithShape="0">
              <a:prstClr val="black">
                <a:alpha val="40000"/>
              </a:prstClr>
            </a:outerShdw>
          </a:effectLst>
        </p:spPr>
        <p:txBody>
          <a:bodyPr wrap="none" lIns="417508" tIns="208756" rIns="417508" bIns="208756">
            <a:normAutofit/>
          </a:bodyPr>
          <a:lstStyle/>
          <a:p>
            <a:pPr marL="1565656" indent="-1565656" defTabSz="4176431" fontAlgn="auto">
              <a:spcBef>
                <a:spcPts val="0"/>
              </a:spcBef>
              <a:spcAft>
                <a:spcPts val="0"/>
              </a:spcAft>
              <a:buFont typeface="Arial" pitchFamily="34" charset="0"/>
              <a:buNone/>
              <a:defRPr/>
            </a:pPr>
            <a:r>
              <a:rPr lang="fr-FR" sz="11800" dirty="0">
                <a:solidFill>
                  <a:schemeClr val="bg1"/>
                </a:solidFill>
                <a:effectLst>
                  <a:outerShdw blurRad="139700" dist="38100" dir="2700000" algn="tl" rotWithShape="0">
                    <a:prstClr val="black">
                      <a:alpha val="84000"/>
                    </a:prstClr>
                  </a:outerShdw>
                </a:effectLst>
                <a:latin typeface="Calibri" pitchFamily="34" charset="0"/>
                <a:ea typeface="Calibri" pitchFamily="34" charset="0"/>
                <a:cs typeface="Times New Roman" pitchFamily="18" charset="0"/>
              </a:rPr>
              <a:t>Faculté d’Architecture</a:t>
            </a:r>
          </a:p>
          <a:p>
            <a:pPr marL="1565656" indent="-1565656" defTabSz="4176431" fontAlgn="auto">
              <a:spcBef>
                <a:spcPts val="0"/>
              </a:spcBef>
              <a:spcAft>
                <a:spcPts val="0"/>
              </a:spcAft>
              <a:buFont typeface="Arial" pitchFamily="34" charset="0"/>
              <a:buNone/>
              <a:defRPr/>
            </a:pPr>
            <a:r>
              <a:rPr lang="fr-FR" sz="11800" dirty="0">
                <a:solidFill>
                  <a:schemeClr val="bg1"/>
                </a:solidFill>
                <a:effectLst>
                  <a:outerShdw blurRad="139700" dist="38100" dir="2700000" algn="tl" rotWithShape="0">
                    <a:prstClr val="black">
                      <a:alpha val="84000"/>
                    </a:prstClr>
                  </a:outerShdw>
                </a:effectLst>
                <a:latin typeface="Calibri" pitchFamily="34" charset="0"/>
                <a:ea typeface="Calibri" pitchFamily="34" charset="0"/>
                <a:cs typeface="Times New Roman" pitchFamily="18" charset="0"/>
              </a:rPr>
              <a:t>                                et d’Urbanisme</a:t>
            </a:r>
            <a:endParaRPr lang="fr-BE" sz="11800" dirty="0">
              <a:solidFill>
                <a:schemeClr val="bg1"/>
              </a:solidFill>
              <a:effectLst>
                <a:outerShdw blurRad="139700" dist="38100" dir="2700000" algn="tl" rotWithShape="0">
                  <a:prstClr val="black">
                    <a:alpha val="84000"/>
                  </a:prstClr>
                </a:outerShdw>
              </a:effectLst>
              <a:latin typeface="Calibri" pitchFamily="34" charset="0"/>
              <a:ea typeface="Calibri" pitchFamily="34" charset="0"/>
              <a:cs typeface="Times New Roman" pitchFamily="18" charset="0"/>
            </a:endParaRPr>
          </a:p>
          <a:p>
            <a:pPr marL="1565656" indent="-1565656" defTabSz="4176431" fontAlgn="auto">
              <a:spcBef>
                <a:spcPts val="0"/>
              </a:spcBef>
              <a:spcAft>
                <a:spcPts val="0"/>
              </a:spcAft>
              <a:buFont typeface="Arial" pitchFamily="34" charset="0"/>
              <a:buNone/>
              <a:defRPr/>
            </a:pPr>
            <a:endParaRPr lang="fr-BE" sz="11800" dirty="0">
              <a:solidFill>
                <a:schemeClr val="bg1"/>
              </a:solidFill>
              <a:effectLst>
                <a:outerShdw blurRad="50800" dist="38100" dir="2700000" algn="tl" rotWithShape="0">
                  <a:prstClr val="black">
                    <a:alpha val="40000"/>
                  </a:prstClr>
                </a:outerShdw>
              </a:effectLst>
              <a:latin typeface="Calibri" pitchFamily="34" charset="0"/>
              <a:ea typeface="Calibri" pitchFamily="34" charset="0"/>
              <a:cs typeface="Times New Roman" pitchFamily="18" charset="0"/>
            </a:endParaRPr>
          </a:p>
        </p:txBody>
      </p:sp>
      <p:pic>
        <p:nvPicPr>
          <p:cNvPr id="7" name="Picture 1"/>
          <p:cNvPicPr>
            <a:picLocks noChangeAspect="1" noChangeArrowheads="1"/>
          </p:cNvPicPr>
          <p:nvPr/>
        </p:nvPicPr>
        <p:blipFill>
          <a:blip r:embed="rId3" cstate="print"/>
          <a:srcRect/>
          <a:stretch>
            <a:fillRect/>
          </a:stretch>
        </p:blipFill>
        <p:spPr bwMode="auto">
          <a:xfrm>
            <a:off x="823913" y="1066800"/>
            <a:ext cx="5602287" cy="2014538"/>
          </a:xfrm>
          <a:prstGeom prst="rect">
            <a:avLst/>
          </a:prstGeom>
          <a:noFill/>
          <a:ln w="9525">
            <a:noFill/>
            <a:miter lim="800000"/>
            <a:headEnd/>
            <a:tailEnd/>
          </a:ln>
        </p:spPr>
      </p:pic>
      <p:pic>
        <p:nvPicPr>
          <p:cNvPr id="8" name="Picture 1"/>
          <p:cNvPicPr>
            <a:picLocks noChangeAspect="1" noChangeArrowheads="1"/>
          </p:cNvPicPr>
          <p:nvPr/>
        </p:nvPicPr>
        <p:blipFill>
          <a:blip r:embed="rId4" cstate="print"/>
          <a:srcRect/>
          <a:stretch>
            <a:fillRect/>
          </a:stretch>
        </p:blipFill>
        <p:spPr bwMode="auto">
          <a:xfrm>
            <a:off x="546100" y="37769800"/>
            <a:ext cx="6067425" cy="2933700"/>
          </a:xfrm>
          <a:prstGeom prst="rect">
            <a:avLst/>
          </a:prstGeom>
          <a:noFill/>
          <a:ln w="9525">
            <a:noFill/>
            <a:miter lim="800000"/>
            <a:headEnd/>
            <a:tailEnd/>
          </a:ln>
        </p:spPr>
      </p:pic>
      <p:sp>
        <p:nvSpPr>
          <p:cNvPr id="14" name="Sous-titre 2"/>
          <p:cNvSpPr>
            <a:spLocks noGrp="1"/>
          </p:cNvSpPr>
          <p:nvPr>
            <p:ph type="subTitle" idx="1"/>
          </p:nvPr>
        </p:nvSpPr>
        <p:spPr>
          <a:xfrm>
            <a:off x="7214327" y="11235599"/>
            <a:ext cx="22493578" cy="1910501"/>
          </a:xfrm>
        </p:spPr>
        <p:txBody>
          <a:bodyPr>
            <a:noAutofit/>
          </a:bodyPr>
          <a:lstStyle>
            <a:lvl1pPr marL="1565656" indent="-1565656" algn="l">
              <a:buNone/>
              <a:defRPr kumimoji="0" lang="fr-BE" sz="10500" b="0" i="0" u="none" strike="noStrike" kern="1200" cap="none" spc="0" normalizeH="0" baseline="0" noProof="0" dirty="0" smtClean="0">
                <a:ln>
                  <a:noFill/>
                </a:ln>
                <a:solidFill>
                  <a:srgbClr val="454545"/>
                </a:solidFill>
                <a:effectLst/>
                <a:uLnTx/>
                <a:uFillTx/>
                <a:latin typeface="Calibri" pitchFamily="34" charset="0"/>
                <a:ea typeface="Calibri" pitchFamily="34" charset="0"/>
                <a:cs typeface="Times New Roman" pitchFamily="18" charset="0"/>
              </a:defRPr>
            </a:lvl1pPr>
            <a:lvl2pPr marL="2087542" indent="0" algn="ctr">
              <a:buNone/>
              <a:defRPr>
                <a:solidFill>
                  <a:schemeClr val="tx1">
                    <a:tint val="75000"/>
                  </a:schemeClr>
                </a:solidFill>
              </a:defRPr>
            </a:lvl2pPr>
            <a:lvl3pPr marL="4175088" indent="0" algn="ctr">
              <a:buNone/>
              <a:defRPr>
                <a:solidFill>
                  <a:schemeClr val="tx1">
                    <a:tint val="75000"/>
                  </a:schemeClr>
                </a:solidFill>
              </a:defRPr>
            </a:lvl3pPr>
            <a:lvl4pPr marL="6262630" indent="0" algn="ctr">
              <a:buNone/>
              <a:defRPr>
                <a:solidFill>
                  <a:schemeClr val="tx1">
                    <a:tint val="75000"/>
                  </a:schemeClr>
                </a:solidFill>
              </a:defRPr>
            </a:lvl4pPr>
            <a:lvl5pPr marL="8350177" indent="0" algn="ctr">
              <a:buNone/>
              <a:defRPr>
                <a:solidFill>
                  <a:schemeClr val="tx1">
                    <a:tint val="75000"/>
                  </a:schemeClr>
                </a:solidFill>
              </a:defRPr>
            </a:lvl5pPr>
            <a:lvl6pPr marL="10437719" indent="0" algn="ctr">
              <a:buNone/>
              <a:defRPr>
                <a:solidFill>
                  <a:schemeClr val="tx1">
                    <a:tint val="75000"/>
                  </a:schemeClr>
                </a:solidFill>
              </a:defRPr>
            </a:lvl6pPr>
            <a:lvl7pPr marL="12525261" indent="0" algn="ctr">
              <a:buNone/>
              <a:defRPr>
                <a:solidFill>
                  <a:schemeClr val="tx1">
                    <a:tint val="75000"/>
                  </a:schemeClr>
                </a:solidFill>
              </a:defRPr>
            </a:lvl7pPr>
            <a:lvl8pPr marL="14612807" indent="0" algn="ctr">
              <a:buNone/>
              <a:defRPr>
                <a:solidFill>
                  <a:schemeClr val="tx1">
                    <a:tint val="75000"/>
                  </a:schemeClr>
                </a:solidFill>
              </a:defRPr>
            </a:lvl8pPr>
            <a:lvl9pPr marL="16700349" indent="0" algn="ctr">
              <a:buNone/>
              <a:defRPr>
                <a:solidFill>
                  <a:schemeClr val="tx1">
                    <a:tint val="75000"/>
                  </a:schemeClr>
                </a:solidFill>
              </a:defRPr>
            </a:lvl9pPr>
          </a:lstStyle>
          <a:p>
            <a:pPr lvl="0"/>
            <a:r>
              <a:rPr lang="en-US" dirty="0"/>
              <a:t>Cliquez pour modifier le style des sous-titres du masque</a:t>
            </a:r>
            <a:endParaRPr lang="fr-BE" dirty="0"/>
          </a:p>
        </p:txBody>
      </p:sp>
      <p:sp>
        <p:nvSpPr>
          <p:cNvPr id="17" name="Titre 14"/>
          <p:cNvSpPr>
            <a:spLocks noGrp="1"/>
          </p:cNvSpPr>
          <p:nvPr>
            <p:ph type="title"/>
          </p:nvPr>
        </p:nvSpPr>
        <p:spPr>
          <a:xfrm>
            <a:off x="7214329" y="9397410"/>
            <a:ext cx="22588088" cy="2288010"/>
          </a:xfrm>
        </p:spPr>
        <p:txBody>
          <a:bodyPr>
            <a:noAutofit/>
          </a:bodyPr>
          <a:lstStyle>
            <a:lvl1pPr algn="l">
              <a:defRPr kumimoji="0" lang="fr-BE" sz="14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a:t>Cliquez pour modifier le style du titre</a:t>
            </a:r>
            <a:endParaRPr lang="fr-BE" dirty="0"/>
          </a:p>
        </p:txBody>
      </p:sp>
      <p:sp>
        <p:nvSpPr>
          <p:cNvPr id="19" name="Espace réservé du contenu 2"/>
          <p:cNvSpPr>
            <a:spLocks noGrp="1"/>
          </p:cNvSpPr>
          <p:nvPr>
            <p:ph idx="12"/>
          </p:nvPr>
        </p:nvSpPr>
        <p:spPr>
          <a:xfrm>
            <a:off x="7145369" y="14606778"/>
            <a:ext cx="22558034" cy="25534808"/>
          </a:xfrm>
        </p:spPr>
        <p:txBody>
          <a:bodyPr>
            <a:normAutofit/>
          </a:bodyPr>
          <a:lstStyle>
            <a:lvl1pPr>
              <a:buFontTx/>
              <a:buNone/>
              <a:defRPr kumimoji="0" lang="fr-FR" sz="7400" b="0" i="0" u="none" strike="noStrike" kern="1200" cap="none" normalizeH="0" baseline="0" dirty="0" smtClean="0">
                <a:ln>
                  <a:noFill/>
                </a:ln>
                <a:solidFill>
                  <a:srgbClr val="454545"/>
                </a:solidFill>
                <a:effectLst/>
                <a:latin typeface="Calibri" pitchFamily="34" charset="0"/>
                <a:ea typeface="Times New Roman" pitchFamily="18" charset="0"/>
                <a:cs typeface="Times New Roman" pitchFamily="18" charset="0"/>
              </a:defRPr>
            </a:lvl1pPr>
            <a:lvl2pPr marL="826322" indent="-826322">
              <a:buClr>
                <a:srgbClr val="00ABCC"/>
              </a:buClr>
              <a:buFont typeface="Wingdings" pitchFamily="2" charset="2"/>
              <a:buChar char="§"/>
              <a:defRPr kumimoji="0" lang="fr-FR" sz="70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2pPr>
            <a:lvl3pPr marL="2044053" indent="-826322">
              <a:buClr>
                <a:srgbClr val="C44C4C"/>
              </a:buClr>
              <a:buFont typeface="Wingdings" pitchFamily="2" charset="2"/>
              <a:buChar char="§"/>
              <a:defRPr kumimoji="0" lang="fr-FR" sz="61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3pPr>
            <a:lvl4pPr marL="3261789" indent="-826322">
              <a:buClr>
                <a:schemeClr val="bg1">
                  <a:lumMod val="65000"/>
                </a:schemeClr>
              </a:buClr>
              <a:buFont typeface="Wingdings" pitchFamily="2" charset="2"/>
              <a:buChar char="§"/>
              <a:defRPr sz="5200">
                <a:solidFill>
                  <a:srgbClr val="454545"/>
                </a:solidFill>
              </a:defRPr>
            </a:lvl4pPr>
            <a:lvl5pPr marL="4523013" indent="-782828">
              <a:buFont typeface="Wingdings" pitchFamily="2" charset="2"/>
              <a:buChar char="§"/>
              <a:defRPr sz="4400">
                <a:solidFill>
                  <a:srgbClr val="454545"/>
                </a:solidFill>
              </a:defRPr>
            </a:lvl5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9" name="Espace réservé du pied de page 13"/>
          <p:cNvSpPr>
            <a:spLocks noGrp="1"/>
          </p:cNvSpPr>
          <p:nvPr>
            <p:ph type="ftr" sz="quarter" idx="13"/>
          </p:nvPr>
        </p:nvSpPr>
        <p:spPr/>
        <p:txBody>
          <a:bodyPr/>
          <a:lstStyle>
            <a:lvl1pPr>
              <a:defRPr/>
            </a:lvl1pPr>
          </a:lstStyle>
          <a:p>
            <a:pPr>
              <a:defRPr/>
            </a:pPr>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re Services généraux">
    <p:spTree>
      <p:nvGrpSpPr>
        <p:cNvPr id="1" name=""/>
        <p:cNvGrpSpPr/>
        <p:nvPr/>
      </p:nvGrpSpPr>
      <p:grpSpPr>
        <a:xfrm>
          <a:off x="0" y="0"/>
          <a:ext cx="0" cy="0"/>
          <a:chOff x="0" y="0"/>
          <a:chExt cx="0" cy="0"/>
        </a:xfrm>
      </p:grpSpPr>
      <p:pic>
        <p:nvPicPr>
          <p:cNvPr id="5" name="Image 8" descr="archi_large4.jpg"/>
          <p:cNvPicPr>
            <a:picLocks noChangeAspect="1"/>
          </p:cNvPicPr>
          <p:nvPr/>
        </p:nvPicPr>
        <p:blipFill>
          <a:blip r:embed="rId2" cstate="print"/>
          <a:srcRect/>
          <a:stretch>
            <a:fillRect/>
          </a:stretch>
        </p:blipFill>
        <p:spPr bwMode="auto">
          <a:xfrm>
            <a:off x="7537450" y="2381250"/>
            <a:ext cx="21993225" cy="5502275"/>
          </a:xfrm>
          <a:prstGeom prst="rect">
            <a:avLst/>
          </a:prstGeom>
          <a:noFill/>
          <a:ln w="9525">
            <a:noFill/>
            <a:miter lim="800000"/>
            <a:headEnd/>
            <a:tailEnd/>
          </a:ln>
        </p:spPr>
      </p:pic>
      <p:pic>
        <p:nvPicPr>
          <p:cNvPr id="6" name="Picture 1"/>
          <p:cNvPicPr>
            <a:picLocks noChangeAspect="1" noChangeArrowheads="1"/>
          </p:cNvPicPr>
          <p:nvPr/>
        </p:nvPicPr>
        <p:blipFill>
          <a:blip r:embed="rId3" cstate="print"/>
          <a:srcRect/>
          <a:stretch>
            <a:fillRect/>
          </a:stretch>
        </p:blipFill>
        <p:spPr bwMode="auto">
          <a:xfrm>
            <a:off x="823913" y="1066800"/>
            <a:ext cx="5602287" cy="2014538"/>
          </a:xfrm>
          <a:prstGeom prst="rect">
            <a:avLst/>
          </a:prstGeom>
          <a:noFill/>
          <a:ln w="9525">
            <a:noFill/>
            <a:miter lim="800000"/>
            <a:headEnd/>
            <a:tailEnd/>
          </a:ln>
        </p:spPr>
      </p:pic>
      <p:pic>
        <p:nvPicPr>
          <p:cNvPr id="7" name="Picture 2" descr="Bannière"/>
          <p:cNvPicPr>
            <a:picLocks noChangeAspect="1" noChangeArrowheads="1"/>
          </p:cNvPicPr>
          <p:nvPr/>
        </p:nvPicPr>
        <p:blipFill>
          <a:blip r:embed="rId4" cstate="print"/>
          <a:srcRect/>
          <a:stretch>
            <a:fillRect/>
          </a:stretch>
        </p:blipFill>
        <p:spPr bwMode="auto">
          <a:xfrm>
            <a:off x="7564438" y="2365375"/>
            <a:ext cx="21953537" cy="5513388"/>
          </a:xfrm>
          <a:prstGeom prst="rect">
            <a:avLst/>
          </a:prstGeom>
          <a:noFill/>
          <a:ln w="9525">
            <a:noFill/>
            <a:miter lim="800000"/>
            <a:headEnd/>
            <a:tailEnd/>
          </a:ln>
        </p:spPr>
      </p:pic>
      <p:sp>
        <p:nvSpPr>
          <p:cNvPr id="14" name="Sous-titre 2"/>
          <p:cNvSpPr>
            <a:spLocks noGrp="1"/>
          </p:cNvSpPr>
          <p:nvPr>
            <p:ph type="subTitle" idx="1"/>
          </p:nvPr>
        </p:nvSpPr>
        <p:spPr>
          <a:xfrm>
            <a:off x="7214327" y="11235599"/>
            <a:ext cx="22493578" cy="1910501"/>
          </a:xfrm>
        </p:spPr>
        <p:txBody>
          <a:bodyPr>
            <a:noAutofit/>
          </a:bodyPr>
          <a:lstStyle>
            <a:lvl1pPr marL="1565656" indent="-1565656" algn="l">
              <a:buNone/>
              <a:defRPr kumimoji="0" lang="fr-BE" sz="10500" b="0" i="0" u="none" strike="noStrike" kern="1200" cap="none" spc="0" normalizeH="0" baseline="0" noProof="0" dirty="0" smtClean="0">
                <a:ln>
                  <a:noFill/>
                </a:ln>
                <a:solidFill>
                  <a:srgbClr val="454545"/>
                </a:solidFill>
                <a:effectLst/>
                <a:uLnTx/>
                <a:uFillTx/>
                <a:latin typeface="Calibri" pitchFamily="34" charset="0"/>
                <a:ea typeface="Calibri" pitchFamily="34" charset="0"/>
                <a:cs typeface="Times New Roman" pitchFamily="18" charset="0"/>
              </a:defRPr>
            </a:lvl1pPr>
            <a:lvl2pPr marL="2087542" indent="0" algn="ctr">
              <a:buNone/>
              <a:defRPr>
                <a:solidFill>
                  <a:schemeClr val="tx1">
                    <a:tint val="75000"/>
                  </a:schemeClr>
                </a:solidFill>
              </a:defRPr>
            </a:lvl2pPr>
            <a:lvl3pPr marL="4175088" indent="0" algn="ctr">
              <a:buNone/>
              <a:defRPr>
                <a:solidFill>
                  <a:schemeClr val="tx1">
                    <a:tint val="75000"/>
                  </a:schemeClr>
                </a:solidFill>
              </a:defRPr>
            </a:lvl3pPr>
            <a:lvl4pPr marL="6262630" indent="0" algn="ctr">
              <a:buNone/>
              <a:defRPr>
                <a:solidFill>
                  <a:schemeClr val="tx1">
                    <a:tint val="75000"/>
                  </a:schemeClr>
                </a:solidFill>
              </a:defRPr>
            </a:lvl4pPr>
            <a:lvl5pPr marL="8350177" indent="0" algn="ctr">
              <a:buNone/>
              <a:defRPr>
                <a:solidFill>
                  <a:schemeClr val="tx1">
                    <a:tint val="75000"/>
                  </a:schemeClr>
                </a:solidFill>
              </a:defRPr>
            </a:lvl5pPr>
            <a:lvl6pPr marL="10437719" indent="0" algn="ctr">
              <a:buNone/>
              <a:defRPr>
                <a:solidFill>
                  <a:schemeClr val="tx1">
                    <a:tint val="75000"/>
                  </a:schemeClr>
                </a:solidFill>
              </a:defRPr>
            </a:lvl6pPr>
            <a:lvl7pPr marL="12525261" indent="0" algn="ctr">
              <a:buNone/>
              <a:defRPr>
                <a:solidFill>
                  <a:schemeClr val="tx1">
                    <a:tint val="75000"/>
                  </a:schemeClr>
                </a:solidFill>
              </a:defRPr>
            </a:lvl7pPr>
            <a:lvl8pPr marL="14612807" indent="0" algn="ctr">
              <a:buNone/>
              <a:defRPr>
                <a:solidFill>
                  <a:schemeClr val="tx1">
                    <a:tint val="75000"/>
                  </a:schemeClr>
                </a:solidFill>
              </a:defRPr>
            </a:lvl8pPr>
            <a:lvl9pPr marL="16700349" indent="0" algn="ctr">
              <a:buNone/>
              <a:defRPr>
                <a:solidFill>
                  <a:schemeClr val="tx1">
                    <a:tint val="75000"/>
                  </a:schemeClr>
                </a:solidFill>
              </a:defRPr>
            </a:lvl9pPr>
          </a:lstStyle>
          <a:p>
            <a:pPr lvl="0"/>
            <a:r>
              <a:rPr lang="en-US" dirty="0"/>
              <a:t>Cliquez pour modifier le style des sous-titres du masque</a:t>
            </a:r>
            <a:endParaRPr lang="fr-BE" dirty="0"/>
          </a:p>
        </p:txBody>
      </p:sp>
      <p:sp>
        <p:nvSpPr>
          <p:cNvPr id="17" name="Titre 14"/>
          <p:cNvSpPr>
            <a:spLocks noGrp="1"/>
          </p:cNvSpPr>
          <p:nvPr>
            <p:ph type="title"/>
          </p:nvPr>
        </p:nvSpPr>
        <p:spPr>
          <a:xfrm>
            <a:off x="7214329" y="9397410"/>
            <a:ext cx="22588088" cy="2288010"/>
          </a:xfrm>
        </p:spPr>
        <p:txBody>
          <a:bodyPr>
            <a:noAutofit/>
          </a:bodyPr>
          <a:lstStyle>
            <a:lvl1pPr algn="l">
              <a:defRPr kumimoji="0" lang="fr-BE" sz="14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a:t>Cliquez pour modifier le style du titre</a:t>
            </a:r>
            <a:endParaRPr lang="fr-BE" dirty="0"/>
          </a:p>
        </p:txBody>
      </p:sp>
      <p:sp>
        <p:nvSpPr>
          <p:cNvPr id="19" name="Espace réservé du contenu 2"/>
          <p:cNvSpPr>
            <a:spLocks noGrp="1"/>
          </p:cNvSpPr>
          <p:nvPr>
            <p:ph idx="12"/>
          </p:nvPr>
        </p:nvSpPr>
        <p:spPr>
          <a:xfrm>
            <a:off x="7145369" y="14606778"/>
            <a:ext cx="22558034" cy="25534808"/>
          </a:xfrm>
        </p:spPr>
        <p:txBody>
          <a:bodyPr>
            <a:normAutofit/>
          </a:bodyPr>
          <a:lstStyle>
            <a:lvl1pPr>
              <a:buFontTx/>
              <a:buNone/>
              <a:defRPr kumimoji="0" lang="fr-FR" sz="7400" b="0" i="0" u="none" strike="noStrike" kern="1200" cap="none" normalizeH="0" baseline="0" dirty="0" smtClean="0">
                <a:ln>
                  <a:noFill/>
                </a:ln>
                <a:solidFill>
                  <a:srgbClr val="454545"/>
                </a:solidFill>
                <a:effectLst/>
                <a:latin typeface="Calibri" pitchFamily="34" charset="0"/>
                <a:ea typeface="Times New Roman" pitchFamily="18" charset="0"/>
                <a:cs typeface="Times New Roman" pitchFamily="18" charset="0"/>
              </a:defRPr>
            </a:lvl1pPr>
            <a:lvl2pPr marL="826322" indent="-826322">
              <a:buClr>
                <a:srgbClr val="00ABCC"/>
              </a:buClr>
              <a:buFont typeface="Wingdings" pitchFamily="2" charset="2"/>
              <a:buChar char="§"/>
              <a:defRPr kumimoji="0" lang="fr-FR" sz="70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2pPr>
            <a:lvl3pPr marL="2044053" indent="-826322">
              <a:buClr>
                <a:srgbClr val="C44C4C"/>
              </a:buClr>
              <a:buFont typeface="Wingdings" pitchFamily="2" charset="2"/>
              <a:buChar char="§"/>
              <a:defRPr kumimoji="0" lang="fr-FR" sz="61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3pPr>
            <a:lvl4pPr marL="3261789" indent="-826322">
              <a:buClr>
                <a:schemeClr val="bg1">
                  <a:lumMod val="65000"/>
                </a:schemeClr>
              </a:buClr>
              <a:buFont typeface="Wingdings" pitchFamily="2" charset="2"/>
              <a:buChar char="§"/>
              <a:defRPr sz="5200">
                <a:solidFill>
                  <a:srgbClr val="454545"/>
                </a:solidFill>
              </a:defRPr>
            </a:lvl4pPr>
            <a:lvl5pPr marL="4523013" indent="-782828">
              <a:buFont typeface="Wingdings" pitchFamily="2" charset="2"/>
              <a:buChar char="§"/>
              <a:defRPr sz="4400">
                <a:solidFill>
                  <a:srgbClr val="454545"/>
                </a:solidFill>
              </a:defRPr>
            </a:lvl5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8" name="Espace réservé du pied de page 13"/>
          <p:cNvSpPr>
            <a:spLocks noGrp="1"/>
          </p:cNvSpPr>
          <p:nvPr>
            <p:ph type="ftr" sz="quarter" idx="13"/>
          </p:nvPr>
        </p:nvSpPr>
        <p:spPr/>
        <p:txBody>
          <a:bodyPr/>
          <a:lstStyle>
            <a:lvl1pPr>
              <a:defRPr/>
            </a:lvl1pPr>
          </a:lstStyle>
          <a:p>
            <a:pPr>
              <a:defRPr/>
            </a:pPr>
            <a:endParaRPr lang="fr-B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ZoneTexte 4"/>
          <p:cNvSpPr txBox="1">
            <a:spLocks noChangeArrowheads="1"/>
          </p:cNvSpPr>
          <p:nvPr/>
        </p:nvSpPr>
        <p:spPr bwMode="auto">
          <a:xfrm>
            <a:off x="-31750" y="41376600"/>
            <a:ext cx="7372350" cy="1220788"/>
          </a:xfrm>
          <a:prstGeom prst="rect">
            <a:avLst/>
          </a:prstGeom>
          <a:noFill/>
          <a:ln>
            <a:noFill/>
          </a:ln>
        </p:spPr>
        <p:txBody>
          <a:bodyPr lIns="417508" tIns="208756" rIns="417508" bIns="208756">
            <a:spAutoFit/>
          </a:bodyPr>
          <a:lstStyle>
            <a:lvl1pPr eaLnBrk="0" hangingPunct="0">
              <a:defRPr sz="8200">
                <a:solidFill>
                  <a:schemeClr val="tx1"/>
                </a:solidFill>
                <a:latin typeface="Arial" charset="0"/>
                <a:cs typeface="Arial" charset="0"/>
              </a:defRPr>
            </a:lvl1pPr>
            <a:lvl2pPr marL="742950" indent="-285750" eaLnBrk="0" hangingPunct="0">
              <a:defRPr sz="8200">
                <a:solidFill>
                  <a:schemeClr val="tx1"/>
                </a:solidFill>
                <a:latin typeface="Arial" charset="0"/>
                <a:cs typeface="Arial" charset="0"/>
              </a:defRPr>
            </a:lvl2pPr>
            <a:lvl3pPr marL="1143000" indent="-228600" eaLnBrk="0" hangingPunct="0">
              <a:defRPr sz="8200">
                <a:solidFill>
                  <a:schemeClr val="tx1"/>
                </a:solidFill>
                <a:latin typeface="Arial" charset="0"/>
                <a:cs typeface="Arial" charset="0"/>
              </a:defRPr>
            </a:lvl3pPr>
            <a:lvl4pPr marL="1600200" indent="-228600" eaLnBrk="0" hangingPunct="0">
              <a:defRPr sz="8200">
                <a:solidFill>
                  <a:schemeClr val="tx1"/>
                </a:solidFill>
                <a:latin typeface="Arial" charset="0"/>
                <a:cs typeface="Arial" charset="0"/>
              </a:defRPr>
            </a:lvl4pPr>
            <a:lvl5pPr marL="2057400" indent="-228600" eaLnBrk="0" hangingPunct="0">
              <a:defRPr sz="8200">
                <a:solidFill>
                  <a:schemeClr val="tx1"/>
                </a:solidFill>
                <a:latin typeface="Arial" charset="0"/>
                <a:cs typeface="Arial" charset="0"/>
              </a:defRPr>
            </a:lvl5pPr>
            <a:lvl6pPr marL="2514600" indent="-228600" defTabSz="4175125" eaLnBrk="0" fontAlgn="base" hangingPunct="0">
              <a:spcBef>
                <a:spcPct val="0"/>
              </a:spcBef>
              <a:spcAft>
                <a:spcPct val="0"/>
              </a:spcAft>
              <a:defRPr sz="8200">
                <a:solidFill>
                  <a:schemeClr val="tx1"/>
                </a:solidFill>
                <a:latin typeface="Arial" charset="0"/>
                <a:cs typeface="Arial" charset="0"/>
              </a:defRPr>
            </a:lvl6pPr>
            <a:lvl7pPr marL="2971800" indent="-228600" defTabSz="4175125" eaLnBrk="0" fontAlgn="base" hangingPunct="0">
              <a:spcBef>
                <a:spcPct val="0"/>
              </a:spcBef>
              <a:spcAft>
                <a:spcPct val="0"/>
              </a:spcAft>
              <a:defRPr sz="8200">
                <a:solidFill>
                  <a:schemeClr val="tx1"/>
                </a:solidFill>
                <a:latin typeface="Arial" charset="0"/>
                <a:cs typeface="Arial" charset="0"/>
              </a:defRPr>
            </a:lvl7pPr>
            <a:lvl8pPr marL="3429000" indent="-228600" defTabSz="4175125" eaLnBrk="0" fontAlgn="base" hangingPunct="0">
              <a:spcBef>
                <a:spcPct val="0"/>
              </a:spcBef>
              <a:spcAft>
                <a:spcPct val="0"/>
              </a:spcAft>
              <a:defRPr sz="8200">
                <a:solidFill>
                  <a:schemeClr val="tx1"/>
                </a:solidFill>
                <a:latin typeface="Arial" charset="0"/>
                <a:cs typeface="Arial" charset="0"/>
              </a:defRPr>
            </a:lvl8pPr>
            <a:lvl9pPr marL="3886200" indent="-228600" defTabSz="4175125" eaLnBrk="0" fontAlgn="base" hangingPunct="0">
              <a:spcBef>
                <a:spcPct val="0"/>
              </a:spcBef>
              <a:spcAft>
                <a:spcPct val="0"/>
              </a:spcAft>
              <a:defRPr sz="8200">
                <a:solidFill>
                  <a:schemeClr val="tx1"/>
                </a:solidFill>
                <a:latin typeface="Arial" charset="0"/>
                <a:cs typeface="Arial" charset="0"/>
              </a:defRPr>
            </a:lvl9pPr>
          </a:lstStyle>
          <a:p>
            <a:pPr algn="ctr" eaLnBrk="1" hangingPunct="1">
              <a:defRPr/>
            </a:pPr>
            <a:r>
              <a:rPr lang="fr-FR" sz="5200" b="1" dirty="0">
                <a:solidFill>
                  <a:srgbClr val="A6A6A6"/>
                </a:solidFill>
              </a:rPr>
              <a:t>Université de Mons</a:t>
            </a:r>
            <a:endParaRPr lang="fr-BE" sz="5200" b="1" dirty="0">
              <a:solidFill>
                <a:srgbClr val="A6A6A6"/>
              </a:solidFill>
            </a:endParaRPr>
          </a:p>
        </p:txBody>
      </p:sp>
      <p:pic>
        <p:nvPicPr>
          <p:cNvPr id="5" name="Picture 1"/>
          <p:cNvPicPr>
            <a:picLocks noChangeAspect="1" noChangeArrowheads="1"/>
          </p:cNvPicPr>
          <p:nvPr/>
        </p:nvPicPr>
        <p:blipFill>
          <a:blip r:embed="rId2" cstate="print"/>
          <a:srcRect/>
          <a:stretch>
            <a:fillRect/>
          </a:stretch>
        </p:blipFill>
        <p:spPr bwMode="auto">
          <a:xfrm>
            <a:off x="823913" y="1066800"/>
            <a:ext cx="5602287" cy="2014538"/>
          </a:xfrm>
          <a:prstGeom prst="rect">
            <a:avLst/>
          </a:prstGeom>
          <a:noFill/>
          <a:ln w="9525">
            <a:noFill/>
            <a:miter lim="800000"/>
            <a:headEnd/>
            <a:tailEnd/>
          </a:ln>
        </p:spPr>
      </p:pic>
      <p:sp>
        <p:nvSpPr>
          <p:cNvPr id="11" name="Titre 10"/>
          <p:cNvSpPr>
            <a:spLocks noGrp="1"/>
          </p:cNvSpPr>
          <p:nvPr>
            <p:ph type="title"/>
          </p:nvPr>
        </p:nvSpPr>
        <p:spPr>
          <a:xfrm>
            <a:off x="1512173" y="4183669"/>
            <a:ext cx="27219117" cy="4672959"/>
          </a:xfrm>
        </p:spPr>
        <p:txBody>
          <a:bodyPr/>
          <a:lstStyle>
            <a:lvl1pPr>
              <a:defRPr sz="11800">
                <a:solidFill>
                  <a:schemeClr val="accent2"/>
                </a:solidFill>
              </a:defRPr>
            </a:lvl1pPr>
          </a:lstStyle>
          <a:p>
            <a:r>
              <a:rPr lang="fr-FR"/>
              <a:t>Cliquez pour modifier le style du titre</a:t>
            </a:r>
            <a:endParaRPr lang="fr-BE" dirty="0"/>
          </a:p>
        </p:txBody>
      </p:sp>
      <p:sp>
        <p:nvSpPr>
          <p:cNvPr id="10" name="Espace réservé du contenu 2"/>
          <p:cNvSpPr>
            <a:spLocks noGrp="1"/>
          </p:cNvSpPr>
          <p:nvPr>
            <p:ph idx="12"/>
          </p:nvPr>
        </p:nvSpPr>
        <p:spPr>
          <a:xfrm>
            <a:off x="1512175" y="9593589"/>
            <a:ext cx="27291127" cy="30547997"/>
          </a:xfrm>
        </p:spPr>
        <p:txBody>
          <a:bodyPr>
            <a:normAutofit/>
          </a:bodyPr>
          <a:lstStyle>
            <a:lvl1pPr>
              <a:buFontTx/>
              <a:buNone/>
              <a:defRPr kumimoji="0" lang="fr-FR" sz="7400" b="0" i="0" u="none" strike="noStrike" kern="1200" cap="none" normalizeH="0" baseline="0" dirty="0" smtClean="0">
                <a:ln>
                  <a:noFill/>
                </a:ln>
                <a:solidFill>
                  <a:srgbClr val="454545"/>
                </a:solidFill>
                <a:effectLst/>
                <a:latin typeface="Calibri" pitchFamily="34" charset="0"/>
                <a:ea typeface="Times New Roman" pitchFamily="18" charset="0"/>
                <a:cs typeface="Times New Roman" pitchFamily="18" charset="0"/>
              </a:defRPr>
            </a:lvl1pPr>
            <a:lvl2pPr marL="826322" indent="-826322">
              <a:buClr>
                <a:srgbClr val="00ABCC"/>
              </a:buClr>
              <a:buFont typeface="Wingdings" pitchFamily="2" charset="2"/>
              <a:buChar char="§"/>
              <a:defRPr kumimoji="0" lang="fr-FR" sz="70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2pPr>
            <a:lvl3pPr marL="2044053" indent="-826322">
              <a:buClr>
                <a:srgbClr val="C44C4C"/>
              </a:buClr>
              <a:buFont typeface="Wingdings" pitchFamily="2" charset="2"/>
              <a:buChar char="§"/>
              <a:defRPr kumimoji="0" lang="fr-FR" sz="61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3pPr>
            <a:lvl4pPr marL="3261789" indent="-826322">
              <a:buClr>
                <a:schemeClr val="bg1">
                  <a:lumMod val="65000"/>
                </a:schemeClr>
              </a:buClr>
              <a:buFont typeface="Wingdings" pitchFamily="2" charset="2"/>
              <a:buChar char="§"/>
              <a:defRPr sz="5200">
                <a:solidFill>
                  <a:srgbClr val="454545"/>
                </a:solidFill>
              </a:defRPr>
            </a:lvl4pPr>
            <a:lvl5pPr marL="4523013" indent="-782828">
              <a:buFont typeface="Wingdings" pitchFamily="2" charset="2"/>
              <a:buChar char="§"/>
              <a:defRPr sz="4400">
                <a:solidFill>
                  <a:srgbClr val="454545"/>
                </a:solidFill>
              </a:defRPr>
            </a:lvl5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6" name="Espace réservé du pied de page 13"/>
          <p:cNvSpPr>
            <a:spLocks noGrp="1"/>
          </p:cNvSpPr>
          <p:nvPr>
            <p:ph type="ftr" sz="quarter" idx="13"/>
          </p:nvPr>
        </p:nvSpPr>
        <p:spPr/>
        <p:txBody>
          <a:bodyPr/>
          <a:lstStyle>
            <a:lvl1pPr>
              <a:defRPr/>
            </a:lvl1pPr>
          </a:lstStyle>
          <a:p>
            <a:pPr>
              <a:defRPr/>
            </a:pPr>
            <a:endParaRPr lang="fr-B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titre et contenu">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cstate="print"/>
          <a:srcRect/>
          <a:stretch>
            <a:fillRect/>
          </a:stretch>
        </p:blipFill>
        <p:spPr bwMode="auto">
          <a:xfrm>
            <a:off x="904875" y="39925625"/>
            <a:ext cx="5603875" cy="2014538"/>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itre Polytech">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2" cstate="print"/>
          <a:srcRect/>
          <a:stretch>
            <a:fillRect/>
          </a:stretch>
        </p:blipFill>
        <p:spPr bwMode="auto">
          <a:xfrm>
            <a:off x="1022350" y="38347650"/>
            <a:ext cx="5111750" cy="1757363"/>
          </a:xfrm>
          <a:prstGeom prst="rect">
            <a:avLst/>
          </a:prstGeom>
          <a:noFill/>
          <a:ln w="9525">
            <a:noFill/>
            <a:miter lim="800000"/>
            <a:headEnd/>
            <a:tailEnd/>
          </a:ln>
        </p:spPr>
      </p:pic>
      <p:pic>
        <p:nvPicPr>
          <p:cNvPr id="6" name="Image 9" descr="étudiante_large.jpg"/>
          <p:cNvPicPr>
            <a:picLocks noChangeAspect="1"/>
          </p:cNvPicPr>
          <p:nvPr/>
        </p:nvPicPr>
        <p:blipFill>
          <a:blip r:embed="rId3" cstate="print">
            <a:lum bright="2000"/>
          </a:blip>
          <a:srcRect/>
          <a:stretch>
            <a:fillRect/>
          </a:stretch>
        </p:blipFill>
        <p:spPr bwMode="auto">
          <a:xfrm>
            <a:off x="7515225" y="2359025"/>
            <a:ext cx="22064663" cy="5513388"/>
          </a:xfrm>
          <a:prstGeom prst="rect">
            <a:avLst/>
          </a:prstGeom>
          <a:noFill/>
          <a:ln w="9525">
            <a:noFill/>
            <a:miter lim="800000"/>
            <a:headEnd/>
            <a:tailEnd/>
          </a:ln>
        </p:spPr>
      </p:pic>
      <p:sp>
        <p:nvSpPr>
          <p:cNvPr id="7" name="ZoneTexte 19"/>
          <p:cNvSpPr txBox="1"/>
          <p:nvPr/>
        </p:nvSpPr>
        <p:spPr>
          <a:xfrm>
            <a:off x="7434263" y="1985963"/>
            <a:ext cx="22107525" cy="5803900"/>
          </a:xfrm>
          <a:prstGeom prst="rect">
            <a:avLst/>
          </a:prstGeom>
          <a:effectLst>
            <a:outerShdw blurRad="50800" dist="38100" dir="2700000" algn="tl" rotWithShape="0">
              <a:prstClr val="black">
                <a:alpha val="40000"/>
              </a:prstClr>
            </a:outerShdw>
          </a:effectLst>
        </p:spPr>
        <p:txBody>
          <a:bodyPr wrap="none" lIns="417508" tIns="208756" rIns="417508" bIns="208756">
            <a:normAutofit/>
          </a:bodyPr>
          <a:lstStyle/>
          <a:p>
            <a:pPr marL="1565656" indent="-1565656" defTabSz="4176431" fontAlgn="auto">
              <a:spcBef>
                <a:spcPts val="0"/>
              </a:spcBef>
              <a:spcAft>
                <a:spcPts val="0"/>
              </a:spcAft>
              <a:buFont typeface="Arial" pitchFamily="34" charset="0"/>
              <a:buNone/>
              <a:defRPr/>
            </a:pPr>
            <a:r>
              <a:rPr lang="fr-FR" sz="11800" dirty="0">
                <a:solidFill>
                  <a:schemeClr val="bg1"/>
                </a:solidFill>
                <a:effectLst>
                  <a:outerShdw blurRad="38100" dist="38100" dir="2700000" algn="tl">
                    <a:srgbClr val="000000">
                      <a:alpha val="43137"/>
                    </a:srgbClr>
                  </a:outerShdw>
                </a:effectLst>
                <a:latin typeface="Calibri" pitchFamily="34" charset="0"/>
                <a:ea typeface="Calibri" pitchFamily="34" charset="0"/>
                <a:cs typeface="Times New Roman" pitchFamily="18" charset="0"/>
              </a:rPr>
              <a:t>Faculté Polytechnique</a:t>
            </a:r>
            <a:endParaRPr lang="fr-BE" sz="11800" dirty="0">
              <a:solidFill>
                <a:schemeClr val="bg1"/>
              </a:solidFill>
              <a:effectLst>
                <a:outerShdw blurRad="38100" dist="38100" dir="2700000" algn="tl">
                  <a:srgbClr val="000000">
                    <a:alpha val="43137"/>
                  </a:srgbClr>
                </a:outerShdw>
              </a:effectLst>
              <a:latin typeface="Calibri" pitchFamily="34" charset="0"/>
              <a:ea typeface="Calibri" pitchFamily="34" charset="0"/>
              <a:cs typeface="Times New Roman" pitchFamily="18" charset="0"/>
            </a:endParaRPr>
          </a:p>
        </p:txBody>
      </p:sp>
      <p:pic>
        <p:nvPicPr>
          <p:cNvPr id="8" name="Picture 1"/>
          <p:cNvPicPr>
            <a:picLocks noChangeAspect="1" noChangeArrowheads="1"/>
          </p:cNvPicPr>
          <p:nvPr/>
        </p:nvPicPr>
        <p:blipFill>
          <a:blip r:embed="rId4" cstate="print"/>
          <a:srcRect/>
          <a:stretch>
            <a:fillRect/>
          </a:stretch>
        </p:blipFill>
        <p:spPr bwMode="auto">
          <a:xfrm>
            <a:off x="823913" y="1066800"/>
            <a:ext cx="5602287" cy="2014538"/>
          </a:xfrm>
          <a:prstGeom prst="rect">
            <a:avLst/>
          </a:prstGeom>
          <a:noFill/>
          <a:ln w="9525">
            <a:noFill/>
            <a:miter lim="800000"/>
            <a:headEnd/>
            <a:tailEnd/>
          </a:ln>
        </p:spPr>
      </p:pic>
      <p:sp>
        <p:nvSpPr>
          <p:cNvPr id="12" name="Sous-titre 2"/>
          <p:cNvSpPr>
            <a:spLocks noGrp="1"/>
          </p:cNvSpPr>
          <p:nvPr>
            <p:ph type="subTitle" idx="1"/>
          </p:nvPr>
        </p:nvSpPr>
        <p:spPr>
          <a:xfrm>
            <a:off x="7214327" y="11235599"/>
            <a:ext cx="22493578" cy="1910501"/>
          </a:xfrm>
        </p:spPr>
        <p:txBody>
          <a:bodyPr>
            <a:noAutofit/>
          </a:bodyPr>
          <a:lstStyle>
            <a:lvl1pPr marL="1565656" indent="-1565656" algn="l">
              <a:buNone/>
              <a:defRPr kumimoji="0" lang="fr-BE" sz="10500" b="0" i="0" u="none" strike="noStrike" kern="1200" cap="none" spc="0" normalizeH="0" baseline="0" noProof="0" dirty="0" smtClean="0">
                <a:ln>
                  <a:noFill/>
                </a:ln>
                <a:solidFill>
                  <a:srgbClr val="454545"/>
                </a:solidFill>
                <a:effectLst/>
                <a:uLnTx/>
                <a:uFillTx/>
                <a:latin typeface="Calibri" pitchFamily="34" charset="0"/>
                <a:ea typeface="Calibri" pitchFamily="34" charset="0"/>
                <a:cs typeface="Times New Roman" pitchFamily="18" charset="0"/>
              </a:defRPr>
            </a:lvl1pPr>
            <a:lvl2pPr marL="2087542" indent="0" algn="ctr">
              <a:buNone/>
              <a:defRPr>
                <a:solidFill>
                  <a:schemeClr val="tx1">
                    <a:tint val="75000"/>
                  </a:schemeClr>
                </a:solidFill>
              </a:defRPr>
            </a:lvl2pPr>
            <a:lvl3pPr marL="4175088" indent="0" algn="ctr">
              <a:buNone/>
              <a:defRPr>
                <a:solidFill>
                  <a:schemeClr val="tx1">
                    <a:tint val="75000"/>
                  </a:schemeClr>
                </a:solidFill>
              </a:defRPr>
            </a:lvl3pPr>
            <a:lvl4pPr marL="6262630" indent="0" algn="ctr">
              <a:buNone/>
              <a:defRPr>
                <a:solidFill>
                  <a:schemeClr val="tx1">
                    <a:tint val="75000"/>
                  </a:schemeClr>
                </a:solidFill>
              </a:defRPr>
            </a:lvl4pPr>
            <a:lvl5pPr marL="8350177" indent="0" algn="ctr">
              <a:buNone/>
              <a:defRPr>
                <a:solidFill>
                  <a:schemeClr val="tx1">
                    <a:tint val="75000"/>
                  </a:schemeClr>
                </a:solidFill>
              </a:defRPr>
            </a:lvl5pPr>
            <a:lvl6pPr marL="10437719" indent="0" algn="ctr">
              <a:buNone/>
              <a:defRPr>
                <a:solidFill>
                  <a:schemeClr val="tx1">
                    <a:tint val="75000"/>
                  </a:schemeClr>
                </a:solidFill>
              </a:defRPr>
            </a:lvl6pPr>
            <a:lvl7pPr marL="12525261" indent="0" algn="ctr">
              <a:buNone/>
              <a:defRPr>
                <a:solidFill>
                  <a:schemeClr val="tx1">
                    <a:tint val="75000"/>
                  </a:schemeClr>
                </a:solidFill>
              </a:defRPr>
            </a:lvl7pPr>
            <a:lvl8pPr marL="14612807" indent="0" algn="ctr">
              <a:buNone/>
              <a:defRPr>
                <a:solidFill>
                  <a:schemeClr val="tx1">
                    <a:tint val="75000"/>
                  </a:schemeClr>
                </a:solidFill>
              </a:defRPr>
            </a:lvl8pPr>
            <a:lvl9pPr marL="16700349" indent="0" algn="ctr">
              <a:buNone/>
              <a:defRPr>
                <a:solidFill>
                  <a:schemeClr val="tx1">
                    <a:tint val="75000"/>
                  </a:schemeClr>
                </a:solidFill>
              </a:defRPr>
            </a:lvl9pPr>
          </a:lstStyle>
          <a:p>
            <a:pPr lvl="0"/>
            <a:r>
              <a:rPr lang="en-US" dirty="0"/>
              <a:t>Cliquez pour modifier le style des sous-titres du masque</a:t>
            </a:r>
            <a:endParaRPr lang="fr-BE" dirty="0"/>
          </a:p>
        </p:txBody>
      </p:sp>
      <p:sp>
        <p:nvSpPr>
          <p:cNvPr id="13" name="Titre 14"/>
          <p:cNvSpPr>
            <a:spLocks noGrp="1"/>
          </p:cNvSpPr>
          <p:nvPr>
            <p:ph type="title"/>
          </p:nvPr>
        </p:nvSpPr>
        <p:spPr>
          <a:xfrm>
            <a:off x="7214329" y="9397410"/>
            <a:ext cx="22588088" cy="2288010"/>
          </a:xfrm>
        </p:spPr>
        <p:txBody>
          <a:bodyPr>
            <a:noAutofit/>
          </a:bodyPr>
          <a:lstStyle>
            <a:lvl1pPr algn="l">
              <a:defRPr kumimoji="0" lang="fr-BE" sz="14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a:t>Cliquez pour modifier le style du titre</a:t>
            </a:r>
            <a:endParaRPr lang="fr-BE" dirty="0"/>
          </a:p>
        </p:txBody>
      </p:sp>
      <p:sp>
        <p:nvSpPr>
          <p:cNvPr id="14" name="Espace réservé du contenu 2"/>
          <p:cNvSpPr>
            <a:spLocks noGrp="1"/>
          </p:cNvSpPr>
          <p:nvPr>
            <p:ph idx="12"/>
          </p:nvPr>
        </p:nvSpPr>
        <p:spPr>
          <a:xfrm>
            <a:off x="7145369" y="14606778"/>
            <a:ext cx="22558034" cy="25534808"/>
          </a:xfrm>
        </p:spPr>
        <p:txBody>
          <a:bodyPr>
            <a:normAutofit/>
          </a:bodyPr>
          <a:lstStyle>
            <a:lvl1pPr>
              <a:buFontTx/>
              <a:buNone/>
              <a:defRPr kumimoji="0" lang="fr-FR" sz="7400" b="0" i="0" u="none" strike="noStrike" kern="1200" cap="none" normalizeH="0" baseline="0" dirty="0" smtClean="0">
                <a:ln>
                  <a:noFill/>
                </a:ln>
                <a:solidFill>
                  <a:srgbClr val="454545"/>
                </a:solidFill>
                <a:effectLst/>
                <a:latin typeface="Calibri" pitchFamily="34" charset="0"/>
                <a:ea typeface="Times New Roman" pitchFamily="18" charset="0"/>
                <a:cs typeface="Times New Roman" pitchFamily="18" charset="0"/>
              </a:defRPr>
            </a:lvl1pPr>
            <a:lvl2pPr marL="826322" indent="-826322">
              <a:buClr>
                <a:srgbClr val="00ABCC"/>
              </a:buClr>
              <a:buFont typeface="Wingdings" pitchFamily="2" charset="2"/>
              <a:buChar char="§"/>
              <a:defRPr kumimoji="0" lang="fr-FR" sz="70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2pPr>
            <a:lvl3pPr marL="2044053" indent="-826322">
              <a:buClr>
                <a:srgbClr val="C44C4C"/>
              </a:buClr>
              <a:buFont typeface="Wingdings" pitchFamily="2" charset="2"/>
              <a:buChar char="§"/>
              <a:defRPr kumimoji="0" lang="fr-FR" sz="61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3pPr>
            <a:lvl4pPr marL="3261789" indent="-826322">
              <a:buClr>
                <a:schemeClr val="bg1">
                  <a:lumMod val="65000"/>
                </a:schemeClr>
              </a:buClr>
              <a:buFont typeface="Wingdings" pitchFamily="2" charset="2"/>
              <a:buChar char="§"/>
              <a:defRPr sz="5200">
                <a:solidFill>
                  <a:srgbClr val="454545"/>
                </a:solidFill>
              </a:defRPr>
            </a:lvl4pPr>
            <a:lvl5pPr marL="4523013" indent="-782828">
              <a:buFont typeface="Wingdings" pitchFamily="2" charset="2"/>
              <a:buChar char="§"/>
              <a:defRPr sz="4400">
                <a:solidFill>
                  <a:srgbClr val="454545"/>
                </a:solidFill>
              </a:defRPr>
            </a:lvl5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9" name="Espace réservé du pied de page 13"/>
          <p:cNvSpPr>
            <a:spLocks noGrp="1"/>
          </p:cNvSpPr>
          <p:nvPr>
            <p:ph type="ftr" sz="quarter" idx="13"/>
          </p:nvPr>
        </p:nvSpPr>
        <p:spPr/>
        <p:txBody>
          <a:bodyPr/>
          <a:lstStyle>
            <a:lvl1pPr>
              <a:defRPr/>
            </a:lvl1pPr>
          </a:lstStyle>
          <a:p>
            <a:pPr>
              <a:defRPr/>
            </a:pPr>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psycho &amp; sciences éducation">
    <p:spTree>
      <p:nvGrpSpPr>
        <p:cNvPr id="1" name=""/>
        <p:cNvGrpSpPr/>
        <p:nvPr/>
      </p:nvGrpSpPr>
      <p:grpSpPr>
        <a:xfrm>
          <a:off x="0" y="0"/>
          <a:ext cx="0" cy="0"/>
          <a:chOff x="0" y="0"/>
          <a:chExt cx="0" cy="0"/>
        </a:xfrm>
      </p:grpSpPr>
      <p:pic>
        <p:nvPicPr>
          <p:cNvPr id="5" name="Image 9" descr="passage_long.jpg"/>
          <p:cNvPicPr>
            <a:picLocks noChangeAspect="1"/>
          </p:cNvPicPr>
          <p:nvPr/>
        </p:nvPicPr>
        <p:blipFill>
          <a:blip r:embed="rId2" cstate="print">
            <a:lum bright="6000"/>
          </a:blip>
          <a:srcRect r="22485"/>
          <a:stretch>
            <a:fillRect/>
          </a:stretch>
        </p:blipFill>
        <p:spPr bwMode="auto">
          <a:xfrm>
            <a:off x="7508875" y="2376488"/>
            <a:ext cx="22044025" cy="5491162"/>
          </a:xfrm>
          <a:prstGeom prst="rect">
            <a:avLst/>
          </a:prstGeom>
          <a:noFill/>
          <a:ln w="9525">
            <a:noFill/>
            <a:miter lim="800000"/>
            <a:headEnd/>
            <a:tailEnd/>
          </a:ln>
        </p:spPr>
      </p:pic>
      <p:sp>
        <p:nvSpPr>
          <p:cNvPr id="6" name="ZoneTexte 22"/>
          <p:cNvSpPr txBox="1"/>
          <p:nvPr/>
        </p:nvSpPr>
        <p:spPr>
          <a:xfrm>
            <a:off x="7434263" y="1963738"/>
            <a:ext cx="22107525" cy="5803900"/>
          </a:xfrm>
          <a:prstGeom prst="rect">
            <a:avLst/>
          </a:prstGeom>
          <a:effectLst>
            <a:outerShdw blurRad="50800" dist="38100" dir="2700000" algn="tl" rotWithShape="0">
              <a:prstClr val="black">
                <a:alpha val="40000"/>
              </a:prstClr>
            </a:outerShdw>
          </a:effectLst>
        </p:spPr>
        <p:txBody>
          <a:bodyPr wrap="none" lIns="417508" tIns="208756" rIns="417508" bIns="208756">
            <a:normAutofit/>
          </a:bodyPr>
          <a:lstStyle/>
          <a:p>
            <a:pPr marL="1565656" indent="-1565656" defTabSz="4176431" fontAlgn="auto">
              <a:spcBef>
                <a:spcPts val="0"/>
              </a:spcBef>
              <a:spcAft>
                <a:spcPts val="0"/>
              </a:spcAft>
              <a:buFont typeface="Arial" pitchFamily="34" charset="0"/>
              <a:buNone/>
              <a:defRPr/>
            </a:pPr>
            <a:r>
              <a:rPr lang="fr-FR" sz="11800" dirty="0">
                <a:solidFill>
                  <a:schemeClr val="bg1"/>
                </a:solidFill>
                <a:effectLst>
                  <a:outerShdw blurRad="38100" dist="38100" dir="2700000" algn="tl">
                    <a:srgbClr val="000000">
                      <a:alpha val="43137"/>
                    </a:srgbClr>
                  </a:outerShdw>
                </a:effectLst>
                <a:latin typeface="Calibri" pitchFamily="34" charset="0"/>
                <a:ea typeface="Calibri" pitchFamily="34" charset="0"/>
                <a:cs typeface="Times New Roman" pitchFamily="18" charset="0"/>
              </a:rPr>
              <a:t>Faculté de Psychologie </a:t>
            </a:r>
            <a:br>
              <a:rPr lang="fr-FR" sz="11800" dirty="0">
                <a:solidFill>
                  <a:schemeClr val="bg1"/>
                </a:solidFill>
                <a:effectLst>
                  <a:outerShdw blurRad="38100" dist="38100" dir="2700000" algn="tl">
                    <a:srgbClr val="000000">
                      <a:alpha val="43137"/>
                    </a:srgbClr>
                  </a:outerShdw>
                </a:effectLst>
                <a:latin typeface="Calibri" pitchFamily="34" charset="0"/>
                <a:ea typeface="Calibri" pitchFamily="34" charset="0"/>
                <a:cs typeface="Times New Roman" pitchFamily="18" charset="0"/>
              </a:rPr>
            </a:br>
            <a:r>
              <a:rPr lang="fr-FR" sz="11800" dirty="0">
                <a:solidFill>
                  <a:schemeClr val="bg1"/>
                </a:solidFill>
                <a:effectLst>
                  <a:outerShdw blurRad="38100" dist="38100" dir="2700000" algn="tl">
                    <a:srgbClr val="000000">
                      <a:alpha val="43137"/>
                    </a:srgbClr>
                  </a:outerShdw>
                </a:effectLst>
                <a:latin typeface="Calibri" pitchFamily="34" charset="0"/>
                <a:ea typeface="Calibri" pitchFamily="34" charset="0"/>
                <a:cs typeface="Times New Roman" pitchFamily="18" charset="0"/>
              </a:rPr>
              <a:t>et des Sciences de l’Education</a:t>
            </a:r>
            <a:endParaRPr lang="fr-BE" sz="11800" dirty="0">
              <a:solidFill>
                <a:schemeClr val="bg1"/>
              </a:solidFill>
              <a:effectLst>
                <a:outerShdw blurRad="38100" dist="38100" dir="2700000" algn="tl">
                  <a:srgbClr val="000000">
                    <a:alpha val="43137"/>
                  </a:srgbClr>
                </a:outerShdw>
              </a:effectLst>
              <a:latin typeface="Calibri" pitchFamily="34" charset="0"/>
              <a:ea typeface="Calibri" pitchFamily="34" charset="0"/>
              <a:cs typeface="Times New Roman" pitchFamily="18" charset="0"/>
            </a:endParaRPr>
          </a:p>
        </p:txBody>
      </p:sp>
      <p:pic>
        <p:nvPicPr>
          <p:cNvPr id="7" name="Picture 1"/>
          <p:cNvPicPr>
            <a:picLocks noChangeAspect="1" noChangeArrowheads="1"/>
          </p:cNvPicPr>
          <p:nvPr/>
        </p:nvPicPr>
        <p:blipFill>
          <a:blip r:embed="rId3" cstate="print"/>
          <a:srcRect/>
          <a:stretch>
            <a:fillRect/>
          </a:stretch>
        </p:blipFill>
        <p:spPr bwMode="auto">
          <a:xfrm>
            <a:off x="823913" y="1066800"/>
            <a:ext cx="5602287" cy="2014538"/>
          </a:xfrm>
          <a:prstGeom prst="rect">
            <a:avLst/>
          </a:prstGeom>
          <a:noFill/>
          <a:ln w="9525">
            <a:noFill/>
            <a:miter lim="800000"/>
            <a:headEnd/>
            <a:tailEnd/>
          </a:ln>
        </p:spPr>
      </p:pic>
      <p:pic>
        <p:nvPicPr>
          <p:cNvPr id="8" name="Image 9" descr="UMONS_Fac psy et siences educ_small.png"/>
          <p:cNvPicPr>
            <a:picLocks noChangeAspect="1"/>
          </p:cNvPicPr>
          <p:nvPr/>
        </p:nvPicPr>
        <p:blipFill>
          <a:blip r:embed="rId4" cstate="print"/>
          <a:srcRect/>
          <a:stretch>
            <a:fillRect/>
          </a:stretch>
        </p:blipFill>
        <p:spPr bwMode="auto">
          <a:xfrm>
            <a:off x="568325" y="37826950"/>
            <a:ext cx="6142038" cy="2727325"/>
          </a:xfrm>
          <a:prstGeom prst="rect">
            <a:avLst/>
          </a:prstGeom>
          <a:noFill/>
          <a:ln w="9525">
            <a:noFill/>
            <a:miter lim="800000"/>
            <a:headEnd/>
            <a:tailEnd/>
          </a:ln>
        </p:spPr>
      </p:pic>
      <p:sp>
        <p:nvSpPr>
          <p:cNvPr id="18" name="Sous-titre 2"/>
          <p:cNvSpPr>
            <a:spLocks noGrp="1"/>
          </p:cNvSpPr>
          <p:nvPr>
            <p:ph type="subTitle" idx="1"/>
          </p:nvPr>
        </p:nvSpPr>
        <p:spPr>
          <a:xfrm>
            <a:off x="7214327" y="11235599"/>
            <a:ext cx="22493578" cy="1910501"/>
          </a:xfrm>
        </p:spPr>
        <p:txBody>
          <a:bodyPr>
            <a:noAutofit/>
          </a:bodyPr>
          <a:lstStyle>
            <a:lvl1pPr marL="1565656" indent="-1565656" algn="l">
              <a:buNone/>
              <a:defRPr kumimoji="0" lang="fr-BE" sz="10500" b="0" i="0" u="none" strike="noStrike" kern="1200" cap="none" spc="0" normalizeH="0" baseline="0" noProof="0" dirty="0" smtClean="0">
                <a:ln>
                  <a:noFill/>
                </a:ln>
                <a:solidFill>
                  <a:srgbClr val="454545"/>
                </a:solidFill>
                <a:effectLst/>
                <a:uLnTx/>
                <a:uFillTx/>
                <a:latin typeface="Calibri" pitchFamily="34" charset="0"/>
                <a:ea typeface="Calibri" pitchFamily="34" charset="0"/>
                <a:cs typeface="Times New Roman" pitchFamily="18" charset="0"/>
              </a:defRPr>
            </a:lvl1pPr>
            <a:lvl2pPr marL="2087542" indent="0" algn="ctr">
              <a:buNone/>
              <a:defRPr>
                <a:solidFill>
                  <a:schemeClr val="tx1">
                    <a:tint val="75000"/>
                  </a:schemeClr>
                </a:solidFill>
              </a:defRPr>
            </a:lvl2pPr>
            <a:lvl3pPr marL="4175088" indent="0" algn="ctr">
              <a:buNone/>
              <a:defRPr>
                <a:solidFill>
                  <a:schemeClr val="tx1">
                    <a:tint val="75000"/>
                  </a:schemeClr>
                </a:solidFill>
              </a:defRPr>
            </a:lvl3pPr>
            <a:lvl4pPr marL="6262630" indent="0" algn="ctr">
              <a:buNone/>
              <a:defRPr>
                <a:solidFill>
                  <a:schemeClr val="tx1">
                    <a:tint val="75000"/>
                  </a:schemeClr>
                </a:solidFill>
              </a:defRPr>
            </a:lvl4pPr>
            <a:lvl5pPr marL="8350177" indent="0" algn="ctr">
              <a:buNone/>
              <a:defRPr>
                <a:solidFill>
                  <a:schemeClr val="tx1">
                    <a:tint val="75000"/>
                  </a:schemeClr>
                </a:solidFill>
              </a:defRPr>
            </a:lvl5pPr>
            <a:lvl6pPr marL="10437719" indent="0" algn="ctr">
              <a:buNone/>
              <a:defRPr>
                <a:solidFill>
                  <a:schemeClr val="tx1">
                    <a:tint val="75000"/>
                  </a:schemeClr>
                </a:solidFill>
              </a:defRPr>
            </a:lvl6pPr>
            <a:lvl7pPr marL="12525261" indent="0" algn="ctr">
              <a:buNone/>
              <a:defRPr>
                <a:solidFill>
                  <a:schemeClr val="tx1">
                    <a:tint val="75000"/>
                  </a:schemeClr>
                </a:solidFill>
              </a:defRPr>
            </a:lvl7pPr>
            <a:lvl8pPr marL="14612807" indent="0" algn="ctr">
              <a:buNone/>
              <a:defRPr>
                <a:solidFill>
                  <a:schemeClr val="tx1">
                    <a:tint val="75000"/>
                  </a:schemeClr>
                </a:solidFill>
              </a:defRPr>
            </a:lvl8pPr>
            <a:lvl9pPr marL="16700349" indent="0" algn="ctr">
              <a:buNone/>
              <a:defRPr>
                <a:solidFill>
                  <a:schemeClr val="tx1">
                    <a:tint val="75000"/>
                  </a:schemeClr>
                </a:solidFill>
              </a:defRPr>
            </a:lvl9pPr>
          </a:lstStyle>
          <a:p>
            <a:pPr lvl="0"/>
            <a:r>
              <a:rPr lang="en-US" dirty="0"/>
              <a:t>Cliquez pour modifier le style des sous-titres du masque</a:t>
            </a:r>
            <a:endParaRPr lang="fr-BE" dirty="0"/>
          </a:p>
        </p:txBody>
      </p:sp>
      <p:sp>
        <p:nvSpPr>
          <p:cNvPr id="19" name="Titre 14"/>
          <p:cNvSpPr>
            <a:spLocks noGrp="1"/>
          </p:cNvSpPr>
          <p:nvPr>
            <p:ph type="title"/>
          </p:nvPr>
        </p:nvSpPr>
        <p:spPr>
          <a:xfrm>
            <a:off x="7214329" y="9397410"/>
            <a:ext cx="22588088" cy="2288010"/>
          </a:xfrm>
        </p:spPr>
        <p:txBody>
          <a:bodyPr>
            <a:noAutofit/>
          </a:bodyPr>
          <a:lstStyle>
            <a:lvl1pPr algn="l">
              <a:defRPr kumimoji="0" lang="fr-BE" sz="14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a:t>Cliquez pour modifier le style du titre</a:t>
            </a:r>
            <a:endParaRPr lang="fr-BE" dirty="0"/>
          </a:p>
        </p:txBody>
      </p:sp>
      <p:sp>
        <p:nvSpPr>
          <p:cNvPr id="20" name="Espace réservé du contenu 2"/>
          <p:cNvSpPr>
            <a:spLocks noGrp="1"/>
          </p:cNvSpPr>
          <p:nvPr>
            <p:ph idx="12"/>
          </p:nvPr>
        </p:nvSpPr>
        <p:spPr>
          <a:xfrm>
            <a:off x="7145369" y="14606778"/>
            <a:ext cx="22558034" cy="25534808"/>
          </a:xfrm>
        </p:spPr>
        <p:txBody>
          <a:bodyPr>
            <a:normAutofit/>
          </a:bodyPr>
          <a:lstStyle>
            <a:lvl1pPr>
              <a:buFontTx/>
              <a:buNone/>
              <a:defRPr kumimoji="0" lang="fr-FR" sz="7400" b="0" i="0" u="none" strike="noStrike" kern="1200" cap="none" normalizeH="0" baseline="0" dirty="0" smtClean="0">
                <a:ln>
                  <a:noFill/>
                </a:ln>
                <a:solidFill>
                  <a:srgbClr val="454545"/>
                </a:solidFill>
                <a:effectLst/>
                <a:latin typeface="Calibri" pitchFamily="34" charset="0"/>
                <a:ea typeface="Times New Roman" pitchFamily="18" charset="0"/>
                <a:cs typeface="Times New Roman" pitchFamily="18" charset="0"/>
              </a:defRPr>
            </a:lvl1pPr>
            <a:lvl2pPr marL="826322" indent="-826322">
              <a:buClr>
                <a:srgbClr val="00ABCC"/>
              </a:buClr>
              <a:buFont typeface="Wingdings" pitchFamily="2" charset="2"/>
              <a:buChar char="§"/>
              <a:defRPr kumimoji="0" lang="fr-FR" sz="70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2pPr>
            <a:lvl3pPr marL="2044053" indent="-826322">
              <a:buClr>
                <a:srgbClr val="C44C4C"/>
              </a:buClr>
              <a:buFont typeface="Wingdings" pitchFamily="2" charset="2"/>
              <a:buChar char="§"/>
              <a:defRPr kumimoji="0" lang="fr-FR" sz="61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3pPr>
            <a:lvl4pPr marL="3261789" indent="-826322">
              <a:buClr>
                <a:schemeClr val="bg1">
                  <a:lumMod val="65000"/>
                </a:schemeClr>
              </a:buClr>
              <a:buFont typeface="Wingdings" pitchFamily="2" charset="2"/>
              <a:buChar char="§"/>
              <a:defRPr sz="5200">
                <a:solidFill>
                  <a:srgbClr val="454545"/>
                </a:solidFill>
              </a:defRPr>
            </a:lvl4pPr>
            <a:lvl5pPr marL="4523013" indent="-782828">
              <a:buFont typeface="Wingdings" pitchFamily="2" charset="2"/>
              <a:buChar char="§"/>
              <a:defRPr sz="4400">
                <a:solidFill>
                  <a:srgbClr val="454545"/>
                </a:solidFill>
              </a:defRPr>
            </a:lvl5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9" name="Espace réservé du pied de page 13"/>
          <p:cNvSpPr>
            <a:spLocks noGrp="1"/>
          </p:cNvSpPr>
          <p:nvPr>
            <p:ph type="ftr" sz="quarter" idx="13"/>
          </p:nvPr>
        </p:nvSpPr>
        <p:spPr/>
        <p:txBody>
          <a:bodyPr/>
          <a:lstStyle>
            <a:lvl1pPr>
              <a:defRPr/>
            </a:lvl1pPr>
          </a:lstStyle>
          <a:p>
            <a:pPr>
              <a:defRPr/>
            </a:pPr>
            <a:endParaRPr lang="fr-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itre Sciences">
    <p:spTree>
      <p:nvGrpSpPr>
        <p:cNvPr id="1" name=""/>
        <p:cNvGrpSpPr/>
        <p:nvPr/>
      </p:nvGrpSpPr>
      <p:grpSpPr>
        <a:xfrm>
          <a:off x="0" y="0"/>
          <a:ext cx="0" cy="0"/>
          <a:chOff x="0" y="0"/>
          <a:chExt cx="0" cy="0"/>
        </a:xfrm>
      </p:grpSpPr>
      <p:pic>
        <p:nvPicPr>
          <p:cNvPr id="5" name="Image 10" descr="sciences.jpg"/>
          <p:cNvPicPr>
            <a:picLocks noChangeAspect="1"/>
          </p:cNvPicPr>
          <p:nvPr/>
        </p:nvPicPr>
        <p:blipFill>
          <a:blip r:embed="rId2" cstate="print"/>
          <a:srcRect/>
          <a:stretch>
            <a:fillRect/>
          </a:stretch>
        </p:blipFill>
        <p:spPr bwMode="auto">
          <a:xfrm>
            <a:off x="7524750" y="2365375"/>
            <a:ext cx="22044025" cy="5519738"/>
          </a:xfrm>
          <a:prstGeom prst="rect">
            <a:avLst/>
          </a:prstGeom>
          <a:noFill/>
          <a:ln w="9525">
            <a:noFill/>
            <a:miter lim="800000"/>
            <a:headEnd/>
            <a:tailEnd/>
          </a:ln>
        </p:spPr>
      </p:pic>
      <p:sp>
        <p:nvSpPr>
          <p:cNvPr id="6" name="ZoneTexte 13"/>
          <p:cNvSpPr txBox="1"/>
          <p:nvPr/>
        </p:nvSpPr>
        <p:spPr>
          <a:xfrm>
            <a:off x="7434263" y="1985963"/>
            <a:ext cx="22107525" cy="5803900"/>
          </a:xfrm>
          <a:prstGeom prst="rect">
            <a:avLst/>
          </a:prstGeom>
          <a:effectLst>
            <a:outerShdw blurRad="50800" dist="38100" dir="2700000" algn="tl" rotWithShape="0">
              <a:prstClr val="black">
                <a:alpha val="40000"/>
              </a:prstClr>
            </a:outerShdw>
          </a:effectLst>
        </p:spPr>
        <p:txBody>
          <a:bodyPr wrap="none" lIns="417508" tIns="208756" rIns="417508" bIns="208756">
            <a:normAutofit/>
          </a:bodyPr>
          <a:lstStyle/>
          <a:p>
            <a:pPr marL="1565656" indent="-1565656" defTabSz="4176431" fontAlgn="auto">
              <a:spcBef>
                <a:spcPts val="0"/>
              </a:spcBef>
              <a:spcAft>
                <a:spcPts val="0"/>
              </a:spcAft>
              <a:buFont typeface="Arial" pitchFamily="34" charset="0"/>
              <a:buNone/>
              <a:defRPr/>
            </a:pPr>
            <a:r>
              <a:rPr lang="fr-FR" sz="11800" dirty="0">
                <a:solidFill>
                  <a:schemeClr val="bg1"/>
                </a:solidFill>
                <a:effectLst>
                  <a:outerShdw blurRad="38100" dist="38100" dir="2700000" algn="tl">
                    <a:srgbClr val="000000">
                      <a:alpha val="43137"/>
                    </a:srgbClr>
                  </a:outerShdw>
                </a:effectLst>
                <a:latin typeface="Calibri" pitchFamily="34" charset="0"/>
                <a:ea typeface="Calibri" pitchFamily="34" charset="0"/>
                <a:cs typeface="Times New Roman" pitchFamily="18" charset="0"/>
              </a:rPr>
              <a:t>Faculté des Sciences</a:t>
            </a:r>
            <a:endParaRPr lang="fr-BE" sz="11800" dirty="0">
              <a:solidFill>
                <a:schemeClr val="bg1"/>
              </a:solidFill>
              <a:effectLst>
                <a:outerShdw blurRad="38100" dist="38100" dir="2700000" algn="tl">
                  <a:srgbClr val="000000">
                    <a:alpha val="43137"/>
                  </a:srgbClr>
                </a:outerShdw>
              </a:effectLst>
              <a:latin typeface="Calibri" pitchFamily="34" charset="0"/>
              <a:ea typeface="Calibri" pitchFamily="34" charset="0"/>
              <a:cs typeface="Times New Roman" pitchFamily="18" charset="0"/>
            </a:endParaRPr>
          </a:p>
        </p:txBody>
      </p:sp>
      <p:pic>
        <p:nvPicPr>
          <p:cNvPr id="7" name="Picture 1"/>
          <p:cNvPicPr>
            <a:picLocks noChangeAspect="1" noChangeArrowheads="1"/>
          </p:cNvPicPr>
          <p:nvPr/>
        </p:nvPicPr>
        <p:blipFill>
          <a:blip r:embed="rId3" cstate="print"/>
          <a:srcRect/>
          <a:stretch>
            <a:fillRect/>
          </a:stretch>
        </p:blipFill>
        <p:spPr bwMode="auto">
          <a:xfrm>
            <a:off x="823913" y="1066800"/>
            <a:ext cx="5602287" cy="2014538"/>
          </a:xfrm>
          <a:prstGeom prst="rect">
            <a:avLst/>
          </a:prstGeom>
          <a:noFill/>
          <a:ln w="9525">
            <a:noFill/>
            <a:miter lim="800000"/>
            <a:headEnd/>
            <a:tailEnd/>
          </a:ln>
        </p:spPr>
      </p:pic>
      <p:pic>
        <p:nvPicPr>
          <p:cNvPr id="8" name="Picture 1"/>
          <p:cNvPicPr>
            <a:picLocks noChangeAspect="1" noChangeArrowheads="1"/>
          </p:cNvPicPr>
          <p:nvPr/>
        </p:nvPicPr>
        <p:blipFill>
          <a:blip r:embed="rId4" cstate="print"/>
          <a:srcRect/>
          <a:stretch>
            <a:fillRect/>
          </a:stretch>
        </p:blipFill>
        <p:spPr bwMode="auto">
          <a:xfrm>
            <a:off x="803275" y="37801550"/>
            <a:ext cx="5776913" cy="2900363"/>
          </a:xfrm>
          <a:prstGeom prst="rect">
            <a:avLst/>
          </a:prstGeom>
          <a:noFill/>
          <a:ln w="9525">
            <a:noFill/>
            <a:miter lim="800000"/>
            <a:headEnd/>
            <a:tailEnd/>
          </a:ln>
        </p:spPr>
      </p:pic>
      <p:sp>
        <p:nvSpPr>
          <p:cNvPr id="17" name="Sous-titre 2"/>
          <p:cNvSpPr>
            <a:spLocks noGrp="1"/>
          </p:cNvSpPr>
          <p:nvPr>
            <p:ph type="subTitle" idx="1"/>
          </p:nvPr>
        </p:nvSpPr>
        <p:spPr>
          <a:xfrm>
            <a:off x="7214327" y="11235599"/>
            <a:ext cx="22493578" cy="1910501"/>
          </a:xfrm>
        </p:spPr>
        <p:txBody>
          <a:bodyPr>
            <a:noAutofit/>
          </a:bodyPr>
          <a:lstStyle>
            <a:lvl1pPr marL="1565656" indent="-1565656" algn="l">
              <a:buNone/>
              <a:defRPr kumimoji="0" lang="fr-BE" sz="10500" b="0" i="0" u="none" strike="noStrike" kern="1200" cap="none" spc="0" normalizeH="0" baseline="0" noProof="0" dirty="0" smtClean="0">
                <a:ln>
                  <a:noFill/>
                </a:ln>
                <a:solidFill>
                  <a:srgbClr val="454545"/>
                </a:solidFill>
                <a:effectLst/>
                <a:uLnTx/>
                <a:uFillTx/>
                <a:latin typeface="Calibri" pitchFamily="34" charset="0"/>
                <a:ea typeface="Calibri" pitchFamily="34" charset="0"/>
                <a:cs typeface="Times New Roman" pitchFamily="18" charset="0"/>
              </a:defRPr>
            </a:lvl1pPr>
            <a:lvl2pPr marL="2087542" indent="0" algn="ctr">
              <a:buNone/>
              <a:defRPr>
                <a:solidFill>
                  <a:schemeClr val="tx1">
                    <a:tint val="75000"/>
                  </a:schemeClr>
                </a:solidFill>
              </a:defRPr>
            </a:lvl2pPr>
            <a:lvl3pPr marL="4175088" indent="0" algn="ctr">
              <a:buNone/>
              <a:defRPr>
                <a:solidFill>
                  <a:schemeClr val="tx1">
                    <a:tint val="75000"/>
                  </a:schemeClr>
                </a:solidFill>
              </a:defRPr>
            </a:lvl3pPr>
            <a:lvl4pPr marL="6262630" indent="0" algn="ctr">
              <a:buNone/>
              <a:defRPr>
                <a:solidFill>
                  <a:schemeClr val="tx1">
                    <a:tint val="75000"/>
                  </a:schemeClr>
                </a:solidFill>
              </a:defRPr>
            </a:lvl4pPr>
            <a:lvl5pPr marL="8350177" indent="0" algn="ctr">
              <a:buNone/>
              <a:defRPr>
                <a:solidFill>
                  <a:schemeClr val="tx1">
                    <a:tint val="75000"/>
                  </a:schemeClr>
                </a:solidFill>
              </a:defRPr>
            </a:lvl5pPr>
            <a:lvl6pPr marL="10437719" indent="0" algn="ctr">
              <a:buNone/>
              <a:defRPr>
                <a:solidFill>
                  <a:schemeClr val="tx1">
                    <a:tint val="75000"/>
                  </a:schemeClr>
                </a:solidFill>
              </a:defRPr>
            </a:lvl6pPr>
            <a:lvl7pPr marL="12525261" indent="0" algn="ctr">
              <a:buNone/>
              <a:defRPr>
                <a:solidFill>
                  <a:schemeClr val="tx1">
                    <a:tint val="75000"/>
                  </a:schemeClr>
                </a:solidFill>
              </a:defRPr>
            </a:lvl7pPr>
            <a:lvl8pPr marL="14612807" indent="0" algn="ctr">
              <a:buNone/>
              <a:defRPr>
                <a:solidFill>
                  <a:schemeClr val="tx1">
                    <a:tint val="75000"/>
                  </a:schemeClr>
                </a:solidFill>
              </a:defRPr>
            </a:lvl8pPr>
            <a:lvl9pPr marL="16700349" indent="0" algn="ctr">
              <a:buNone/>
              <a:defRPr>
                <a:solidFill>
                  <a:schemeClr val="tx1">
                    <a:tint val="75000"/>
                  </a:schemeClr>
                </a:solidFill>
              </a:defRPr>
            </a:lvl9pPr>
          </a:lstStyle>
          <a:p>
            <a:pPr lvl="0"/>
            <a:r>
              <a:rPr lang="en-US" dirty="0"/>
              <a:t>Cliquez pour modifier le style des sous-titres du masque</a:t>
            </a:r>
            <a:endParaRPr lang="fr-BE" dirty="0"/>
          </a:p>
        </p:txBody>
      </p:sp>
      <p:sp>
        <p:nvSpPr>
          <p:cNvPr id="19" name="Titre 14"/>
          <p:cNvSpPr>
            <a:spLocks noGrp="1"/>
          </p:cNvSpPr>
          <p:nvPr>
            <p:ph type="title"/>
          </p:nvPr>
        </p:nvSpPr>
        <p:spPr>
          <a:xfrm>
            <a:off x="7214329" y="9397410"/>
            <a:ext cx="22588088" cy="2288010"/>
          </a:xfrm>
        </p:spPr>
        <p:txBody>
          <a:bodyPr>
            <a:noAutofit/>
          </a:bodyPr>
          <a:lstStyle>
            <a:lvl1pPr algn="l">
              <a:defRPr kumimoji="0" lang="fr-BE" sz="14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a:t>Cliquez pour modifier le style du titre</a:t>
            </a:r>
            <a:endParaRPr lang="fr-BE" dirty="0"/>
          </a:p>
        </p:txBody>
      </p:sp>
      <p:sp>
        <p:nvSpPr>
          <p:cNvPr id="20" name="Espace réservé du contenu 2"/>
          <p:cNvSpPr>
            <a:spLocks noGrp="1"/>
          </p:cNvSpPr>
          <p:nvPr>
            <p:ph idx="12"/>
          </p:nvPr>
        </p:nvSpPr>
        <p:spPr>
          <a:xfrm>
            <a:off x="7145369" y="14606778"/>
            <a:ext cx="22558034" cy="25534808"/>
          </a:xfrm>
        </p:spPr>
        <p:txBody>
          <a:bodyPr>
            <a:normAutofit/>
          </a:bodyPr>
          <a:lstStyle>
            <a:lvl1pPr>
              <a:buFontTx/>
              <a:buNone/>
              <a:defRPr kumimoji="0" lang="fr-FR" sz="7400" b="0" i="0" u="none" strike="noStrike" kern="1200" cap="none" normalizeH="0" baseline="0" dirty="0" smtClean="0">
                <a:ln>
                  <a:noFill/>
                </a:ln>
                <a:solidFill>
                  <a:srgbClr val="454545"/>
                </a:solidFill>
                <a:effectLst/>
                <a:latin typeface="Calibri" pitchFamily="34" charset="0"/>
                <a:ea typeface="Times New Roman" pitchFamily="18" charset="0"/>
                <a:cs typeface="Times New Roman" pitchFamily="18" charset="0"/>
              </a:defRPr>
            </a:lvl1pPr>
            <a:lvl2pPr marL="826322" indent="-826322">
              <a:buClr>
                <a:srgbClr val="00ABCC"/>
              </a:buClr>
              <a:buFont typeface="Wingdings" pitchFamily="2" charset="2"/>
              <a:buChar char="§"/>
              <a:defRPr kumimoji="0" lang="fr-FR" sz="70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2pPr>
            <a:lvl3pPr marL="2044053" indent="-826322">
              <a:buClr>
                <a:srgbClr val="C44C4C"/>
              </a:buClr>
              <a:buFont typeface="Wingdings" pitchFamily="2" charset="2"/>
              <a:buChar char="§"/>
              <a:defRPr kumimoji="0" lang="fr-FR" sz="61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3pPr>
            <a:lvl4pPr marL="3261789" indent="-826322">
              <a:buClr>
                <a:schemeClr val="bg1">
                  <a:lumMod val="65000"/>
                </a:schemeClr>
              </a:buClr>
              <a:buFont typeface="Wingdings" pitchFamily="2" charset="2"/>
              <a:buChar char="§"/>
              <a:defRPr sz="5200">
                <a:solidFill>
                  <a:srgbClr val="454545"/>
                </a:solidFill>
              </a:defRPr>
            </a:lvl4pPr>
            <a:lvl5pPr marL="4523013" indent="-782828">
              <a:buFont typeface="Wingdings" pitchFamily="2" charset="2"/>
              <a:buChar char="§"/>
              <a:defRPr sz="4400">
                <a:solidFill>
                  <a:srgbClr val="454545"/>
                </a:solidFill>
              </a:defRPr>
            </a:lvl5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9" name="Espace réservé du pied de page 13"/>
          <p:cNvSpPr>
            <a:spLocks noGrp="1"/>
          </p:cNvSpPr>
          <p:nvPr>
            <p:ph type="ftr" sz="quarter" idx="13"/>
          </p:nvPr>
        </p:nvSpPr>
        <p:spPr/>
        <p:txBody>
          <a:bodyPr/>
          <a:lstStyle>
            <a:lvl1pPr>
              <a:defRPr/>
            </a:lvl1pPr>
          </a:lstStyle>
          <a:p>
            <a:pPr>
              <a:defRPr/>
            </a:pPr>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re EII">
    <p:spTree>
      <p:nvGrpSpPr>
        <p:cNvPr id="1" name=""/>
        <p:cNvGrpSpPr/>
        <p:nvPr/>
      </p:nvGrpSpPr>
      <p:grpSpPr>
        <a:xfrm>
          <a:off x="0" y="0"/>
          <a:ext cx="0" cy="0"/>
          <a:chOff x="0" y="0"/>
          <a:chExt cx="0" cy="0"/>
        </a:xfrm>
      </p:grpSpPr>
      <p:pic>
        <p:nvPicPr>
          <p:cNvPr id="5" name="Image 22" descr="fti_eii.jpg"/>
          <p:cNvPicPr>
            <a:picLocks noChangeAspect="1"/>
          </p:cNvPicPr>
          <p:nvPr/>
        </p:nvPicPr>
        <p:blipFill>
          <a:blip r:embed="rId2" cstate="print"/>
          <a:srcRect/>
          <a:stretch>
            <a:fillRect/>
          </a:stretch>
        </p:blipFill>
        <p:spPr bwMode="auto">
          <a:xfrm>
            <a:off x="7539038" y="2379663"/>
            <a:ext cx="22067837" cy="5526087"/>
          </a:xfrm>
          <a:prstGeom prst="rect">
            <a:avLst/>
          </a:prstGeom>
          <a:noFill/>
          <a:ln w="9525">
            <a:noFill/>
            <a:miter lim="800000"/>
            <a:headEnd/>
            <a:tailEnd/>
          </a:ln>
        </p:spPr>
      </p:pic>
      <p:sp>
        <p:nvSpPr>
          <p:cNvPr id="6" name="ZoneTexte 16"/>
          <p:cNvSpPr txBox="1"/>
          <p:nvPr/>
        </p:nvSpPr>
        <p:spPr>
          <a:xfrm>
            <a:off x="7434263" y="1985963"/>
            <a:ext cx="22107525" cy="5803900"/>
          </a:xfrm>
          <a:prstGeom prst="rect">
            <a:avLst/>
          </a:prstGeom>
          <a:effectLst>
            <a:outerShdw blurRad="50800" dist="38100" dir="2700000" algn="tl" rotWithShape="0">
              <a:prstClr val="black"/>
            </a:outerShdw>
          </a:effectLst>
        </p:spPr>
        <p:txBody>
          <a:bodyPr wrap="none" lIns="417508" tIns="208756" rIns="417508" bIns="208756">
            <a:normAutofit/>
          </a:bodyPr>
          <a:lstStyle/>
          <a:p>
            <a:pPr marL="1565656" indent="-1565656" defTabSz="4176431" fontAlgn="auto">
              <a:spcBef>
                <a:spcPts val="0"/>
              </a:spcBef>
              <a:spcAft>
                <a:spcPts val="0"/>
              </a:spcAft>
              <a:buFont typeface="Arial" pitchFamily="34" charset="0"/>
              <a:buNone/>
              <a:defRPr/>
            </a:pPr>
            <a:r>
              <a:rPr lang="fr-FR" sz="11300" dirty="0">
                <a:solidFill>
                  <a:schemeClr val="bg1"/>
                </a:solidFill>
                <a:effectLst>
                  <a:outerShdw blurRad="127000" dist="38100" dir="2700000" algn="tl" rotWithShape="0">
                    <a:prstClr val="black">
                      <a:alpha val="65000"/>
                    </a:prstClr>
                  </a:outerShdw>
                </a:effectLst>
                <a:latin typeface="Calibri" pitchFamily="34" charset="0"/>
                <a:ea typeface="Calibri" pitchFamily="34" charset="0"/>
                <a:cs typeface="Times New Roman" pitchFamily="18" charset="0"/>
              </a:rPr>
              <a:t>Faculté de Traduction </a:t>
            </a:r>
            <a:br>
              <a:rPr lang="fr-FR" sz="11300" dirty="0">
                <a:solidFill>
                  <a:schemeClr val="bg1"/>
                </a:solidFill>
                <a:effectLst>
                  <a:outerShdw blurRad="127000" dist="38100" dir="2700000" algn="tl" rotWithShape="0">
                    <a:prstClr val="black">
                      <a:alpha val="65000"/>
                    </a:prstClr>
                  </a:outerShdw>
                </a:effectLst>
                <a:latin typeface="Calibri" pitchFamily="34" charset="0"/>
                <a:ea typeface="Calibri" pitchFamily="34" charset="0"/>
                <a:cs typeface="Times New Roman" pitchFamily="18" charset="0"/>
              </a:rPr>
            </a:br>
            <a:r>
              <a:rPr lang="fr-FR" sz="11300" dirty="0">
                <a:solidFill>
                  <a:schemeClr val="bg1"/>
                </a:solidFill>
                <a:effectLst>
                  <a:outerShdw blurRad="127000" dist="38100" dir="2700000" algn="tl" rotWithShape="0">
                    <a:prstClr val="black">
                      <a:alpha val="65000"/>
                    </a:prstClr>
                  </a:outerShdw>
                </a:effectLst>
                <a:latin typeface="Calibri" pitchFamily="34" charset="0"/>
                <a:ea typeface="Calibri" pitchFamily="34" charset="0"/>
                <a:cs typeface="Times New Roman" pitchFamily="18" charset="0"/>
              </a:rPr>
              <a:t>et d’Interprétation</a:t>
            </a:r>
            <a:endParaRPr lang="fr-BE" sz="11300" dirty="0">
              <a:solidFill>
                <a:schemeClr val="bg1"/>
              </a:solidFill>
              <a:effectLst>
                <a:outerShdw blurRad="127000" dist="38100" dir="2700000" algn="tl" rotWithShape="0">
                  <a:prstClr val="black">
                    <a:alpha val="65000"/>
                  </a:prstClr>
                </a:outerShdw>
              </a:effectLst>
              <a:latin typeface="Calibri" pitchFamily="34" charset="0"/>
              <a:ea typeface="Calibri" pitchFamily="34" charset="0"/>
              <a:cs typeface="Times New Roman" pitchFamily="18" charset="0"/>
            </a:endParaRPr>
          </a:p>
        </p:txBody>
      </p:sp>
      <p:pic>
        <p:nvPicPr>
          <p:cNvPr id="7" name="Picture 1"/>
          <p:cNvPicPr>
            <a:picLocks noChangeAspect="1" noChangeArrowheads="1"/>
          </p:cNvPicPr>
          <p:nvPr/>
        </p:nvPicPr>
        <p:blipFill>
          <a:blip r:embed="rId3" cstate="print"/>
          <a:srcRect/>
          <a:stretch>
            <a:fillRect/>
          </a:stretch>
        </p:blipFill>
        <p:spPr bwMode="auto">
          <a:xfrm>
            <a:off x="823913" y="1066800"/>
            <a:ext cx="5602287" cy="2014538"/>
          </a:xfrm>
          <a:prstGeom prst="rect">
            <a:avLst/>
          </a:prstGeom>
          <a:noFill/>
          <a:ln w="9525">
            <a:noFill/>
            <a:miter lim="800000"/>
            <a:headEnd/>
            <a:tailEnd/>
          </a:ln>
        </p:spPr>
      </p:pic>
      <p:pic>
        <p:nvPicPr>
          <p:cNvPr id="8" name="Picture 1"/>
          <p:cNvPicPr>
            <a:picLocks noChangeAspect="1" noChangeArrowheads="1"/>
          </p:cNvPicPr>
          <p:nvPr/>
        </p:nvPicPr>
        <p:blipFill>
          <a:blip r:embed="rId4" cstate="print"/>
          <a:srcRect/>
          <a:stretch>
            <a:fillRect/>
          </a:stretch>
        </p:blipFill>
        <p:spPr bwMode="auto">
          <a:xfrm>
            <a:off x="130175" y="37885688"/>
            <a:ext cx="6999288" cy="2847975"/>
          </a:xfrm>
          <a:prstGeom prst="rect">
            <a:avLst/>
          </a:prstGeom>
          <a:noFill/>
          <a:ln w="9525">
            <a:noFill/>
            <a:miter lim="800000"/>
            <a:headEnd/>
            <a:tailEnd/>
          </a:ln>
        </p:spPr>
      </p:pic>
      <p:sp>
        <p:nvSpPr>
          <p:cNvPr id="19" name="Sous-titre 2"/>
          <p:cNvSpPr>
            <a:spLocks noGrp="1"/>
          </p:cNvSpPr>
          <p:nvPr>
            <p:ph type="subTitle" idx="1"/>
          </p:nvPr>
        </p:nvSpPr>
        <p:spPr>
          <a:xfrm>
            <a:off x="7214327" y="11235599"/>
            <a:ext cx="22493578" cy="1910501"/>
          </a:xfrm>
        </p:spPr>
        <p:txBody>
          <a:bodyPr>
            <a:noAutofit/>
          </a:bodyPr>
          <a:lstStyle>
            <a:lvl1pPr marL="1565656" indent="-1565656" algn="l">
              <a:buNone/>
              <a:defRPr kumimoji="0" lang="fr-BE" sz="10500" b="0" i="0" u="none" strike="noStrike" kern="1200" cap="none" spc="0" normalizeH="0" baseline="0" noProof="0" dirty="0" smtClean="0">
                <a:ln>
                  <a:noFill/>
                </a:ln>
                <a:solidFill>
                  <a:srgbClr val="454545"/>
                </a:solidFill>
                <a:effectLst/>
                <a:uLnTx/>
                <a:uFillTx/>
                <a:latin typeface="Calibri" pitchFamily="34" charset="0"/>
                <a:ea typeface="Calibri" pitchFamily="34" charset="0"/>
                <a:cs typeface="Times New Roman" pitchFamily="18" charset="0"/>
              </a:defRPr>
            </a:lvl1pPr>
            <a:lvl2pPr marL="2087542" indent="0" algn="ctr">
              <a:buNone/>
              <a:defRPr>
                <a:solidFill>
                  <a:schemeClr val="tx1">
                    <a:tint val="75000"/>
                  </a:schemeClr>
                </a:solidFill>
              </a:defRPr>
            </a:lvl2pPr>
            <a:lvl3pPr marL="4175088" indent="0" algn="ctr">
              <a:buNone/>
              <a:defRPr>
                <a:solidFill>
                  <a:schemeClr val="tx1">
                    <a:tint val="75000"/>
                  </a:schemeClr>
                </a:solidFill>
              </a:defRPr>
            </a:lvl3pPr>
            <a:lvl4pPr marL="6262630" indent="0" algn="ctr">
              <a:buNone/>
              <a:defRPr>
                <a:solidFill>
                  <a:schemeClr val="tx1">
                    <a:tint val="75000"/>
                  </a:schemeClr>
                </a:solidFill>
              </a:defRPr>
            </a:lvl4pPr>
            <a:lvl5pPr marL="8350177" indent="0" algn="ctr">
              <a:buNone/>
              <a:defRPr>
                <a:solidFill>
                  <a:schemeClr val="tx1">
                    <a:tint val="75000"/>
                  </a:schemeClr>
                </a:solidFill>
              </a:defRPr>
            </a:lvl5pPr>
            <a:lvl6pPr marL="10437719" indent="0" algn="ctr">
              <a:buNone/>
              <a:defRPr>
                <a:solidFill>
                  <a:schemeClr val="tx1">
                    <a:tint val="75000"/>
                  </a:schemeClr>
                </a:solidFill>
              </a:defRPr>
            </a:lvl6pPr>
            <a:lvl7pPr marL="12525261" indent="0" algn="ctr">
              <a:buNone/>
              <a:defRPr>
                <a:solidFill>
                  <a:schemeClr val="tx1">
                    <a:tint val="75000"/>
                  </a:schemeClr>
                </a:solidFill>
              </a:defRPr>
            </a:lvl7pPr>
            <a:lvl8pPr marL="14612807" indent="0" algn="ctr">
              <a:buNone/>
              <a:defRPr>
                <a:solidFill>
                  <a:schemeClr val="tx1">
                    <a:tint val="75000"/>
                  </a:schemeClr>
                </a:solidFill>
              </a:defRPr>
            </a:lvl8pPr>
            <a:lvl9pPr marL="16700349" indent="0" algn="ctr">
              <a:buNone/>
              <a:defRPr>
                <a:solidFill>
                  <a:schemeClr val="tx1">
                    <a:tint val="75000"/>
                  </a:schemeClr>
                </a:solidFill>
              </a:defRPr>
            </a:lvl9pPr>
          </a:lstStyle>
          <a:p>
            <a:pPr lvl="0"/>
            <a:r>
              <a:rPr lang="en-US" dirty="0"/>
              <a:t>Cliquez pour modifier le style des sous-titres du masque</a:t>
            </a:r>
            <a:endParaRPr lang="fr-BE" dirty="0"/>
          </a:p>
        </p:txBody>
      </p:sp>
      <p:sp>
        <p:nvSpPr>
          <p:cNvPr id="20" name="Titre 14"/>
          <p:cNvSpPr>
            <a:spLocks noGrp="1"/>
          </p:cNvSpPr>
          <p:nvPr>
            <p:ph type="title"/>
          </p:nvPr>
        </p:nvSpPr>
        <p:spPr>
          <a:xfrm>
            <a:off x="7214329" y="9397410"/>
            <a:ext cx="22588088" cy="2288010"/>
          </a:xfrm>
        </p:spPr>
        <p:txBody>
          <a:bodyPr>
            <a:noAutofit/>
          </a:bodyPr>
          <a:lstStyle>
            <a:lvl1pPr algn="l">
              <a:defRPr kumimoji="0" lang="fr-BE" sz="14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a:t>Cliquez pour modifier le style du titre</a:t>
            </a:r>
            <a:endParaRPr lang="fr-BE" dirty="0"/>
          </a:p>
        </p:txBody>
      </p:sp>
      <p:sp>
        <p:nvSpPr>
          <p:cNvPr id="21" name="Espace réservé du contenu 2"/>
          <p:cNvSpPr>
            <a:spLocks noGrp="1"/>
          </p:cNvSpPr>
          <p:nvPr>
            <p:ph idx="12"/>
          </p:nvPr>
        </p:nvSpPr>
        <p:spPr>
          <a:xfrm>
            <a:off x="7145369" y="14606778"/>
            <a:ext cx="22558034" cy="25534808"/>
          </a:xfrm>
        </p:spPr>
        <p:txBody>
          <a:bodyPr>
            <a:normAutofit/>
          </a:bodyPr>
          <a:lstStyle>
            <a:lvl1pPr>
              <a:buFontTx/>
              <a:buNone/>
              <a:defRPr kumimoji="0" lang="fr-FR" sz="7400" b="0" i="0" u="none" strike="noStrike" kern="1200" cap="none" normalizeH="0" baseline="0" dirty="0" smtClean="0">
                <a:ln>
                  <a:noFill/>
                </a:ln>
                <a:solidFill>
                  <a:srgbClr val="454545"/>
                </a:solidFill>
                <a:effectLst/>
                <a:latin typeface="Calibri" pitchFamily="34" charset="0"/>
                <a:ea typeface="Times New Roman" pitchFamily="18" charset="0"/>
                <a:cs typeface="Times New Roman" pitchFamily="18" charset="0"/>
              </a:defRPr>
            </a:lvl1pPr>
            <a:lvl2pPr marL="826322" indent="-826322">
              <a:buClr>
                <a:srgbClr val="00ABCC"/>
              </a:buClr>
              <a:buFont typeface="Wingdings" pitchFamily="2" charset="2"/>
              <a:buChar char="§"/>
              <a:defRPr kumimoji="0" lang="fr-FR" sz="70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2pPr>
            <a:lvl3pPr marL="2044053" indent="-826322">
              <a:buClr>
                <a:srgbClr val="C44C4C"/>
              </a:buClr>
              <a:buFont typeface="Wingdings" pitchFamily="2" charset="2"/>
              <a:buChar char="§"/>
              <a:defRPr kumimoji="0" lang="fr-FR" sz="61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3pPr>
            <a:lvl4pPr marL="3261789" indent="-826322">
              <a:buClr>
                <a:schemeClr val="bg1">
                  <a:lumMod val="65000"/>
                </a:schemeClr>
              </a:buClr>
              <a:buFont typeface="Wingdings" pitchFamily="2" charset="2"/>
              <a:buChar char="§"/>
              <a:defRPr sz="5200">
                <a:solidFill>
                  <a:srgbClr val="454545"/>
                </a:solidFill>
              </a:defRPr>
            </a:lvl4pPr>
            <a:lvl5pPr marL="4523013" indent="-782828">
              <a:buFont typeface="Wingdings" pitchFamily="2" charset="2"/>
              <a:buChar char="§"/>
              <a:defRPr sz="4400">
                <a:solidFill>
                  <a:srgbClr val="454545"/>
                </a:solidFill>
              </a:defRPr>
            </a:lvl5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9" name="Espace réservé du pied de page 13"/>
          <p:cNvSpPr>
            <a:spLocks noGrp="1"/>
          </p:cNvSpPr>
          <p:nvPr>
            <p:ph type="ftr" sz="quarter" idx="13"/>
          </p:nvPr>
        </p:nvSpPr>
        <p:spPr/>
        <p:txBody>
          <a:bodyPr/>
          <a:lstStyle>
            <a:lvl1pPr>
              <a:defRPr/>
            </a:lvl1pPr>
          </a:lstStyle>
          <a:p>
            <a:pPr>
              <a:defRPr/>
            </a:pPr>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itre Warocqué">
    <p:spTree>
      <p:nvGrpSpPr>
        <p:cNvPr id="1" name=""/>
        <p:cNvGrpSpPr/>
        <p:nvPr/>
      </p:nvGrpSpPr>
      <p:grpSpPr>
        <a:xfrm>
          <a:off x="0" y="0"/>
          <a:ext cx="0" cy="0"/>
          <a:chOff x="0" y="0"/>
          <a:chExt cx="0" cy="0"/>
        </a:xfrm>
      </p:grpSpPr>
      <p:pic>
        <p:nvPicPr>
          <p:cNvPr id="5" name="Image 8" descr="warocque.PNG"/>
          <p:cNvPicPr>
            <a:picLocks noChangeAspect="1"/>
          </p:cNvPicPr>
          <p:nvPr/>
        </p:nvPicPr>
        <p:blipFill>
          <a:blip r:embed="rId2" cstate="print"/>
          <a:srcRect/>
          <a:stretch>
            <a:fillRect/>
          </a:stretch>
        </p:blipFill>
        <p:spPr bwMode="auto">
          <a:xfrm>
            <a:off x="2273300" y="37187188"/>
            <a:ext cx="3405188" cy="3186112"/>
          </a:xfrm>
          <a:prstGeom prst="rect">
            <a:avLst/>
          </a:prstGeom>
          <a:noFill/>
          <a:ln w="9525">
            <a:noFill/>
            <a:miter lim="800000"/>
            <a:headEnd/>
            <a:tailEnd/>
          </a:ln>
        </p:spPr>
      </p:pic>
      <p:pic>
        <p:nvPicPr>
          <p:cNvPr id="6" name="Image 9" descr="warocque_etudiants_large.jpg"/>
          <p:cNvPicPr>
            <a:picLocks noChangeAspect="1"/>
          </p:cNvPicPr>
          <p:nvPr/>
        </p:nvPicPr>
        <p:blipFill>
          <a:blip r:embed="rId3" cstate="print">
            <a:lum bright="8000"/>
          </a:blip>
          <a:srcRect/>
          <a:stretch>
            <a:fillRect/>
          </a:stretch>
        </p:blipFill>
        <p:spPr bwMode="auto">
          <a:xfrm>
            <a:off x="7527925" y="2365375"/>
            <a:ext cx="22034500" cy="5513388"/>
          </a:xfrm>
          <a:prstGeom prst="rect">
            <a:avLst/>
          </a:prstGeom>
          <a:noFill/>
          <a:ln w="9525">
            <a:noFill/>
            <a:miter lim="800000"/>
            <a:headEnd/>
            <a:tailEnd/>
          </a:ln>
        </p:spPr>
      </p:pic>
      <p:sp>
        <p:nvSpPr>
          <p:cNvPr id="7" name="ZoneTexte 12"/>
          <p:cNvSpPr txBox="1"/>
          <p:nvPr/>
        </p:nvSpPr>
        <p:spPr>
          <a:xfrm>
            <a:off x="7434263" y="1985963"/>
            <a:ext cx="22107525" cy="5803900"/>
          </a:xfrm>
          <a:prstGeom prst="rect">
            <a:avLst/>
          </a:prstGeom>
          <a:effectLst>
            <a:outerShdw blurRad="50800" dist="38100" dir="2700000" algn="tl" rotWithShape="0">
              <a:prstClr val="black">
                <a:alpha val="40000"/>
              </a:prstClr>
            </a:outerShdw>
          </a:effectLst>
        </p:spPr>
        <p:txBody>
          <a:bodyPr wrap="none" lIns="417508" tIns="208756" rIns="417508" bIns="208756">
            <a:normAutofit/>
          </a:bodyPr>
          <a:lstStyle/>
          <a:p>
            <a:pPr marL="1565656" indent="-1565656" defTabSz="4176431" fontAlgn="auto">
              <a:spcBef>
                <a:spcPts val="0"/>
              </a:spcBef>
              <a:spcAft>
                <a:spcPts val="0"/>
              </a:spcAft>
              <a:buFont typeface="Arial" pitchFamily="34" charset="0"/>
              <a:buNone/>
              <a:defRPr/>
            </a:pPr>
            <a:r>
              <a:rPr lang="fr-FR" sz="11800" dirty="0">
                <a:solidFill>
                  <a:schemeClr val="bg1"/>
                </a:solidFill>
                <a:effectLst>
                  <a:outerShdw blurRad="228600" dist="38100" dir="2700000" algn="tl" rotWithShape="0">
                    <a:prstClr val="black">
                      <a:alpha val="69000"/>
                    </a:prstClr>
                  </a:outerShdw>
                </a:effectLst>
                <a:latin typeface="Calibri" pitchFamily="34" charset="0"/>
                <a:ea typeface="Calibri" pitchFamily="34" charset="0"/>
                <a:cs typeface="Times New Roman" pitchFamily="18" charset="0"/>
              </a:rPr>
              <a:t>Faculté Warocqué</a:t>
            </a:r>
          </a:p>
          <a:p>
            <a:pPr marL="1565656" indent="-1565656" defTabSz="4176431" fontAlgn="auto">
              <a:spcBef>
                <a:spcPts val="0"/>
              </a:spcBef>
              <a:spcAft>
                <a:spcPts val="0"/>
              </a:spcAft>
              <a:buFont typeface="Arial" pitchFamily="34" charset="0"/>
              <a:buNone/>
              <a:defRPr/>
            </a:pPr>
            <a:r>
              <a:rPr lang="fr-FR" sz="11800" dirty="0">
                <a:solidFill>
                  <a:schemeClr val="bg1"/>
                </a:solidFill>
                <a:effectLst>
                  <a:outerShdw blurRad="228600" dist="38100" dir="2700000" algn="tl" rotWithShape="0">
                    <a:prstClr val="black">
                      <a:alpha val="69000"/>
                    </a:prstClr>
                  </a:outerShdw>
                </a:effectLst>
                <a:latin typeface="Calibri" pitchFamily="34" charset="0"/>
                <a:ea typeface="Calibri" pitchFamily="34" charset="0"/>
                <a:cs typeface="Times New Roman" pitchFamily="18" charset="0"/>
              </a:rPr>
              <a:t>   d’Economie et de Gestion</a:t>
            </a:r>
            <a:endParaRPr lang="fr-BE" sz="11800" dirty="0">
              <a:solidFill>
                <a:schemeClr val="bg1"/>
              </a:solidFill>
              <a:effectLst>
                <a:outerShdw blurRad="228600" dist="38100" dir="2700000" algn="tl" rotWithShape="0">
                  <a:prstClr val="black">
                    <a:alpha val="69000"/>
                  </a:prstClr>
                </a:outerShdw>
              </a:effectLst>
              <a:latin typeface="Calibri" pitchFamily="34" charset="0"/>
              <a:ea typeface="Calibri" pitchFamily="34" charset="0"/>
              <a:cs typeface="Times New Roman" pitchFamily="18" charset="0"/>
            </a:endParaRPr>
          </a:p>
        </p:txBody>
      </p:sp>
      <p:pic>
        <p:nvPicPr>
          <p:cNvPr id="8" name="Picture 1"/>
          <p:cNvPicPr>
            <a:picLocks noChangeAspect="1" noChangeArrowheads="1"/>
          </p:cNvPicPr>
          <p:nvPr/>
        </p:nvPicPr>
        <p:blipFill>
          <a:blip r:embed="rId4" cstate="print"/>
          <a:srcRect/>
          <a:stretch>
            <a:fillRect/>
          </a:stretch>
        </p:blipFill>
        <p:spPr bwMode="auto">
          <a:xfrm>
            <a:off x="823913" y="1066800"/>
            <a:ext cx="5602287" cy="2014538"/>
          </a:xfrm>
          <a:prstGeom prst="rect">
            <a:avLst/>
          </a:prstGeom>
          <a:noFill/>
          <a:ln w="9525">
            <a:noFill/>
            <a:miter lim="800000"/>
            <a:headEnd/>
            <a:tailEnd/>
          </a:ln>
        </p:spPr>
      </p:pic>
      <p:sp>
        <p:nvSpPr>
          <p:cNvPr id="14" name="Sous-titre 2"/>
          <p:cNvSpPr>
            <a:spLocks noGrp="1"/>
          </p:cNvSpPr>
          <p:nvPr>
            <p:ph type="subTitle" idx="1"/>
          </p:nvPr>
        </p:nvSpPr>
        <p:spPr>
          <a:xfrm>
            <a:off x="7214327" y="11235599"/>
            <a:ext cx="22493578" cy="1910501"/>
          </a:xfrm>
        </p:spPr>
        <p:txBody>
          <a:bodyPr>
            <a:noAutofit/>
          </a:bodyPr>
          <a:lstStyle>
            <a:lvl1pPr marL="1565656" indent="-1565656" algn="l">
              <a:buNone/>
              <a:defRPr kumimoji="0" lang="fr-BE" sz="10500" b="0" i="0" u="none" strike="noStrike" kern="1200" cap="none" spc="0" normalizeH="0" baseline="0" noProof="0" dirty="0" smtClean="0">
                <a:ln>
                  <a:noFill/>
                </a:ln>
                <a:solidFill>
                  <a:srgbClr val="454545"/>
                </a:solidFill>
                <a:effectLst/>
                <a:uLnTx/>
                <a:uFillTx/>
                <a:latin typeface="Calibri" pitchFamily="34" charset="0"/>
                <a:ea typeface="Calibri" pitchFamily="34" charset="0"/>
                <a:cs typeface="Times New Roman" pitchFamily="18" charset="0"/>
              </a:defRPr>
            </a:lvl1pPr>
            <a:lvl2pPr marL="2087542" indent="0" algn="ctr">
              <a:buNone/>
              <a:defRPr>
                <a:solidFill>
                  <a:schemeClr val="tx1">
                    <a:tint val="75000"/>
                  </a:schemeClr>
                </a:solidFill>
              </a:defRPr>
            </a:lvl2pPr>
            <a:lvl3pPr marL="4175088" indent="0" algn="ctr">
              <a:buNone/>
              <a:defRPr>
                <a:solidFill>
                  <a:schemeClr val="tx1">
                    <a:tint val="75000"/>
                  </a:schemeClr>
                </a:solidFill>
              </a:defRPr>
            </a:lvl3pPr>
            <a:lvl4pPr marL="6262630" indent="0" algn="ctr">
              <a:buNone/>
              <a:defRPr>
                <a:solidFill>
                  <a:schemeClr val="tx1">
                    <a:tint val="75000"/>
                  </a:schemeClr>
                </a:solidFill>
              </a:defRPr>
            </a:lvl4pPr>
            <a:lvl5pPr marL="8350177" indent="0" algn="ctr">
              <a:buNone/>
              <a:defRPr>
                <a:solidFill>
                  <a:schemeClr val="tx1">
                    <a:tint val="75000"/>
                  </a:schemeClr>
                </a:solidFill>
              </a:defRPr>
            </a:lvl5pPr>
            <a:lvl6pPr marL="10437719" indent="0" algn="ctr">
              <a:buNone/>
              <a:defRPr>
                <a:solidFill>
                  <a:schemeClr val="tx1">
                    <a:tint val="75000"/>
                  </a:schemeClr>
                </a:solidFill>
              </a:defRPr>
            </a:lvl6pPr>
            <a:lvl7pPr marL="12525261" indent="0" algn="ctr">
              <a:buNone/>
              <a:defRPr>
                <a:solidFill>
                  <a:schemeClr val="tx1">
                    <a:tint val="75000"/>
                  </a:schemeClr>
                </a:solidFill>
              </a:defRPr>
            </a:lvl7pPr>
            <a:lvl8pPr marL="14612807" indent="0" algn="ctr">
              <a:buNone/>
              <a:defRPr>
                <a:solidFill>
                  <a:schemeClr val="tx1">
                    <a:tint val="75000"/>
                  </a:schemeClr>
                </a:solidFill>
              </a:defRPr>
            </a:lvl8pPr>
            <a:lvl9pPr marL="16700349" indent="0" algn="ctr">
              <a:buNone/>
              <a:defRPr>
                <a:solidFill>
                  <a:schemeClr val="tx1">
                    <a:tint val="75000"/>
                  </a:schemeClr>
                </a:solidFill>
              </a:defRPr>
            </a:lvl9pPr>
          </a:lstStyle>
          <a:p>
            <a:pPr lvl="0"/>
            <a:r>
              <a:rPr lang="en-US" dirty="0"/>
              <a:t>Cliquez pour modifier le style des sous-titres du masque</a:t>
            </a:r>
            <a:endParaRPr lang="fr-BE" dirty="0"/>
          </a:p>
        </p:txBody>
      </p:sp>
      <p:sp>
        <p:nvSpPr>
          <p:cNvPr id="17" name="Titre 14"/>
          <p:cNvSpPr>
            <a:spLocks noGrp="1"/>
          </p:cNvSpPr>
          <p:nvPr>
            <p:ph type="title"/>
          </p:nvPr>
        </p:nvSpPr>
        <p:spPr>
          <a:xfrm>
            <a:off x="7214329" y="9397410"/>
            <a:ext cx="22588088" cy="2288010"/>
          </a:xfrm>
        </p:spPr>
        <p:txBody>
          <a:bodyPr>
            <a:noAutofit/>
          </a:bodyPr>
          <a:lstStyle>
            <a:lvl1pPr algn="l">
              <a:defRPr kumimoji="0" lang="fr-BE" sz="14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a:t>Cliquez pour modifier le style du titre</a:t>
            </a:r>
            <a:endParaRPr lang="fr-BE" dirty="0"/>
          </a:p>
        </p:txBody>
      </p:sp>
      <p:sp>
        <p:nvSpPr>
          <p:cNvPr id="19" name="Espace réservé du contenu 2"/>
          <p:cNvSpPr>
            <a:spLocks noGrp="1"/>
          </p:cNvSpPr>
          <p:nvPr>
            <p:ph idx="12"/>
          </p:nvPr>
        </p:nvSpPr>
        <p:spPr>
          <a:xfrm>
            <a:off x="7145369" y="14606778"/>
            <a:ext cx="22558034" cy="25534808"/>
          </a:xfrm>
        </p:spPr>
        <p:txBody>
          <a:bodyPr>
            <a:normAutofit/>
          </a:bodyPr>
          <a:lstStyle>
            <a:lvl1pPr>
              <a:buFontTx/>
              <a:buNone/>
              <a:defRPr kumimoji="0" lang="fr-FR" sz="7400" b="0" i="0" u="none" strike="noStrike" kern="1200" cap="none" normalizeH="0" baseline="0" dirty="0" smtClean="0">
                <a:ln>
                  <a:noFill/>
                </a:ln>
                <a:solidFill>
                  <a:srgbClr val="454545"/>
                </a:solidFill>
                <a:effectLst/>
                <a:latin typeface="Calibri" pitchFamily="34" charset="0"/>
                <a:ea typeface="Times New Roman" pitchFamily="18" charset="0"/>
                <a:cs typeface="Times New Roman" pitchFamily="18" charset="0"/>
              </a:defRPr>
            </a:lvl1pPr>
            <a:lvl2pPr marL="826322" indent="-826322">
              <a:buClr>
                <a:srgbClr val="00ABCC"/>
              </a:buClr>
              <a:buFont typeface="Wingdings" pitchFamily="2" charset="2"/>
              <a:buChar char="§"/>
              <a:defRPr kumimoji="0" lang="fr-FR" sz="70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2pPr>
            <a:lvl3pPr marL="2044053" indent="-826322">
              <a:buClr>
                <a:srgbClr val="C44C4C"/>
              </a:buClr>
              <a:buFont typeface="Wingdings" pitchFamily="2" charset="2"/>
              <a:buChar char="§"/>
              <a:defRPr kumimoji="0" lang="fr-FR" sz="61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3pPr>
            <a:lvl4pPr marL="3261789" indent="-826322">
              <a:buClr>
                <a:schemeClr val="bg1">
                  <a:lumMod val="65000"/>
                </a:schemeClr>
              </a:buClr>
              <a:buFont typeface="Wingdings" pitchFamily="2" charset="2"/>
              <a:buChar char="§"/>
              <a:defRPr sz="5200">
                <a:solidFill>
                  <a:srgbClr val="454545"/>
                </a:solidFill>
              </a:defRPr>
            </a:lvl4pPr>
            <a:lvl5pPr marL="4523013" indent="-782828">
              <a:buFont typeface="Wingdings" pitchFamily="2" charset="2"/>
              <a:buChar char="§"/>
              <a:defRPr sz="4400">
                <a:solidFill>
                  <a:srgbClr val="454545"/>
                </a:solidFill>
              </a:defRPr>
            </a:lvl5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9" name="Espace réservé du pied de page 13"/>
          <p:cNvSpPr>
            <a:spLocks noGrp="1"/>
          </p:cNvSpPr>
          <p:nvPr>
            <p:ph type="ftr" sz="quarter" idx="13"/>
          </p:nvPr>
        </p:nvSpPr>
        <p:spPr/>
        <p:txBody>
          <a:bodyPr/>
          <a:lstStyle>
            <a:lvl1pPr>
              <a:defRPr/>
            </a:lvl1pPr>
          </a:lstStyle>
          <a:p>
            <a:pPr>
              <a:defRPr/>
            </a:pPr>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re ISL">
    <p:spTree>
      <p:nvGrpSpPr>
        <p:cNvPr id="1" name=""/>
        <p:cNvGrpSpPr/>
        <p:nvPr/>
      </p:nvGrpSpPr>
      <p:grpSpPr>
        <a:xfrm>
          <a:off x="0" y="0"/>
          <a:ext cx="0" cy="0"/>
          <a:chOff x="0" y="0"/>
          <a:chExt cx="0" cy="0"/>
        </a:xfrm>
      </p:grpSpPr>
      <p:pic>
        <p:nvPicPr>
          <p:cNvPr id="5" name="Image 8" descr="sciences du langage.PNG"/>
          <p:cNvPicPr>
            <a:picLocks noChangeAspect="1"/>
          </p:cNvPicPr>
          <p:nvPr/>
        </p:nvPicPr>
        <p:blipFill>
          <a:blip r:embed="rId2" cstate="print"/>
          <a:srcRect/>
          <a:stretch>
            <a:fillRect/>
          </a:stretch>
        </p:blipFill>
        <p:spPr bwMode="auto">
          <a:xfrm>
            <a:off x="1465263" y="37161788"/>
            <a:ext cx="4322762" cy="3276600"/>
          </a:xfrm>
          <a:prstGeom prst="rect">
            <a:avLst/>
          </a:prstGeom>
          <a:noFill/>
          <a:ln w="9525">
            <a:noFill/>
            <a:miter lim="800000"/>
            <a:headEnd/>
            <a:tailEnd/>
          </a:ln>
        </p:spPr>
      </p:pic>
      <p:pic>
        <p:nvPicPr>
          <p:cNvPr id="6" name="Image 9" descr="phonétique_analyse_large.jpg"/>
          <p:cNvPicPr>
            <a:picLocks noChangeAspect="1"/>
          </p:cNvPicPr>
          <p:nvPr/>
        </p:nvPicPr>
        <p:blipFill>
          <a:blip r:embed="rId3" cstate="print"/>
          <a:srcRect/>
          <a:stretch>
            <a:fillRect/>
          </a:stretch>
        </p:blipFill>
        <p:spPr bwMode="auto">
          <a:xfrm>
            <a:off x="7519988" y="2376488"/>
            <a:ext cx="22042437" cy="5510212"/>
          </a:xfrm>
          <a:prstGeom prst="rect">
            <a:avLst/>
          </a:prstGeom>
          <a:noFill/>
          <a:ln w="9525">
            <a:noFill/>
            <a:miter lim="800000"/>
            <a:headEnd/>
            <a:tailEnd/>
          </a:ln>
        </p:spPr>
      </p:pic>
      <p:sp>
        <p:nvSpPr>
          <p:cNvPr id="7" name="ZoneTexte 12"/>
          <p:cNvSpPr txBox="1"/>
          <p:nvPr/>
        </p:nvSpPr>
        <p:spPr>
          <a:xfrm>
            <a:off x="7434263" y="1985963"/>
            <a:ext cx="22107525" cy="5803900"/>
          </a:xfrm>
          <a:prstGeom prst="rect">
            <a:avLst/>
          </a:prstGeom>
          <a:effectLst>
            <a:outerShdw blurRad="50800" dist="38100" dir="2700000" algn="tl" rotWithShape="0">
              <a:prstClr val="black">
                <a:alpha val="40000"/>
              </a:prstClr>
            </a:outerShdw>
          </a:effectLst>
        </p:spPr>
        <p:txBody>
          <a:bodyPr wrap="none" lIns="417508" tIns="208756" rIns="417508" bIns="208756">
            <a:normAutofit/>
          </a:bodyPr>
          <a:lstStyle/>
          <a:p>
            <a:pPr marL="1565656" indent="-1565656" defTabSz="4176431" fontAlgn="auto">
              <a:spcBef>
                <a:spcPts val="0"/>
              </a:spcBef>
              <a:spcAft>
                <a:spcPts val="0"/>
              </a:spcAft>
              <a:buFont typeface="Arial" pitchFamily="34" charset="0"/>
              <a:buNone/>
              <a:defRPr/>
            </a:pPr>
            <a:r>
              <a:rPr lang="fr-FR" sz="11800" dirty="0">
                <a:solidFill>
                  <a:schemeClr val="bg1"/>
                </a:solidFill>
                <a:latin typeface="Calibri" pitchFamily="34" charset="0"/>
                <a:ea typeface="Calibri" pitchFamily="34" charset="0"/>
                <a:cs typeface="Times New Roman" pitchFamily="18" charset="0"/>
              </a:rPr>
              <a:t>Institut des Sciences du Langage</a:t>
            </a:r>
            <a:endParaRPr lang="fr-BE" sz="11800" dirty="0">
              <a:solidFill>
                <a:schemeClr val="bg1"/>
              </a:solidFill>
              <a:effectLst>
                <a:outerShdw blurRad="38100" dist="38100" dir="2700000" algn="tl">
                  <a:srgbClr val="000000">
                    <a:alpha val="43137"/>
                  </a:srgbClr>
                </a:outerShdw>
              </a:effectLst>
              <a:latin typeface="Calibri" pitchFamily="34" charset="0"/>
              <a:ea typeface="Calibri" pitchFamily="34" charset="0"/>
              <a:cs typeface="Times New Roman" pitchFamily="18" charset="0"/>
            </a:endParaRPr>
          </a:p>
        </p:txBody>
      </p:sp>
      <p:pic>
        <p:nvPicPr>
          <p:cNvPr id="8" name="Picture 1"/>
          <p:cNvPicPr>
            <a:picLocks noChangeAspect="1" noChangeArrowheads="1"/>
          </p:cNvPicPr>
          <p:nvPr/>
        </p:nvPicPr>
        <p:blipFill>
          <a:blip r:embed="rId4" cstate="print"/>
          <a:srcRect/>
          <a:stretch>
            <a:fillRect/>
          </a:stretch>
        </p:blipFill>
        <p:spPr bwMode="auto">
          <a:xfrm>
            <a:off x="823913" y="1066800"/>
            <a:ext cx="5602287" cy="2014538"/>
          </a:xfrm>
          <a:prstGeom prst="rect">
            <a:avLst/>
          </a:prstGeom>
          <a:noFill/>
          <a:ln w="9525">
            <a:noFill/>
            <a:miter lim="800000"/>
            <a:headEnd/>
            <a:tailEnd/>
          </a:ln>
        </p:spPr>
      </p:pic>
      <p:sp>
        <p:nvSpPr>
          <p:cNvPr id="14" name="Sous-titre 2"/>
          <p:cNvSpPr>
            <a:spLocks noGrp="1"/>
          </p:cNvSpPr>
          <p:nvPr>
            <p:ph type="subTitle" idx="1"/>
          </p:nvPr>
        </p:nvSpPr>
        <p:spPr>
          <a:xfrm>
            <a:off x="7214327" y="11235599"/>
            <a:ext cx="22493578" cy="1910501"/>
          </a:xfrm>
        </p:spPr>
        <p:txBody>
          <a:bodyPr>
            <a:noAutofit/>
          </a:bodyPr>
          <a:lstStyle>
            <a:lvl1pPr marL="1565656" indent="-1565656" algn="l">
              <a:buNone/>
              <a:defRPr kumimoji="0" lang="fr-BE" sz="10500" b="0" i="0" u="none" strike="noStrike" kern="1200" cap="none" spc="0" normalizeH="0" baseline="0" noProof="0" dirty="0" smtClean="0">
                <a:ln>
                  <a:noFill/>
                </a:ln>
                <a:solidFill>
                  <a:srgbClr val="454545"/>
                </a:solidFill>
                <a:effectLst/>
                <a:uLnTx/>
                <a:uFillTx/>
                <a:latin typeface="Calibri" pitchFamily="34" charset="0"/>
                <a:ea typeface="Calibri" pitchFamily="34" charset="0"/>
                <a:cs typeface="Times New Roman" pitchFamily="18" charset="0"/>
              </a:defRPr>
            </a:lvl1pPr>
            <a:lvl2pPr marL="2087542" indent="0" algn="ctr">
              <a:buNone/>
              <a:defRPr>
                <a:solidFill>
                  <a:schemeClr val="tx1">
                    <a:tint val="75000"/>
                  </a:schemeClr>
                </a:solidFill>
              </a:defRPr>
            </a:lvl2pPr>
            <a:lvl3pPr marL="4175088" indent="0" algn="ctr">
              <a:buNone/>
              <a:defRPr>
                <a:solidFill>
                  <a:schemeClr val="tx1">
                    <a:tint val="75000"/>
                  </a:schemeClr>
                </a:solidFill>
              </a:defRPr>
            </a:lvl3pPr>
            <a:lvl4pPr marL="6262630" indent="0" algn="ctr">
              <a:buNone/>
              <a:defRPr>
                <a:solidFill>
                  <a:schemeClr val="tx1">
                    <a:tint val="75000"/>
                  </a:schemeClr>
                </a:solidFill>
              </a:defRPr>
            </a:lvl4pPr>
            <a:lvl5pPr marL="8350177" indent="0" algn="ctr">
              <a:buNone/>
              <a:defRPr>
                <a:solidFill>
                  <a:schemeClr val="tx1">
                    <a:tint val="75000"/>
                  </a:schemeClr>
                </a:solidFill>
              </a:defRPr>
            </a:lvl5pPr>
            <a:lvl6pPr marL="10437719" indent="0" algn="ctr">
              <a:buNone/>
              <a:defRPr>
                <a:solidFill>
                  <a:schemeClr val="tx1">
                    <a:tint val="75000"/>
                  </a:schemeClr>
                </a:solidFill>
              </a:defRPr>
            </a:lvl6pPr>
            <a:lvl7pPr marL="12525261" indent="0" algn="ctr">
              <a:buNone/>
              <a:defRPr>
                <a:solidFill>
                  <a:schemeClr val="tx1">
                    <a:tint val="75000"/>
                  </a:schemeClr>
                </a:solidFill>
              </a:defRPr>
            </a:lvl7pPr>
            <a:lvl8pPr marL="14612807" indent="0" algn="ctr">
              <a:buNone/>
              <a:defRPr>
                <a:solidFill>
                  <a:schemeClr val="tx1">
                    <a:tint val="75000"/>
                  </a:schemeClr>
                </a:solidFill>
              </a:defRPr>
            </a:lvl8pPr>
            <a:lvl9pPr marL="16700349" indent="0" algn="ctr">
              <a:buNone/>
              <a:defRPr>
                <a:solidFill>
                  <a:schemeClr val="tx1">
                    <a:tint val="75000"/>
                  </a:schemeClr>
                </a:solidFill>
              </a:defRPr>
            </a:lvl9pPr>
          </a:lstStyle>
          <a:p>
            <a:pPr lvl="0"/>
            <a:r>
              <a:rPr lang="en-US" dirty="0"/>
              <a:t>Cliquez pour modifier le style des sous-titres du masque</a:t>
            </a:r>
            <a:endParaRPr lang="fr-BE" dirty="0"/>
          </a:p>
        </p:txBody>
      </p:sp>
      <p:sp>
        <p:nvSpPr>
          <p:cNvPr id="17" name="Titre 14"/>
          <p:cNvSpPr>
            <a:spLocks noGrp="1"/>
          </p:cNvSpPr>
          <p:nvPr>
            <p:ph type="title"/>
          </p:nvPr>
        </p:nvSpPr>
        <p:spPr>
          <a:xfrm>
            <a:off x="7214329" y="9397410"/>
            <a:ext cx="22588088" cy="2288010"/>
          </a:xfrm>
        </p:spPr>
        <p:txBody>
          <a:bodyPr>
            <a:noAutofit/>
          </a:bodyPr>
          <a:lstStyle>
            <a:lvl1pPr algn="l">
              <a:defRPr kumimoji="0" lang="fr-BE" sz="14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a:t>Cliquez pour modifier le style du titre</a:t>
            </a:r>
            <a:endParaRPr lang="fr-BE" dirty="0"/>
          </a:p>
        </p:txBody>
      </p:sp>
      <p:sp>
        <p:nvSpPr>
          <p:cNvPr id="19" name="Espace réservé du contenu 2"/>
          <p:cNvSpPr>
            <a:spLocks noGrp="1"/>
          </p:cNvSpPr>
          <p:nvPr>
            <p:ph idx="12"/>
          </p:nvPr>
        </p:nvSpPr>
        <p:spPr>
          <a:xfrm>
            <a:off x="7145369" y="14606778"/>
            <a:ext cx="22558034" cy="25534808"/>
          </a:xfrm>
        </p:spPr>
        <p:txBody>
          <a:bodyPr>
            <a:normAutofit/>
          </a:bodyPr>
          <a:lstStyle>
            <a:lvl1pPr>
              <a:buFontTx/>
              <a:buNone/>
              <a:defRPr kumimoji="0" lang="fr-FR" sz="7400" b="0" i="0" u="none" strike="noStrike" kern="1200" cap="none" normalizeH="0" baseline="0" dirty="0" smtClean="0">
                <a:ln>
                  <a:noFill/>
                </a:ln>
                <a:solidFill>
                  <a:srgbClr val="454545"/>
                </a:solidFill>
                <a:effectLst/>
                <a:latin typeface="Calibri" pitchFamily="34" charset="0"/>
                <a:ea typeface="Times New Roman" pitchFamily="18" charset="0"/>
                <a:cs typeface="Times New Roman" pitchFamily="18" charset="0"/>
              </a:defRPr>
            </a:lvl1pPr>
            <a:lvl2pPr marL="826322" indent="-826322">
              <a:buClr>
                <a:srgbClr val="00ABCC"/>
              </a:buClr>
              <a:buFont typeface="Wingdings" pitchFamily="2" charset="2"/>
              <a:buChar char="§"/>
              <a:defRPr kumimoji="0" lang="fr-FR" sz="70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2pPr>
            <a:lvl3pPr marL="2044053" indent="-826322">
              <a:buClr>
                <a:srgbClr val="C44C4C"/>
              </a:buClr>
              <a:buFont typeface="Wingdings" pitchFamily="2" charset="2"/>
              <a:buChar char="§"/>
              <a:defRPr kumimoji="0" lang="fr-FR" sz="61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3pPr>
            <a:lvl4pPr marL="3261789" indent="-826322">
              <a:buClr>
                <a:schemeClr val="bg1">
                  <a:lumMod val="65000"/>
                </a:schemeClr>
              </a:buClr>
              <a:buFont typeface="Wingdings" pitchFamily="2" charset="2"/>
              <a:buChar char="§"/>
              <a:defRPr sz="5200">
                <a:solidFill>
                  <a:srgbClr val="454545"/>
                </a:solidFill>
              </a:defRPr>
            </a:lvl4pPr>
            <a:lvl5pPr marL="4523013" indent="-782828">
              <a:buFont typeface="Wingdings" pitchFamily="2" charset="2"/>
              <a:buChar char="§"/>
              <a:defRPr sz="4400">
                <a:solidFill>
                  <a:srgbClr val="454545"/>
                </a:solidFill>
              </a:defRPr>
            </a:lvl5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9" name="Espace réservé du pied de page 13"/>
          <p:cNvSpPr>
            <a:spLocks noGrp="1"/>
          </p:cNvSpPr>
          <p:nvPr>
            <p:ph type="ftr" sz="quarter" idx="13"/>
          </p:nvPr>
        </p:nvSpPr>
        <p:spPr/>
        <p:txBody>
          <a:bodyPr/>
          <a:lstStyle>
            <a:lvl1pPr>
              <a:defRPr/>
            </a:lvl1pPr>
          </a:lstStyle>
          <a:p>
            <a:pPr>
              <a:defRPr/>
            </a:pPr>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re Droit">
    <p:spTree>
      <p:nvGrpSpPr>
        <p:cNvPr id="1" name=""/>
        <p:cNvGrpSpPr/>
        <p:nvPr/>
      </p:nvGrpSpPr>
      <p:grpSpPr>
        <a:xfrm>
          <a:off x="0" y="0"/>
          <a:ext cx="0" cy="0"/>
          <a:chOff x="0" y="0"/>
          <a:chExt cx="0" cy="0"/>
        </a:xfrm>
      </p:grpSpPr>
      <p:pic>
        <p:nvPicPr>
          <p:cNvPr id="5" name="Picture 1"/>
          <p:cNvPicPr>
            <a:picLocks noChangeAspect="1" noChangeArrowheads="1"/>
          </p:cNvPicPr>
          <p:nvPr/>
        </p:nvPicPr>
        <p:blipFill>
          <a:blip r:embed="rId2" cstate="print"/>
          <a:srcRect/>
          <a:stretch>
            <a:fillRect/>
          </a:stretch>
        </p:blipFill>
        <p:spPr bwMode="auto">
          <a:xfrm>
            <a:off x="2303463" y="37053838"/>
            <a:ext cx="2736850" cy="3290887"/>
          </a:xfrm>
          <a:prstGeom prst="rect">
            <a:avLst/>
          </a:prstGeom>
          <a:noFill/>
          <a:ln w="9525">
            <a:noFill/>
            <a:miter lim="800000"/>
            <a:headEnd/>
            <a:tailEnd/>
          </a:ln>
        </p:spPr>
      </p:pic>
      <p:pic>
        <p:nvPicPr>
          <p:cNvPr id="6" name="Image 9" descr="sciences_etudiants_large.jpg"/>
          <p:cNvPicPr>
            <a:picLocks noChangeAspect="1"/>
          </p:cNvPicPr>
          <p:nvPr/>
        </p:nvPicPr>
        <p:blipFill>
          <a:blip r:embed="rId3" cstate="print">
            <a:lum bright="14000"/>
          </a:blip>
          <a:srcRect/>
          <a:stretch>
            <a:fillRect/>
          </a:stretch>
        </p:blipFill>
        <p:spPr bwMode="auto">
          <a:xfrm>
            <a:off x="7529513" y="2357438"/>
            <a:ext cx="22050375" cy="5510212"/>
          </a:xfrm>
          <a:prstGeom prst="rect">
            <a:avLst/>
          </a:prstGeom>
          <a:noFill/>
          <a:ln w="9525">
            <a:noFill/>
            <a:miter lim="800000"/>
            <a:headEnd/>
            <a:tailEnd/>
          </a:ln>
        </p:spPr>
      </p:pic>
      <p:sp>
        <p:nvSpPr>
          <p:cNvPr id="7" name="ZoneTexte 12"/>
          <p:cNvSpPr txBox="1"/>
          <p:nvPr/>
        </p:nvSpPr>
        <p:spPr>
          <a:xfrm>
            <a:off x="7434263" y="1985963"/>
            <a:ext cx="22107525" cy="5803900"/>
          </a:xfrm>
          <a:prstGeom prst="rect">
            <a:avLst/>
          </a:prstGeom>
          <a:effectLst>
            <a:outerShdw blurRad="50800" dist="38100" dir="2700000" algn="tl" rotWithShape="0">
              <a:prstClr val="black">
                <a:alpha val="40000"/>
              </a:prstClr>
            </a:outerShdw>
          </a:effectLst>
        </p:spPr>
        <p:txBody>
          <a:bodyPr wrap="none" lIns="417508" tIns="208756" rIns="417508" bIns="208756">
            <a:normAutofit/>
          </a:bodyPr>
          <a:lstStyle/>
          <a:p>
            <a:pPr marL="1565656" indent="-1565656" defTabSz="4176431" fontAlgn="auto">
              <a:spcBef>
                <a:spcPts val="0"/>
              </a:spcBef>
              <a:spcAft>
                <a:spcPts val="0"/>
              </a:spcAft>
              <a:buFont typeface="Arial" pitchFamily="34" charset="0"/>
              <a:buNone/>
              <a:defRPr/>
            </a:pPr>
            <a:r>
              <a:rPr lang="fr-FR" sz="11800" dirty="0">
                <a:solidFill>
                  <a:schemeClr val="bg1"/>
                </a:solidFill>
                <a:latin typeface="Calibri" pitchFamily="34" charset="0"/>
                <a:ea typeface="Calibri" pitchFamily="34" charset="0"/>
                <a:cs typeface="Times New Roman" pitchFamily="18" charset="0"/>
              </a:rPr>
              <a:t>Institut des Sciences Juridiques</a:t>
            </a:r>
            <a:endParaRPr lang="fr-BE" sz="11800" dirty="0">
              <a:solidFill>
                <a:schemeClr val="bg1"/>
              </a:solidFill>
              <a:effectLst>
                <a:outerShdw blurRad="38100" dist="38100" dir="2700000" algn="tl">
                  <a:srgbClr val="000000">
                    <a:alpha val="43137"/>
                  </a:srgbClr>
                </a:outerShdw>
              </a:effectLst>
              <a:latin typeface="Calibri" pitchFamily="34" charset="0"/>
              <a:ea typeface="Calibri" pitchFamily="34" charset="0"/>
              <a:cs typeface="Times New Roman" pitchFamily="18" charset="0"/>
            </a:endParaRPr>
          </a:p>
        </p:txBody>
      </p:sp>
      <p:pic>
        <p:nvPicPr>
          <p:cNvPr id="8" name="Picture 1"/>
          <p:cNvPicPr>
            <a:picLocks noChangeAspect="1" noChangeArrowheads="1"/>
          </p:cNvPicPr>
          <p:nvPr/>
        </p:nvPicPr>
        <p:blipFill>
          <a:blip r:embed="rId4" cstate="print"/>
          <a:srcRect/>
          <a:stretch>
            <a:fillRect/>
          </a:stretch>
        </p:blipFill>
        <p:spPr bwMode="auto">
          <a:xfrm>
            <a:off x="823913" y="1066800"/>
            <a:ext cx="5602287" cy="2014538"/>
          </a:xfrm>
          <a:prstGeom prst="rect">
            <a:avLst/>
          </a:prstGeom>
          <a:noFill/>
          <a:ln w="9525">
            <a:noFill/>
            <a:miter lim="800000"/>
            <a:headEnd/>
            <a:tailEnd/>
          </a:ln>
        </p:spPr>
      </p:pic>
      <p:sp>
        <p:nvSpPr>
          <p:cNvPr id="14" name="Sous-titre 2"/>
          <p:cNvSpPr>
            <a:spLocks noGrp="1"/>
          </p:cNvSpPr>
          <p:nvPr>
            <p:ph type="subTitle" idx="1"/>
          </p:nvPr>
        </p:nvSpPr>
        <p:spPr>
          <a:xfrm>
            <a:off x="7214327" y="11235599"/>
            <a:ext cx="22493578" cy="1910501"/>
          </a:xfrm>
        </p:spPr>
        <p:txBody>
          <a:bodyPr>
            <a:noAutofit/>
          </a:bodyPr>
          <a:lstStyle>
            <a:lvl1pPr marL="1565656" indent="-1565656" algn="l">
              <a:buNone/>
              <a:defRPr kumimoji="0" lang="fr-BE" sz="10500" b="0" i="0" u="none" strike="noStrike" kern="1200" cap="none" spc="0" normalizeH="0" baseline="0" noProof="0" dirty="0" smtClean="0">
                <a:ln>
                  <a:noFill/>
                </a:ln>
                <a:solidFill>
                  <a:srgbClr val="454545"/>
                </a:solidFill>
                <a:effectLst/>
                <a:uLnTx/>
                <a:uFillTx/>
                <a:latin typeface="Calibri" pitchFamily="34" charset="0"/>
                <a:ea typeface="Calibri" pitchFamily="34" charset="0"/>
                <a:cs typeface="Times New Roman" pitchFamily="18" charset="0"/>
              </a:defRPr>
            </a:lvl1pPr>
            <a:lvl2pPr marL="2087542" indent="0" algn="ctr">
              <a:buNone/>
              <a:defRPr>
                <a:solidFill>
                  <a:schemeClr val="tx1">
                    <a:tint val="75000"/>
                  </a:schemeClr>
                </a:solidFill>
              </a:defRPr>
            </a:lvl2pPr>
            <a:lvl3pPr marL="4175088" indent="0" algn="ctr">
              <a:buNone/>
              <a:defRPr>
                <a:solidFill>
                  <a:schemeClr val="tx1">
                    <a:tint val="75000"/>
                  </a:schemeClr>
                </a:solidFill>
              </a:defRPr>
            </a:lvl3pPr>
            <a:lvl4pPr marL="6262630" indent="0" algn="ctr">
              <a:buNone/>
              <a:defRPr>
                <a:solidFill>
                  <a:schemeClr val="tx1">
                    <a:tint val="75000"/>
                  </a:schemeClr>
                </a:solidFill>
              </a:defRPr>
            </a:lvl4pPr>
            <a:lvl5pPr marL="8350177" indent="0" algn="ctr">
              <a:buNone/>
              <a:defRPr>
                <a:solidFill>
                  <a:schemeClr val="tx1">
                    <a:tint val="75000"/>
                  </a:schemeClr>
                </a:solidFill>
              </a:defRPr>
            </a:lvl5pPr>
            <a:lvl6pPr marL="10437719" indent="0" algn="ctr">
              <a:buNone/>
              <a:defRPr>
                <a:solidFill>
                  <a:schemeClr val="tx1">
                    <a:tint val="75000"/>
                  </a:schemeClr>
                </a:solidFill>
              </a:defRPr>
            </a:lvl6pPr>
            <a:lvl7pPr marL="12525261" indent="0" algn="ctr">
              <a:buNone/>
              <a:defRPr>
                <a:solidFill>
                  <a:schemeClr val="tx1">
                    <a:tint val="75000"/>
                  </a:schemeClr>
                </a:solidFill>
              </a:defRPr>
            </a:lvl7pPr>
            <a:lvl8pPr marL="14612807" indent="0" algn="ctr">
              <a:buNone/>
              <a:defRPr>
                <a:solidFill>
                  <a:schemeClr val="tx1">
                    <a:tint val="75000"/>
                  </a:schemeClr>
                </a:solidFill>
              </a:defRPr>
            </a:lvl8pPr>
            <a:lvl9pPr marL="16700349" indent="0" algn="ctr">
              <a:buNone/>
              <a:defRPr>
                <a:solidFill>
                  <a:schemeClr val="tx1">
                    <a:tint val="75000"/>
                  </a:schemeClr>
                </a:solidFill>
              </a:defRPr>
            </a:lvl9pPr>
          </a:lstStyle>
          <a:p>
            <a:pPr lvl="0"/>
            <a:r>
              <a:rPr lang="en-US" dirty="0"/>
              <a:t>Cliquez pour modifier le style des sous-titres du masque</a:t>
            </a:r>
            <a:endParaRPr lang="fr-BE" dirty="0"/>
          </a:p>
        </p:txBody>
      </p:sp>
      <p:sp>
        <p:nvSpPr>
          <p:cNvPr id="17" name="Titre 14"/>
          <p:cNvSpPr>
            <a:spLocks noGrp="1"/>
          </p:cNvSpPr>
          <p:nvPr>
            <p:ph type="title"/>
          </p:nvPr>
        </p:nvSpPr>
        <p:spPr>
          <a:xfrm>
            <a:off x="7214329" y="9397410"/>
            <a:ext cx="22588088" cy="2288010"/>
          </a:xfrm>
        </p:spPr>
        <p:txBody>
          <a:bodyPr>
            <a:noAutofit/>
          </a:bodyPr>
          <a:lstStyle>
            <a:lvl1pPr algn="l">
              <a:defRPr kumimoji="0" lang="fr-BE" sz="14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a:t>Cliquez pour modifier le style du titre</a:t>
            </a:r>
            <a:endParaRPr lang="fr-BE" dirty="0"/>
          </a:p>
        </p:txBody>
      </p:sp>
      <p:sp>
        <p:nvSpPr>
          <p:cNvPr id="19" name="Espace réservé du contenu 2"/>
          <p:cNvSpPr>
            <a:spLocks noGrp="1"/>
          </p:cNvSpPr>
          <p:nvPr>
            <p:ph idx="12"/>
          </p:nvPr>
        </p:nvSpPr>
        <p:spPr>
          <a:xfrm>
            <a:off x="7145369" y="14606778"/>
            <a:ext cx="22558034" cy="25534808"/>
          </a:xfrm>
        </p:spPr>
        <p:txBody>
          <a:bodyPr>
            <a:normAutofit/>
          </a:bodyPr>
          <a:lstStyle>
            <a:lvl1pPr>
              <a:buFontTx/>
              <a:buNone/>
              <a:defRPr kumimoji="0" lang="fr-FR" sz="7400" b="0" i="0" u="none" strike="noStrike" kern="1200" cap="none" normalizeH="0" baseline="0" dirty="0" smtClean="0">
                <a:ln>
                  <a:noFill/>
                </a:ln>
                <a:solidFill>
                  <a:srgbClr val="454545"/>
                </a:solidFill>
                <a:effectLst/>
                <a:latin typeface="Calibri" pitchFamily="34" charset="0"/>
                <a:ea typeface="Times New Roman" pitchFamily="18" charset="0"/>
                <a:cs typeface="Times New Roman" pitchFamily="18" charset="0"/>
              </a:defRPr>
            </a:lvl1pPr>
            <a:lvl2pPr marL="826322" indent="-826322">
              <a:buClr>
                <a:srgbClr val="00ABCC"/>
              </a:buClr>
              <a:buFont typeface="Wingdings" pitchFamily="2" charset="2"/>
              <a:buChar char="§"/>
              <a:defRPr kumimoji="0" lang="fr-FR" sz="70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2pPr>
            <a:lvl3pPr marL="2044053" indent="-826322">
              <a:buClr>
                <a:srgbClr val="C44C4C"/>
              </a:buClr>
              <a:buFont typeface="Wingdings" pitchFamily="2" charset="2"/>
              <a:buChar char="§"/>
              <a:defRPr kumimoji="0" lang="fr-FR" sz="61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3pPr>
            <a:lvl4pPr marL="3261789" indent="-826322">
              <a:buClr>
                <a:schemeClr val="bg1">
                  <a:lumMod val="65000"/>
                </a:schemeClr>
              </a:buClr>
              <a:buFont typeface="Wingdings" pitchFamily="2" charset="2"/>
              <a:buChar char="§"/>
              <a:defRPr sz="5200">
                <a:solidFill>
                  <a:srgbClr val="454545"/>
                </a:solidFill>
              </a:defRPr>
            </a:lvl4pPr>
            <a:lvl5pPr marL="4523013" indent="-782828">
              <a:buFont typeface="Wingdings" pitchFamily="2" charset="2"/>
              <a:buChar char="§"/>
              <a:defRPr sz="4400">
                <a:solidFill>
                  <a:srgbClr val="454545"/>
                </a:solidFill>
              </a:defRPr>
            </a:lvl5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9" name="Espace réservé du pied de page 13"/>
          <p:cNvSpPr>
            <a:spLocks noGrp="1"/>
          </p:cNvSpPr>
          <p:nvPr>
            <p:ph type="ftr" sz="quarter" idx="13"/>
          </p:nvPr>
        </p:nvSpPr>
        <p:spPr/>
        <p:txBody>
          <a:bodyPr/>
          <a:lstStyle>
            <a:lvl1pPr>
              <a:defRPr/>
            </a:lvl1pPr>
          </a:lstStyle>
          <a:p>
            <a:pPr>
              <a:defRPr/>
            </a:pPr>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SHS">
    <p:spTree>
      <p:nvGrpSpPr>
        <p:cNvPr id="1" name=""/>
        <p:cNvGrpSpPr/>
        <p:nvPr/>
      </p:nvGrpSpPr>
      <p:grpSpPr>
        <a:xfrm>
          <a:off x="0" y="0"/>
          <a:ext cx="0" cy="0"/>
          <a:chOff x="0" y="0"/>
          <a:chExt cx="0" cy="0"/>
        </a:xfrm>
      </p:grpSpPr>
      <p:pic>
        <p:nvPicPr>
          <p:cNvPr id="5" name="Image 9" descr="shs.jpg"/>
          <p:cNvPicPr>
            <a:picLocks noChangeAspect="1"/>
          </p:cNvPicPr>
          <p:nvPr/>
        </p:nvPicPr>
        <p:blipFill>
          <a:blip r:embed="rId2" cstate="print">
            <a:lum bright="10000"/>
          </a:blip>
          <a:srcRect/>
          <a:stretch>
            <a:fillRect/>
          </a:stretch>
        </p:blipFill>
        <p:spPr bwMode="auto">
          <a:xfrm>
            <a:off x="7529513" y="2393950"/>
            <a:ext cx="22039262" cy="5510213"/>
          </a:xfrm>
          <a:prstGeom prst="rect">
            <a:avLst/>
          </a:prstGeom>
          <a:noFill/>
          <a:ln w="9525">
            <a:noFill/>
            <a:miter lim="800000"/>
            <a:headEnd/>
            <a:tailEnd/>
          </a:ln>
        </p:spPr>
      </p:pic>
      <p:sp>
        <p:nvSpPr>
          <p:cNvPr id="6" name="ZoneTexte 16"/>
          <p:cNvSpPr txBox="1"/>
          <p:nvPr/>
        </p:nvSpPr>
        <p:spPr>
          <a:xfrm>
            <a:off x="7434263" y="1985963"/>
            <a:ext cx="22107525" cy="5803900"/>
          </a:xfrm>
          <a:prstGeom prst="rect">
            <a:avLst/>
          </a:prstGeom>
          <a:effectLst>
            <a:outerShdw blurRad="50800" dist="38100" dir="2700000" algn="tl" rotWithShape="0">
              <a:prstClr val="black">
                <a:alpha val="40000"/>
              </a:prstClr>
            </a:outerShdw>
          </a:effectLst>
        </p:spPr>
        <p:txBody>
          <a:bodyPr wrap="none" lIns="417508" tIns="208756" rIns="417508" bIns="208756">
            <a:normAutofit/>
          </a:bodyPr>
          <a:lstStyle/>
          <a:p>
            <a:pPr marL="1565656" indent="-1565656" defTabSz="4176431" fontAlgn="auto">
              <a:spcBef>
                <a:spcPts val="0"/>
              </a:spcBef>
              <a:spcAft>
                <a:spcPts val="0"/>
              </a:spcAft>
              <a:buFont typeface="Arial" pitchFamily="34" charset="0"/>
              <a:buNone/>
              <a:defRPr/>
            </a:pPr>
            <a:r>
              <a:rPr lang="fr-FR" sz="11800" dirty="0">
                <a:solidFill>
                  <a:schemeClr val="bg1"/>
                </a:solidFill>
                <a:effectLst>
                  <a:outerShdw blurRad="203200" dist="38100" dir="2700000" algn="tl" rotWithShape="0">
                    <a:prstClr val="black">
                      <a:alpha val="91000"/>
                    </a:prstClr>
                  </a:outerShdw>
                </a:effectLst>
                <a:latin typeface="Calibri" pitchFamily="34" charset="0"/>
                <a:ea typeface="Calibri" pitchFamily="34" charset="0"/>
                <a:cs typeface="Times New Roman" pitchFamily="18" charset="0"/>
              </a:rPr>
              <a:t>Institut des Sciences </a:t>
            </a:r>
          </a:p>
          <a:p>
            <a:pPr marL="1565656" indent="-1565656" defTabSz="4176431" fontAlgn="auto">
              <a:spcBef>
                <a:spcPts val="0"/>
              </a:spcBef>
              <a:spcAft>
                <a:spcPts val="0"/>
              </a:spcAft>
              <a:buFont typeface="Arial" pitchFamily="34" charset="0"/>
              <a:buNone/>
              <a:defRPr/>
            </a:pPr>
            <a:r>
              <a:rPr lang="fr-FR" sz="11800" dirty="0">
                <a:solidFill>
                  <a:schemeClr val="bg1"/>
                </a:solidFill>
                <a:effectLst>
                  <a:outerShdw blurRad="203200" dist="38100" dir="2700000" algn="tl" rotWithShape="0">
                    <a:prstClr val="black">
                      <a:alpha val="91000"/>
                    </a:prstClr>
                  </a:outerShdw>
                </a:effectLst>
                <a:latin typeface="Calibri" pitchFamily="34" charset="0"/>
                <a:ea typeface="Calibri" pitchFamily="34" charset="0"/>
                <a:cs typeface="Times New Roman" pitchFamily="18" charset="0"/>
              </a:rPr>
              <a:t>	Humaines et Sociales</a:t>
            </a:r>
            <a:endParaRPr lang="fr-BE" sz="11800" dirty="0">
              <a:solidFill>
                <a:schemeClr val="bg1"/>
              </a:solidFill>
              <a:effectLst>
                <a:outerShdw blurRad="203200" dist="38100" dir="2700000" algn="tl" rotWithShape="0">
                  <a:prstClr val="black">
                    <a:alpha val="91000"/>
                  </a:prstClr>
                </a:outerShdw>
              </a:effectLst>
              <a:latin typeface="Calibri" pitchFamily="34" charset="0"/>
              <a:ea typeface="Calibri" pitchFamily="34" charset="0"/>
              <a:cs typeface="Times New Roman" pitchFamily="18" charset="0"/>
            </a:endParaRPr>
          </a:p>
        </p:txBody>
      </p:sp>
      <p:pic>
        <p:nvPicPr>
          <p:cNvPr id="7" name="Picture 1"/>
          <p:cNvPicPr>
            <a:picLocks noChangeAspect="1" noChangeArrowheads="1"/>
          </p:cNvPicPr>
          <p:nvPr/>
        </p:nvPicPr>
        <p:blipFill>
          <a:blip r:embed="rId3" cstate="print"/>
          <a:srcRect/>
          <a:stretch>
            <a:fillRect/>
          </a:stretch>
        </p:blipFill>
        <p:spPr bwMode="auto">
          <a:xfrm>
            <a:off x="823913" y="1066800"/>
            <a:ext cx="5602287" cy="2014538"/>
          </a:xfrm>
          <a:prstGeom prst="rect">
            <a:avLst/>
          </a:prstGeom>
          <a:noFill/>
          <a:ln w="9525">
            <a:noFill/>
            <a:miter lim="800000"/>
            <a:headEnd/>
            <a:tailEnd/>
          </a:ln>
        </p:spPr>
      </p:pic>
      <p:pic>
        <p:nvPicPr>
          <p:cNvPr id="8" name="Picture 3"/>
          <p:cNvPicPr>
            <a:picLocks noChangeAspect="1" noChangeArrowheads="1"/>
          </p:cNvPicPr>
          <p:nvPr/>
        </p:nvPicPr>
        <p:blipFill>
          <a:blip r:embed="rId4" cstate="print"/>
          <a:srcRect/>
          <a:stretch>
            <a:fillRect/>
          </a:stretch>
        </p:blipFill>
        <p:spPr bwMode="auto">
          <a:xfrm>
            <a:off x="703263" y="37931725"/>
            <a:ext cx="5522912" cy="2563813"/>
          </a:xfrm>
          <a:prstGeom prst="rect">
            <a:avLst/>
          </a:prstGeom>
          <a:noFill/>
          <a:ln w="9525">
            <a:noFill/>
            <a:miter lim="800000"/>
            <a:headEnd/>
            <a:tailEnd/>
          </a:ln>
        </p:spPr>
      </p:pic>
      <p:sp>
        <p:nvSpPr>
          <p:cNvPr id="19" name="Sous-titre 2"/>
          <p:cNvSpPr>
            <a:spLocks noGrp="1"/>
          </p:cNvSpPr>
          <p:nvPr>
            <p:ph type="subTitle" idx="1"/>
          </p:nvPr>
        </p:nvSpPr>
        <p:spPr>
          <a:xfrm>
            <a:off x="7214327" y="11235599"/>
            <a:ext cx="22493578" cy="1910501"/>
          </a:xfrm>
        </p:spPr>
        <p:txBody>
          <a:bodyPr>
            <a:noAutofit/>
          </a:bodyPr>
          <a:lstStyle>
            <a:lvl1pPr marL="1565656" indent="-1565656" algn="l">
              <a:buNone/>
              <a:defRPr kumimoji="0" lang="fr-BE" sz="10500" b="0" i="0" u="none" strike="noStrike" kern="1200" cap="none" spc="0" normalizeH="0" baseline="0" noProof="0" dirty="0" smtClean="0">
                <a:ln>
                  <a:noFill/>
                </a:ln>
                <a:solidFill>
                  <a:srgbClr val="454545"/>
                </a:solidFill>
                <a:effectLst/>
                <a:uLnTx/>
                <a:uFillTx/>
                <a:latin typeface="Calibri" pitchFamily="34" charset="0"/>
                <a:ea typeface="Calibri" pitchFamily="34" charset="0"/>
                <a:cs typeface="Times New Roman" pitchFamily="18" charset="0"/>
              </a:defRPr>
            </a:lvl1pPr>
            <a:lvl2pPr marL="2087542" indent="0" algn="ctr">
              <a:buNone/>
              <a:defRPr>
                <a:solidFill>
                  <a:schemeClr val="tx1">
                    <a:tint val="75000"/>
                  </a:schemeClr>
                </a:solidFill>
              </a:defRPr>
            </a:lvl2pPr>
            <a:lvl3pPr marL="4175088" indent="0" algn="ctr">
              <a:buNone/>
              <a:defRPr>
                <a:solidFill>
                  <a:schemeClr val="tx1">
                    <a:tint val="75000"/>
                  </a:schemeClr>
                </a:solidFill>
              </a:defRPr>
            </a:lvl3pPr>
            <a:lvl4pPr marL="6262630" indent="0" algn="ctr">
              <a:buNone/>
              <a:defRPr>
                <a:solidFill>
                  <a:schemeClr val="tx1">
                    <a:tint val="75000"/>
                  </a:schemeClr>
                </a:solidFill>
              </a:defRPr>
            </a:lvl4pPr>
            <a:lvl5pPr marL="8350177" indent="0" algn="ctr">
              <a:buNone/>
              <a:defRPr>
                <a:solidFill>
                  <a:schemeClr val="tx1">
                    <a:tint val="75000"/>
                  </a:schemeClr>
                </a:solidFill>
              </a:defRPr>
            </a:lvl5pPr>
            <a:lvl6pPr marL="10437719" indent="0" algn="ctr">
              <a:buNone/>
              <a:defRPr>
                <a:solidFill>
                  <a:schemeClr val="tx1">
                    <a:tint val="75000"/>
                  </a:schemeClr>
                </a:solidFill>
              </a:defRPr>
            </a:lvl6pPr>
            <a:lvl7pPr marL="12525261" indent="0" algn="ctr">
              <a:buNone/>
              <a:defRPr>
                <a:solidFill>
                  <a:schemeClr val="tx1">
                    <a:tint val="75000"/>
                  </a:schemeClr>
                </a:solidFill>
              </a:defRPr>
            </a:lvl7pPr>
            <a:lvl8pPr marL="14612807" indent="0" algn="ctr">
              <a:buNone/>
              <a:defRPr>
                <a:solidFill>
                  <a:schemeClr val="tx1">
                    <a:tint val="75000"/>
                  </a:schemeClr>
                </a:solidFill>
              </a:defRPr>
            </a:lvl8pPr>
            <a:lvl9pPr marL="16700349" indent="0" algn="ctr">
              <a:buNone/>
              <a:defRPr>
                <a:solidFill>
                  <a:schemeClr val="tx1">
                    <a:tint val="75000"/>
                  </a:schemeClr>
                </a:solidFill>
              </a:defRPr>
            </a:lvl9pPr>
          </a:lstStyle>
          <a:p>
            <a:pPr lvl="0"/>
            <a:r>
              <a:rPr lang="en-US" dirty="0"/>
              <a:t>Cliquez pour modifier le style des sous-titres du masque</a:t>
            </a:r>
            <a:endParaRPr lang="fr-BE" dirty="0"/>
          </a:p>
        </p:txBody>
      </p:sp>
      <p:sp>
        <p:nvSpPr>
          <p:cNvPr id="20" name="Titre 14"/>
          <p:cNvSpPr>
            <a:spLocks noGrp="1"/>
          </p:cNvSpPr>
          <p:nvPr>
            <p:ph type="title"/>
          </p:nvPr>
        </p:nvSpPr>
        <p:spPr>
          <a:xfrm>
            <a:off x="7214329" y="9397410"/>
            <a:ext cx="22588088" cy="2288010"/>
          </a:xfrm>
        </p:spPr>
        <p:txBody>
          <a:bodyPr>
            <a:noAutofit/>
          </a:bodyPr>
          <a:lstStyle>
            <a:lvl1pPr algn="l">
              <a:defRPr kumimoji="0" lang="fr-BE" sz="14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a:t>Cliquez pour modifier le style du titre</a:t>
            </a:r>
            <a:endParaRPr lang="fr-BE" dirty="0"/>
          </a:p>
        </p:txBody>
      </p:sp>
      <p:sp>
        <p:nvSpPr>
          <p:cNvPr id="21" name="Espace réservé du contenu 2"/>
          <p:cNvSpPr>
            <a:spLocks noGrp="1"/>
          </p:cNvSpPr>
          <p:nvPr>
            <p:ph idx="12"/>
          </p:nvPr>
        </p:nvSpPr>
        <p:spPr>
          <a:xfrm>
            <a:off x="7145369" y="14606778"/>
            <a:ext cx="22558034" cy="25534808"/>
          </a:xfrm>
        </p:spPr>
        <p:txBody>
          <a:bodyPr>
            <a:normAutofit/>
          </a:bodyPr>
          <a:lstStyle>
            <a:lvl1pPr>
              <a:buFontTx/>
              <a:buNone/>
              <a:defRPr kumimoji="0" lang="fr-FR" sz="7400" b="0" i="0" u="none" strike="noStrike" kern="1200" cap="none" normalizeH="0" baseline="0" dirty="0" smtClean="0">
                <a:ln>
                  <a:noFill/>
                </a:ln>
                <a:solidFill>
                  <a:srgbClr val="454545"/>
                </a:solidFill>
                <a:effectLst/>
                <a:latin typeface="Calibri" pitchFamily="34" charset="0"/>
                <a:ea typeface="Times New Roman" pitchFamily="18" charset="0"/>
                <a:cs typeface="Times New Roman" pitchFamily="18" charset="0"/>
              </a:defRPr>
            </a:lvl1pPr>
            <a:lvl2pPr marL="826322" indent="-826322">
              <a:buClr>
                <a:srgbClr val="00ABCC"/>
              </a:buClr>
              <a:buFont typeface="Wingdings" pitchFamily="2" charset="2"/>
              <a:buChar char="§"/>
              <a:defRPr kumimoji="0" lang="fr-FR" sz="70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2pPr>
            <a:lvl3pPr marL="2044053" indent="-826322">
              <a:buClr>
                <a:srgbClr val="C44C4C"/>
              </a:buClr>
              <a:buFont typeface="Wingdings" pitchFamily="2" charset="2"/>
              <a:buChar char="§"/>
              <a:defRPr kumimoji="0" lang="fr-FR" sz="6100" b="0" i="0" u="none" strike="noStrike" kern="1200" cap="none" normalizeH="0" baseline="0" dirty="0" smtClean="0">
                <a:ln>
                  <a:noFill/>
                </a:ln>
                <a:solidFill>
                  <a:srgbClr val="454545"/>
                </a:solidFill>
                <a:effectLst/>
                <a:latin typeface="Calibri" pitchFamily="34" charset="0"/>
                <a:ea typeface="Times New Roman" pitchFamily="18" charset="0"/>
                <a:cs typeface="Arial" pitchFamily="34" charset="0"/>
              </a:defRPr>
            </a:lvl3pPr>
            <a:lvl4pPr marL="3261789" indent="-826322">
              <a:buClr>
                <a:schemeClr val="bg1">
                  <a:lumMod val="65000"/>
                </a:schemeClr>
              </a:buClr>
              <a:buFont typeface="Wingdings" pitchFamily="2" charset="2"/>
              <a:buChar char="§"/>
              <a:defRPr sz="5200">
                <a:solidFill>
                  <a:srgbClr val="454545"/>
                </a:solidFill>
              </a:defRPr>
            </a:lvl4pPr>
            <a:lvl5pPr marL="4523013" indent="-782828">
              <a:buFont typeface="Wingdings" pitchFamily="2" charset="2"/>
              <a:buChar char="§"/>
              <a:defRPr sz="4400">
                <a:solidFill>
                  <a:srgbClr val="454545"/>
                </a:solidFill>
              </a:defRPr>
            </a:lvl5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FR" noProof="0" dirty="0"/>
          </a:p>
        </p:txBody>
      </p:sp>
      <p:sp>
        <p:nvSpPr>
          <p:cNvPr id="9" name="Espace réservé du pied de page 13"/>
          <p:cNvSpPr>
            <a:spLocks noGrp="1"/>
          </p:cNvSpPr>
          <p:nvPr>
            <p:ph type="ftr" sz="quarter" idx="13"/>
          </p:nvPr>
        </p:nvSpPr>
        <p:spPr/>
        <p:txBody>
          <a:bodyPr/>
          <a:lstStyle>
            <a:lvl1pPr>
              <a:defRPr/>
            </a:lvl1pPr>
          </a:lstStyle>
          <a:p>
            <a:pPr>
              <a:defRPr/>
            </a:pPr>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1512888" y="1716088"/>
            <a:ext cx="27217687" cy="7140575"/>
          </a:xfrm>
          <a:prstGeom prst="rect">
            <a:avLst/>
          </a:prstGeom>
          <a:noFill/>
          <a:ln w="9525">
            <a:noFill/>
            <a:miter lim="800000"/>
            <a:headEnd/>
            <a:tailEnd/>
          </a:ln>
        </p:spPr>
        <p:txBody>
          <a:bodyPr vert="horz" wrap="square" lIns="417508" tIns="208756" rIns="417508" bIns="208756" numCol="1" anchor="ctr" anchorCtr="0" compatLnSpc="1">
            <a:prstTxWarp prst="textNoShape">
              <a:avLst/>
            </a:prstTxWarp>
          </a:bodyPr>
          <a:lstStyle/>
          <a:p>
            <a:pPr lvl="0"/>
            <a:r>
              <a:rPr lang="fr-FR" altLang="en-US"/>
              <a:t>Cliquez pour modifier le style du titre</a:t>
            </a:r>
            <a:endParaRPr lang="fr-BE" altLang="en-US"/>
          </a:p>
        </p:txBody>
      </p:sp>
      <p:sp>
        <p:nvSpPr>
          <p:cNvPr id="1027" name="Espace réservé du texte 2"/>
          <p:cNvSpPr>
            <a:spLocks noGrp="1"/>
          </p:cNvSpPr>
          <p:nvPr>
            <p:ph type="body" idx="1"/>
          </p:nvPr>
        </p:nvSpPr>
        <p:spPr bwMode="auto">
          <a:xfrm>
            <a:off x="1512888" y="9996488"/>
            <a:ext cx="27217687" cy="28276550"/>
          </a:xfrm>
          <a:prstGeom prst="rect">
            <a:avLst/>
          </a:prstGeom>
          <a:noFill/>
          <a:ln w="9525">
            <a:noFill/>
            <a:miter lim="800000"/>
            <a:headEnd/>
            <a:tailEnd/>
          </a:ln>
        </p:spPr>
        <p:txBody>
          <a:bodyPr vert="horz" wrap="square" lIns="417508" tIns="208756" rIns="417508" bIns="208756" numCol="1" anchor="t" anchorCtr="0" compatLnSpc="1">
            <a:prstTxWarp prst="textNoShape">
              <a:avLst/>
            </a:prstTxWarp>
          </a:bodyPr>
          <a:lstStyle/>
          <a:p>
            <a:pPr lvl="0"/>
            <a:r>
              <a:rPr lang="fr-FR" altLang="en-US"/>
              <a:t>Cliquez pour modifier les styles du texte du masque</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pic>
        <p:nvPicPr>
          <p:cNvPr id="1028" name="Picture 2"/>
          <p:cNvPicPr>
            <a:picLocks noChangeAspect="1" noChangeArrowheads="1"/>
          </p:cNvPicPr>
          <p:nvPr/>
        </p:nvPicPr>
        <p:blipFill>
          <a:blip r:embed="rId16" cstate="print"/>
          <a:srcRect l="269" t="20290" r="13968" b="25948"/>
          <a:stretch>
            <a:fillRect/>
          </a:stretch>
        </p:blipFill>
        <p:spPr bwMode="auto">
          <a:xfrm>
            <a:off x="0" y="0"/>
            <a:ext cx="30243463" cy="490538"/>
          </a:xfrm>
          <a:prstGeom prst="rect">
            <a:avLst/>
          </a:prstGeom>
          <a:noFill/>
          <a:ln w="9525">
            <a:noFill/>
            <a:miter lim="800000"/>
            <a:headEnd/>
            <a:tailEnd/>
          </a:ln>
        </p:spPr>
      </p:pic>
      <p:pic>
        <p:nvPicPr>
          <p:cNvPr id="1029" name="Picture 2"/>
          <p:cNvPicPr>
            <a:picLocks noChangeAspect="1" noChangeArrowheads="1"/>
          </p:cNvPicPr>
          <p:nvPr/>
        </p:nvPicPr>
        <p:blipFill>
          <a:blip r:embed="rId16" cstate="print"/>
          <a:srcRect l="269" t="20290" r="13968" b="25948"/>
          <a:stretch>
            <a:fillRect/>
          </a:stretch>
        </p:blipFill>
        <p:spPr bwMode="auto">
          <a:xfrm>
            <a:off x="0" y="40354250"/>
            <a:ext cx="30243463" cy="2490788"/>
          </a:xfrm>
          <a:prstGeom prst="rect">
            <a:avLst/>
          </a:prstGeom>
          <a:noFill/>
          <a:ln w="9525">
            <a:noFill/>
            <a:miter lim="800000"/>
            <a:headEnd/>
            <a:tailEnd/>
          </a:ln>
        </p:spPr>
      </p:pic>
      <p:sp>
        <p:nvSpPr>
          <p:cNvPr id="6" name="Espace réservé du pied de page 5"/>
          <p:cNvSpPr>
            <a:spLocks noGrp="1"/>
          </p:cNvSpPr>
          <p:nvPr>
            <p:ph type="ftr" sz="quarter" idx="3"/>
          </p:nvPr>
        </p:nvSpPr>
        <p:spPr>
          <a:xfrm>
            <a:off x="7372350" y="41119425"/>
            <a:ext cx="22871113" cy="1725613"/>
          </a:xfrm>
          <a:prstGeom prst="rect">
            <a:avLst/>
          </a:prstGeom>
        </p:spPr>
        <p:txBody>
          <a:bodyPr vert="horz" lIns="417508" tIns="208756" rIns="417508" bIns="208756" rtlCol="0" anchor="ctr"/>
          <a:lstStyle>
            <a:lvl1pPr algn="l" defTabSz="4176431" eaLnBrk="1" fontAlgn="auto" hangingPunct="1">
              <a:spcBef>
                <a:spcPts val="0"/>
              </a:spcBef>
              <a:spcAft>
                <a:spcPts val="0"/>
              </a:spcAft>
              <a:defRPr sz="5700">
                <a:solidFill>
                  <a:schemeClr val="tx1"/>
                </a:solidFill>
                <a:latin typeface="+mn-lt"/>
                <a:cs typeface="+mn-cs"/>
              </a:defRPr>
            </a:lvl1pPr>
          </a:lstStyle>
          <a:p>
            <a:pPr>
              <a:defRPr/>
            </a:pPr>
            <a:endParaRPr lang="fr-BE" dirty="0"/>
          </a:p>
        </p:txBody>
      </p:sp>
    </p:spTree>
  </p:cSld>
  <p:clrMap bg1="lt1" tx1="dk1" bg2="lt2" tx2="dk2" accent1="accent1" accent2="accent2" accent3="accent3" accent4="accent4" accent5="accent5" accent6="accent6" hlink="hlink" folHlink="folHlink"/>
  <p:sldLayoutIdLst>
    <p:sldLayoutId id="2147484963" r:id="rId1"/>
    <p:sldLayoutId id="2147484964" r:id="rId2"/>
    <p:sldLayoutId id="2147484965" r:id="rId3"/>
    <p:sldLayoutId id="2147484966" r:id="rId4"/>
    <p:sldLayoutId id="2147484967" r:id="rId5"/>
    <p:sldLayoutId id="2147484968" r:id="rId6"/>
    <p:sldLayoutId id="2147484969" r:id="rId7"/>
    <p:sldLayoutId id="2147484970" r:id="rId8"/>
    <p:sldLayoutId id="2147484971" r:id="rId9"/>
    <p:sldLayoutId id="2147484972" r:id="rId10"/>
    <p:sldLayoutId id="2147484973" r:id="rId11"/>
    <p:sldLayoutId id="2147484974" r:id="rId12"/>
    <p:sldLayoutId id="2147484975" r:id="rId13"/>
    <p:sldLayoutId id="2147484976" r:id="rId14"/>
  </p:sldLayoutIdLst>
  <p:txStyles>
    <p:titleStyle>
      <a:lvl1pPr algn="ctr" rtl="0" eaLnBrk="0" fontAlgn="base" hangingPunct="0">
        <a:spcBef>
          <a:spcPct val="0"/>
        </a:spcBef>
        <a:spcAft>
          <a:spcPct val="0"/>
        </a:spcAft>
        <a:defRPr lang="fr-BE" sz="20100" b="1" kern="1200" dirty="0">
          <a:solidFill>
            <a:schemeClr val="accent2"/>
          </a:solidFill>
          <a:latin typeface="Calibri" pitchFamily="34" charset="0"/>
          <a:ea typeface="+mj-ea"/>
          <a:cs typeface="Arial" pitchFamily="34" charset="0"/>
        </a:defRPr>
      </a:lvl1pPr>
      <a:lvl2pPr algn="ctr" rtl="0" eaLnBrk="0" fontAlgn="base" hangingPunct="0">
        <a:spcBef>
          <a:spcPct val="0"/>
        </a:spcBef>
        <a:spcAft>
          <a:spcPct val="0"/>
        </a:spcAft>
        <a:defRPr sz="20100" b="1">
          <a:solidFill>
            <a:schemeClr val="accent2"/>
          </a:solidFill>
          <a:latin typeface="Calibri" pitchFamily="34" charset="0"/>
          <a:cs typeface="Arial" charset="0"/>
        </a:defRPr>
      </a:lvl2pPr>
      <a:lvl3pPr algn="ctr" rtl="0" eaLnBrk="0" fontAlgn="base" hangingPunct="0">
        <a:spcBef>
          <a:spcPct val="0"/>
        </a:spcBef>
        <a:spcAft>
          <a:spcPct val="0"/>
        </a:spcAft>
        <a:defRPr sz="20100" b="1">
          <a:solidFill>
            <a:schemeClr val="accent2"/>
          </a:solidFill>
          <a:latin typeface="Calibri" pitchFamily="34" charset="0"/>
          <a:cs typeface="Arial" charset="0"/>
        </a:defRPr>
      </a:lvl3pPr>
      <a:lvl4pPr algn="ctr" rtl="0" eaLnBrk="0" fontAlgn="base" hangingPunct="0">
        <a:spcBef>
          <a:spcPct val="0"/>
        </a:spcBef>
        <a:spcAft>
          <a:spcPct val="0"/>
        </a:spcAft>
        <a:defRPr sz="20100" b="1">
          <a:solidFill>
            <a:schemeClr val="accent2"/>
          </a:solidFill>
          <a:latin typeface="Calibri" pitchFamily="34" charset="0"/>
          <a:cs typeface="Arial" charset="0"/>
        </a:defRPr>
      </a:lvl4pPr>
      <a:lvl5pPr algn="ctr" rtl="0" eaLnBrk="0" fontAlgn="base" hangingPunct="0">
        <a:spcBef>
          <a:spcPct val="0"/>
        </a:spcBef>
        <a:spcAft>
          <a:spcPct val="0"/>
        </a:spcAft>
        <a:defRPr sz="20100" b="1">
          <a:solidFill>
            <a:schemeClr val="accent2"/>
          </a:solidFill>
          <a:latin typeface="Calibri" pitchFamily="34" charset="0"/>
          <a:cs typeface="Arial" charset="0"/>
        </a:defRPr>
      </a:lvl5pPr>
      <a:lvl6pPr marL="2087542" algn="ctr" rtl="0" eaLnBrk="1" fontAlgn="base" hangingPunct="1">
        <a:spcBef>
          <a:spcPct val="0"/>
        </a:spcBef>
        <a:spcAft>
          <a:spcPct val="0"/>
        </a:spcAft>
        <a:defRPr sz="20100" b="1">
          <a:solidFill>
            <a:srgbClr val="C44C4C"/>
          </a:solidFill>
          <a:latin typeface="Calibri" pitchFamily="34" charset="0"/>
          <a:cs typeface="Arial" charset="0"/>
        </a:defRPr>
      </a:lvl6pPr>
      <a:lvl7pPr marL="4175088" algn="ctr" rtl="0" eaLnBrk="1" fontAlgn="base" hangingPunct="1">
        <a:spcBef>
          <a:spcPct val="0"/>
        </a:spcBef>
        <a:spcAft>
          <a:spcPct val="0"/>
        </a:spcAft>
        <a:defRPr sz="20100" b="1">
          <a:solidFill>
            <a:srgbClr val="C44C4C"/>
          </a:solidFill>
          <a:latin typeface="Calibri" pitchFamily="34" charset="0"/>
          <a:cs typeface="Arial" charset="0"/>
        </a:defRPr>
      </a:lvl7pPr>
      <a:lvl8pPr marL="6262630" algn="ctr" rtl="0" eaLnBrk="1" fontAlgn="base" hangingPunct="1">
        <a:spcBef>
          <a:spcPct val="0"/>
        </a:spcBef>
        <a:spcAft>
          <a:spcPct val="0"/>
        </a:spcAft>
        <a:defRPr sz="20100" b="1">
          <a:solidFill>
            <a:srgbClr val="C44C4C"/>
          </a:solidFill>
          <a:latin typeface="Calibri" pitchFamily="34" charset="0"/>
          <a:cs typeface="Arial" charset="0"/>
        </a:defRPr>
      </a:lvl8pPr>
      <a:lvl9pPr marL="8350177" algn="ctr" rtl="0" eaLnBrk="1" fontAlgn="base" hangingPunct="1">
        <a:spcBef>
          <a:spcPct val="0"/>
        </a:spcBef>
        <a:spcAft>
          <a:spcPct val="0"/>
        </a:spcAft>
        <a:defRPr sz="20100" b="1">
          <a:solidFill>
            <a:srgbClr val="C44C4C"/>
          </a:solidFill>
          <a:latin typeface="Calibri" pitchFamily="34" charset="0"/>
          <a:cs typeface="Arial" charset="0"/>
        </a:defRPr>
      </a:lvl9pPr>
    </p:titleStyle>
    <p:bodyStyle>
      <a:lvl1pPr marL="342900" indent="-342900" algn="l" rtl="0" eaLnBrk="0" fontAlgn="base" hangingPunct="0">
        <a:spcBef>
          <a:spcPct val="20000"/>
        </a:spcBef>
        <a:spcAft>
          <a:spcPct val="0"/>
        </a:spcAft>
        <a:buFont typeface="Arial" charset="0"/>
        <a:buChar char="•"/>
        <a:defRPr lang="fr-FR" sz="14800" kern="1200" dirty="0">
          <a:solidFill>
            <a:schemeClr val="accent2"/>
          </a:solidFill>
          <a:latin typeface="Calibri" pitchFamily="34" charset="0"/>
          <a:ea typeface="+mn-ea"/>
          <a:cs typeface="Times New Roman" pitchFamily="18" charset="0"/>
        </a:defRPr>
      </a:lvl1pPr>
      <a:lvl2pPr marL="3390900" indent="-1303338" algn="l" rtl="0" eaLnBrk="0" fontAlgn="base" hangingPunct="0">
        <a:spcBef>
          <a:spcPct val="20000"/>
        </a:spcBef>
        <a:spcAft>
          <a:spcPct val="0"/>
        </a:spcAft>
        <a:buFont typeface="Arial" charset="0"/>
        <a:buChar char="–"/>
        <a:defRPr lang="fr-FR" sz="10900" kern="1200" dirty="0">
          <a:solidFill>
            <a:schemeClr val="tx1"/>
          </a:solidFill>
          <a:latin typeface="Calibri" pitchFamily="34" charset="0"/>
          <a:ea typeface="+mn-ea"/>
          <a:cs typeface="Arial" pitchFamily="34" charset="0"/>
        </a:defRPr>
      </a:lvl2pPr>
      <a:lvl3pPr marL="5218113" indent="-1042988" algn="l" rtl="0" eaLnBrk="0" fontAlgn="base" hangingPunct="0">
        <a:spcBef>
          <a:spcPct val="20000"/>
        </a:spcBef>
        <a:spcAft>
          <a:spcPct val="0"/>
        </a:spcAft>
        <a:buFont typeface="Arial" charset="0"/>
        <a:buChar char="•"/>
        <a:defRPr lang="fr-FR" sz="9200" kern="1200" dirty="0">
          <a:solidFill>
            <a:schemeClr val="tx1"/>
          </a:solidFill>
          <a:latin typeface="Calibri" pitchFamily="34" charset="0"/>
          <a:ea typeface="+mn-ea"/>
          <a:cs typeface="Arial" pitchFamily="34" charset="0"/>
        </a:defRPr>
      </a:lvl3pPr>
      <a:lvl4pPr marL="7305675" indent="-1042988" algn="l" rtl="0" eaLnBrk="0" fontAlgn="base" hangingPunct="0">
        <a:spcBef>
          <a:spcPct val="20000"/>
        </a:spcBef>
        <a:spcAft>
          <a:spcPct val="0"/>
        </a:spcAft>
        <a:buFont typeface="Arial" charset="0"/>
        <a:buChar char="–"/>
        <a:defRPr lang="fr-BE" sz="9200" kern="1200" dirty="0">
          <a:solidFill>
            <a:schemeClr val="tx1"/>
          </a:solidFill>
          <a:latin typeface="+mn-lt"/>
          <a:ea typeface="+mn-ea"/>
          <a:cs typeface="Arial" charset="0"/>
        </a:defRPr>
      </a:lvl4pPr>
      <a:lvl5pPr marL="9393238" indent="-1042988" algn="l" rtl="0" eaLnBrk="0" fontAlgn="base" hangingPunct="0">
        <a:spcBef>
          <a:spcPct val="20000"/>
        </a:spcBef>
        <a:spcAft>
          <a:spcPct val="0"/>
        </a:spcAft>
        <a:buFont typeface="Arial" charset="0"/>
        <a:buChar char="»"/>
        <a:defRPr lang="fr-BE" sz="2000" kern="1200" dirty="0">
          <a:solidFill>
            <a:schemeClr val="tx1"/>
          </a:solidFill>
          <a:latin typeface="+mn-lt"/>
          <a:ea typeface="+mn-ea"/>
          <a:cs typeface="Arial" charset="0"/>
        </a:defRPr>
      </a:lvl5pPr>
      <a:lvl6pPr marL="11481490" indent="-1043771" algn="l" defTabSz="4175088"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69036" indent="-1043771" algn="l" defTabSz="4175088"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56578" indent="-1043771" algn="l" defTabSz="4175088"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44120" indent="-1043771" algn="l" defTabSz="4175088"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fr-FR"/>
      </a:defPPr>
      <a:lvl1pPr marL="0" algn="l" defTabSz="4175088" rtl="0" eaLnBrk="1" latinLnBrk="0" hangingPunct="1">
        <a:defRPr sz="8300" kern="1200">
          <a:solidFill>
            <a:schemeClr val="tx1"/>
          </a:solidFill>
          <a:latin typeface="+mn-lt"/>
          <a:ea typeface="+mn-ea"/>
          <a:cs typeface="+mn-cs"/>
        </a:defRPr>
      </a:lvl1pPr>
      <a:lvl2pPr marL="2087542" algn="l" defTabSz="4175088" rtl="0" eaLnBrk="1" latinLnBrk="0" hangingPunct="1">
        <a:defRPr sz="8300" kern="1200">
          <a:solidFill>
            <a:schemeClr val="tx1"/>
          </a:solidFill>
          <a:latin typeface="+mn-lt"/>
          <a:ea typeface="+mn-ea"/>
          <a:cs typeface="+mn-cs"/>
        </a:defRPr>
      </a:lvl2pPr>
      <a:lvl3pPr marL="4175088" algn="l" defTabSz="4175088" rtl="0" eaLnBrk="1" latinLnBrk="0" hangingPunct="1">
        <a:defRPr sz="8300" kern="1200">
          <a:solidFill>
            <a:schemeClr val="tx1"/>
          </a:solidFill>
          <a:latin typeface="+mn-lt"/>
          <a:ea typeface="+mn-ea"/>
          <a:cs typeface="+mn-cs"/>
        </a:defRPr>
      </a:lvl3pPr>
      <a:lvl4pPr marL="6262630" algn="l" defTabSz="4175088" rtl="0" eaLnBrk="1" latinLnBrk="0" hangingPunct="1">
        <a:defRPr sz="8300" kern="1200">
          <a:solidFill>
            <a:schemeClr val="tx1"/>
          </a:solidFill>
          <a:latin typeface="+mn-lt"/>
          <a:ea typeface="+mn-ea"/>
          <a:cs typeface="+mn-cs"/>
        </a:defRPr>
      </a:lvl4pPr>
      <a:lvl5pPr marL="8350177" algn="l" defTabSz="4175088" rtl="0" eaLnBrk="1" latinLnBrk="0" hangingPunct="1">
        <a:defRPr sz="8300" kern="1200">
          <a:solidFill>
            <a:schemeClr val="tx1"/>
          </a:solidFill>
          <a:latin typeface="+mn-lt"/>
          <a:ea typeface="+mn-ea"/>
          <a:cs typeface="+mn-cs"/>
        </a:defRPr>
      </a:lvl5pPr>
      <a:lvl6pPr marL="10437719" algn="l" defTabSz="4175088" rtl="0" eaLnBrk="1" latinLnBrk="0" hangingPunct="1">
        <a:defRPr sz="8300" kern="1200">
          <a:solidFill>
            <a:schemeClr val="tx1"/>
          </a:solidFill>
          <a:latin typeface="+mn-lt"/>
          <a:ea typeface="+mn-ea"/>
          <a:cs typeface="+mn-cs"/>
        </a:defRPr>
      </a:lvl6pPr>
      <a:lvl7pPr marL="12525261" algn="l" defTabSz="4175088" rtl="0" eaLnBrk="1" latinLnBrk="0" hangingPunct="1">
        <a:defRPr sz="8300" kern="1200">
          <a:solidFill>
            <a:schemeClr val="tx1"/>
          </a:solidFill>
          <a:latin typeface="+mn-lt"/>
          <a:ea typeface="+mn-ea"/>
          <a:cs typeface="+mn-cs"/>
        </a:defRPr>
      </a:lvl7pPr>
      <a:lvl8pPr marL="14612807" algn="l" defTabSz="4175088" rtl="0" eaLnBrk="1" latinLnBrk="0" hangingPunct="1">
        <a:defRPr sz="8300" kern="1200">
          <a:solidFill>
            <a:schemeClr val="tx1"/>
          </a:solidFill>
          <a:latin typeface="+mn-lt"/>
          <a:ea typeface="+mn-ea"/>
          <a:cs typeface="+mn-cs"/>
        </a:defRPr>
      </a:lvl8pPr>
      <a:lvl9pPr marL="16700349" algn="l" defTabSz="4175088"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hyperlink" Target="https://github.com/SciViews/learnitgrid" TargetMode="External"/><Relationship Id="rId11" Type="http://schemas.openxmlformats.org/officeDocument/2006/relationships/image" Target="../media/image30.png"/><Relationship Id="rId5" Type="http://schemas.openxmlformats.org/officeDocument/2006/relationships/hyperlink" Target="https://wp.sciviews.org/" TargetMode="External"/><Relationship Id="rId10" Type="http://schemas.openxmlformats.org/officeDocument/2006/relationships/image" Target="../media/image29.png"/><Relationship Id="rId4" Type="http://schemas.openxmlformats.org/officeDocument/2006/relationships/image" Target="../media/image25.emf"/><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981" y="40216607"/>
            <a:ext cx="30243463" cy="2202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a:t>
            </a:r>
          </a:p>
        </p:txBody>
      </p:sp>
      <p:sp>
        <p:nvSpPr>
          <p:cNvPr id="16389" name="Rectangle 5"/>
          <p:cNvSpPr>
            <a:spLocks noChangeArrowheads="1"/>
          </p:cNvSpPr>
          <p:nvPr/>
        </p:nvSpPr>
        <p:spPr bwMode="auto">
          <a:xfrm>
            <a:off x="0" y="-449263"/>
            <a:ext cx="184150" cy="1355726"/>
          </a:xfrm>
          <a:prstGeom prst="rect">
            <a:avLst/>
          </a:prstGeom>
          <a:noFill/>
          <a:ln w="9525">
            <a:noFill/>
            <a:miter lim="800000"/>
            <a:headEnd/>
            <a:tailEnd/>
          </a:ln>
        </p:spPr>
        <p:txBody>
          <a:bodyPr wrap="none" anchor="ctr">
            <a:spAutoFit/>
          </a:bodyPr>
          <a:lstStyle/>
          <a:p>
            <a:pPr eaLnBrk="1" hangingPunct="1"/>
            <a:endParaRPr lang="fr-BE" altLang="en-US" dirty="0"/>
          </a:p>
        </p:txBody>
      </p:sp>
      <p:sp>
        <p:nvSpPr>
          <p:cNvPr id="16390" name="Rectangle 9"/>
          <p:cNvSpPr>
            <a:spLocks noChangeArrowheads="1"/>
          </p:cNvSpPr>
          <p:nvPr/>
        </p:nvSpPr>
        <p:spPr bwMode="auto">
          <a:xfrm>
            <a:off x="0" y="-677863"/>
            <a:ext cx="184150" cy="1355726"/>
          </a:xfrm>
          <a:prstGeom prst="rect">
            <a:avLst/>
          </a:prstGeom>
          <a:noFill/>
          <a:ln w="9525">
            <a:noFill/>
            <a:miter lim="800000"/>
            <a:headEnd/>
            <a:tailEnd/>
          </a:ln>
        </p:spPr>
        <p:txBody>
          <a:bodyPr wrap="none" anchor="ctr">
            <a:spAutoFit/>
          </a:bodyPr>
          <a:lstStyle/>
          <a:p>
            <a:pPr eaLnBrk="1" hangingPunct="1"/>
            <a:endParaRPr lang="fr-BE" altLang="en-US" dirty="0"/>
          </a:p>
        </p:txBody>
      </p:sp>
      <p:sp>
        <p:nvSpPr>
          <p:cNvPr id="16392" name="Rectangle 13"/>
          <p:cNvSpPr>
            <a:spLocks noChangeArrowheads="1"/>
          </p:cNvSpPr>
          <p:nvPr/>
        </p:nvSpPr>
        <p:spPr bwMode="auto">
          <a:xfrm>
            <a:off x="0" y="-449263"/>
            <a:ext cx="184150" cy="1355726"/>
          </a:xfrm>
          <a:prstGeom prst="rect">
            <a:avLst/>
          </a:prstGeom>
          <a:noFill/>
          <a:ln w="9525">
            <a:noFill/>
            <a:miter lim="800000"/>
            <a:headEnd/>
            <a:tailEnd/>
          </a:ln>
        </p:spPr>
        <p:txBody>
          <a:bodyPr wrap="none" anchor="ctr">
            <a:spAutoFit/>
          </a:bodyPr>
          <a:lstStyle/>
          <a:p>
            <a:pPr eaLnBrk="1" hangingPunct="1"/>
            <a:endParaRPr lang="fr-BE" altLang="en-US" dirty="0"/>
          </a:p>
        </p:txBody>
      </p:sp>
      <p:pic>
        <p:nvPicPr>
          <p:cNvPr id="2" name="Picture 14"/>
          <p:cNvPicPr>
            <a:picLocks noChangeAspect="1" noChangeArrowheads="1"/>
          </p:cNvPicPr>
          <p:nvPr/>
        </p:nvPicPr>
        <p:blipFill>
          <a:blip r:embed="rId3" cstate="print"/>
          <a:srcRect/>
          <a:stretch>
            <a:fillRect/>
          </a:stretch>
        </p:blipFill>
        <p:spPr bwMode="auto">
          <a:xfrm>
            <a:off x="200149" y="1743525"/>
            <a:ext cx="4961008" cy="1779696"/>
          </a:xfrm>
          <a:prstGeom prst="rect">
            <a:avLst/>
          </a:prstGeom>
          <a:ln w="19050">
            <a:noFill/>
          </a:ln>
          <a:effectLst/>
        </p:spPr>
      </p:pic>
      <p:sp>
        <p:nvSpPr>
          <p:cNvPr id="233" name="Rectangle 1"/>
          <p:cNvSpPr>
            <a:spLocks noChangeArrowheads="1"/>
          </p:cNvSpPr>
          <p:nvPr/>
        </p:nvSpPr>
        <p:spPr bwMode="auto">
          <a:xfrm>
            <a:off x="320080" y="1572839"/>
            <a:ext cx="29405262" cy="3683060"/>
          </a:xfrm>
          <a:prstGeom prst="rect">
            <a:avLst/>
          </a:prstGeom>
          <a:noFill/>
          <a:ln w="9525">
            <a:noFill/>
            <a:miter lim="800000"/>
            <a:headEnd/>
            <a:tailEnd/>
          </a:ln>
        </p:spPr>
        <p:txBody>
          <a:bodyPr anchor="ctr">
            <a:spAutoFit/>
          </a:bodyPr>
          <a:lstStyle/>
          <a:p>
            <a:pPr algn="ctr" defTabSz="914400" eaLnBrk="1" hangingPunct="1"/>
            <a:r>
              <a:rPr lang="fr-FR" altLang="en-US" sz="5400" b="1" dirty="0">
                <a:solidFill>
                  <a:schemeClr val="bg1">
                    <a:lumMod val="50000"/>
                  </a:schemeClr>
                </a:solidFill>
                <a:effectLst>
                  <a:outerShdw blurRad="38100" dist="38100" dir="2700000" algn="tl">
                    <a:srgbClr val="000000">
                      <a:alpha val="43137"/>
                    </a:srgbClr>
                  </a:outerShdw>
                </a:effectLst>
                <a:latin typeface="Century Gothic" panose="020B0502020202020204" pitchFamily="34" charset="0"/>
              </a:rPr>
              <a:t>Application web, </a:t>
            </a:r>
            <a:r>
              <a:rPr lang="fr-FR" altLang="en-US" sz="5400" b="1" dirty="0" err="1">
                <a:solidFill>
                  <a:schemeClr val="bg1">
                    <a:lumMod val="50000"/>
                  </a:schemeClr>
                </a:solidFill>
                <a:effectLst>
                  <a:outerShdw blurRad="38100" dist="38100" dir="2700000" algn="tl">
                    <a:srgbClr val="000000">
                      <a:alpha val="43137"/>
                    </a:srgbClr>
                  </a:outerShdw>
                </a:effectLst>
                <a:latin typeface="Century Gothic" panose="020B0502020202020204" pitchFamily="34" charset="0"/>
              </a:rPr>
              <a:t>learnitgrid</a:t>
            </a:r>
            <a:r>
              <a:rPr lang="fr-FR" altLang="en-US" sz="5400" b="1" dirty="0">
                <a:solidFill>
                  <a:schemeClr val="bg1">
                    <a:lumMod val="50000"/>
                  </a:schemeClr>
                </a:solidFill>
                <a:effectLst>
                  <a:outerShdw blurRad="38100" dist="38100" dir="2700000" algn="tl">
                    <a:srgbClr val="000000">
                      <a:alpha val="43137"/>
                    </a:srgbClr>
                  </a:outerShdw>
                </a:effectLst>
                <a:latin typeface="Century Gothic" panose="020B0502020202020204" pitchFamily="34" charset="0"/>
              </a:rPr>
              <a:t>, pour faciliter la correction </a:t>
            </a:r>
          </a:p>
          <a:p>
            <a:pPr algn="ctr" defTabSz="914400" eaLnBrk="1" hangingPunct="1"/>
            <a:r>
              <a:rPr lang="fr-FR" altLang="en-US" sz="5400" b="1" dirty="0">
                <a:solidFill>
                  <a:schemeClr val="bg1">
                    <a:lumMod val="50000"/>
                  </a:schemeClr>
                </a:solidFill>
                <a:effectLst>
                  <a:outerShdw blurRad="38100" dist="38100" dir="2700000" algn="tl">
                    <a:srgbClr val="000000">
                      <a:alpha val="43137"/>
                    </a:srgbClr>
                  </a:outerShdw>
                </a:effectLst>
                <a:latin typeface="Century Gothic" panose="020B0502020202020204" pitchFamily="34" charset="0"/>
              </a:rPr>
              <a:t>de projets par grille critériée </a:t>
            </a:r>
          </a:p>
          <a:p>
            <a:pPr algn="ctr" defTabSz="914400" eaLnBrk="1" hangingPunct="1"/>
            <a:r>
              <a:rPr lang="fr-FR" sz="4000" u="sng" dirty="0">
                <a:latin typeface="Cambria" panose="02040503050406030204" pitchFamily="18" charset="0"/>
                <a:ea typeface="Calibri" panose="020F0502020204030204" pitchFamily="34" charset="0"/>
                <a:cs typeface="Times New Roman" panose="02020603050405020304" pitchFamily="18" charset="0"/>
              </a:rPr>
              <a:t>G.  </a:t>
            </a:r>
            <a:r>
              <a:rPr lang="fr-FR" sz="4000" u="sng" dirty="0" err="1">
                <a:latin typeface="Cambria" panose="02040503050406030204" pitchFamily="18" charset="0"/>
                <a:ea typeface="Calibri" panose="020F0502020204030204" pitchFamily="34" charset="0"/>
                <a:cs typeface="Times New Roman" panose="02020603050405020304" pitchFamily="18" charset="0"/>
              </a:rPr>
              <a:t>Engels</a:t>
            </a:r>
            <a:r>
              <a:rPr lang="fr-FR" sz="4000" u="sng" baseline="30000" dirty="0" err="1">
                <a:latin typeface="Cambria" panose="02040503050406030204" pitchFamily="18" charset="0"/>
                <a:ea typeface="Calibri" panose="020F0502020204030204" pitchFamily="34" charset="0"/>
                <a:cs typeface="Times New Roman" panose="02020603050405020304" pitchFamily="18" charset="0"/>
              </a:rPr>
              <a:t>a</a:t>
            </a:r>
            <a:r>
              <a:rPr lang="fr-FR" sz="4000" dirty="0">
                <a:latin typeface="Cambria" panose="02040503050406030204" pitchFamily="18" charset="0"/>
                <a:ea typeface="Calibri" panose="020F0502020204030204" pitchFamily="34" charset="0"/>
                <a:cs typeface="Times New Roman" panose="02020603050405020304" pitchFamily="18" charset="0"/>
              </a:rPr>
              <a:t> &amp; Ph. </a:t>
            </a:r>
            <a:r>
              <a:rPr lang="fr-FR" sz="4000" dirty="0" err="1">
                <a:latin typeface="Cambria" panose="02040503050406030204" pitchFamily="18" charset="0"/>
                <a:ea typeface="Calibri" panose="020F0502020204030204" pitchFamily="34" charset="0"/>
                <a:cs typeface="Times New Roman" panose="02020603050405020304" pitchFamily="18" charset="0"/>
              </a:rPr>
              <a:t>Grosjean</a:t>
            </a:r>
            <a:r>
              <a:rPr lang="fr-FR" sz="4000" baseline="30000" dirty="0" err="1">
                <a:latin typeface="Cambria" panose="02040503050406030204" pitchFamily="18" charset="0"/>
                <a:ea typeface="Calibri" panose="020F0502020204030204" pitchFamily="34" charset="0"/>
                <a:cs typeface="Times New Roman" panose="02020603050405020304" pitchFamily="18" charset="0"/>
              </a:rPr>
              <a:t>a</a:t>
            </a:r>
            <a:endParaRPr lang="fr-FR" sz="2000" dirty="0">
              <a:latin typeface="Cambria" panose="02040503050406030204" pitchFamily="18" charset="0"/>
              <a:ea typeface="Calibri" panose="020F0502020204030204" pitchFamily="34" charset="0"/>
              <a:cs typeface="Times New Roman" panose="02020603050405020304" pitchFamily="18" charset="0"/>
            </a:endParaRPr>
          </a:p>
          <a:p>
            <a:pPr algn="ctr">
              <a:spcAft>
                <a:spcPts val="800"/>
              </a:spcAft>
            </a:pPr>
            <a:r>
              <a:rPr lang="en-US" sz="2400" i="1" baseline="30000" dirty="0">
                <a:latin typeface="Cambria" panose="02040503050406030204" pitchFamily="18" charset="0"/>
                <a:ea typeface="Calibri" panose="020F0502020204030204" pitchFamily="34" charset="0"/>
                <a:cs typeface="Times New Roman" panose="02020603050405020304" pitchFamily="18" charset="0"/>
              </a:rPr>
              <a:t>a</a:t>
            </a:r>
            <a:r>
              <a:rPr lang="en-US" sz="2400" i="1" dirty="0">
                <a:latin typeface="Cambria" panose="02040503050406030204" pitchFamily="18" charset="0"/>
                <a:ea typeface="Calibri" panose="020F0502020204030204" pitchFamily="34" charset="0"/>
                <a:cs typeface="Times New Roman" panose="02020603050405020304" pitchFamily="18" charset="0"/>
              </a:rPr>
              <a:t> </a:t>
            </a:r>
            <a:r>
              <a:rPr lang="en-US" sz="2400" i="1" dirty="0"/>
              <a:t>Service </a:t>
            </a:r>
            <a:r>
              <a:rPr lang="en-US" sz="2400" i="1" dirty="0" err="1"/>
              <a:t>d'Écologie</a:t>
            </a:r>
            <a:r>
              <a:rPr lang="en-US" sz="2400" i="1" dirty="0"/>
              <a:t> Numérique des Milieux </a:t>
            </a:r>
            <a:r>
              <a:rPr lang="en-US" sz="2400" i="1" dirty="0" err="1"/>
              <a:t>Aquatiques</a:t>
            </a:r>
            <a:r>
              <a:rPr lang="en-US" sz="2400" i="1" dirty="0"/>
              <a:t> , </a:t>
            </a:r>
            <a:r>
              <a:rPr lang="en-US" sz="2400" i="1" dirty="0" err="1"/>
              <a:t>Institut</a:t>
            </a:r>
            <a:r>
              <a:rPr lang="en-US" sz="2400" i="1" dirty="0"/>
              <a:t> </a:t>
            </a:r>
            <a:r>
              <a:rPr lang="en-US" sz="2400" i="1" dirty="0" err="1"/>
              <a:t>Complexys</a:t>
            </a:r>
            <a:r>
              <a:rPr lang="en-US" sz="2400" i="1" dirty="0"/>
              <a:t> et </a:t>
            </a:r>
            <a:r>
              <a:rPr lang="en-US" sz="2400" i="1" dirty="0" err="1"/>
              <a:t>Infortech</a:t>
            </a:r>
            <a:r>
              <a:rPr lang="en-US" sz="2400" i="1" dirty="0"/>
              <a:t>, Université de Mons (UMONS)</a:t>
            </a:r>
            <a:r>
              <a:rPr lang="en-US" sz="2400" i="1" dirty="0">
                <a:latin typeface="Cambria" panose="02040503050406030204" pitchFamily="18" charset="0"/>
                <a:ea typeface="Calibri" panose="020F0502020204030204" pitchFamily="34" charset="0"/>
                <a:cs typeface="Times New Roman" panose="02020603050405020304" pitchFamily="18" charset="0"/>
              </a:rPr>
              <a:t>, </a:t>
            </a:r>
          </a:p>
          <a:p>
            <a:pPr algn="ctr">
              <a:spcAft>
                <a:spcPts val="800"/>
              </a:spcAft>
            </a:pPr>
            <a:r>
              <a:rPr lang="en-US" sz="2400" i="1" dirty="0">
                <a:latin typeface="Cambria" panose="02040503050406030204" pitchFamily="18" charset="0"/>
                <a:ea typeface="Calibri" panose="020F0502020204030204" pitchFamily="34" charset="0"/>
                <a:cs typeface="Times New Roman" panose="02020603050405020304" pitchFamily="18" charset="0"/>
              </a:rPr>
              <a:t>23 Place du </a:t>
            </a:r>
            <a:r>
              <a:rPr lang="en-US" sz="2400" i="1" dirty="0" err="1">
                <a:latin typeface="Cambria" panose="02040503050406030204" pitchFamily="18" charset="0"/>
                <a:ea typeface="Calibri" panose="020F0502020204030204" pitchFamily="34" charset="0"/>
                <a:cs typeface="Times New Roman" panose="02020603050405020304" pitchFamily="18" charset="0"/>
              </a:rPr>
              <a:t>Parc</a:t>
            </a:r>
            <a:r>
              <a:rPr lang="en-US" sz="2400" i="1" dirty="0">
                <a:latin typeface="Cambria" panose="02040503050406030204" pitchFamily="18" charset="0"/>
                <a:ea typeface="Calibri" panose="020F0502020204030204" pitchFamily="34" charset="0"/>
                <a:cs typeface="Times New Roman" panose="02020603050405020304" pitchFamily="18" charset="0"/>
              </a:rPr>
              <a:t>, 7000 Mons, Belgium</a:t>
            </a:r>
          </a:p>
          <a:p>
            <a:pPr algn="ctr">
              <a:spcAft>
                <a:spcPts val="800"/>
              </a:spcAft>
            </a:pPr>
            <a:r>
              <a:rPr lang="en-US" sz="2400" dirty="0" err="1"/>
              <a:t>guyliann.engels@umons.ac.be</a:t>
            </a:r>
            <a:endParaRPr lang="fr-BE" sz="2400" dirty="0">
              <a:latin typeface="Cambria" panose="02040503050406030204" pitchFamily="18" charset="0"/>
              <a:ea typeface="Calibri" panose="020F0502020204030204" pitchFamily="34" charset="0"/>
              <a:cs typeface="Times New Roman" panose="02020603050405020304" pitchFamily="18" charset="0"/>
            </a:endParaRPr>
          </a:p>
        </p:txBody>
      </p:sp>
      <p:sp>
        <p:nvSpPr>
          <p:cNvPr id="10" name="ZoneTexte 9"/>
          <p:cNvSpPr txBox="1"/>
          <p:nvPr/>
        </p:nvSpPr>
        <p:spPr>
          <a:xfrm>
            <a:off x="9674942" y="42716678"/>
            <a:ext cx="914400" cy="914400"/>
          </a:xfrm>
          <a:prstGeom prst="rect">
            <a:avLst/>
          </a:prstGeom>
        </p:spPr>
        <p:txBody>
          <a:bodyPr vert="horz" wrap="none" lIns="91440" tIns="45720" rIns="91440" bIns="45720" rtlCol="0">
            <a:normAutofit/>
          </a:bodyPr>
          <a:lstStyle/>
          <a:p>
            <a:pPr marL="342900" marR="0" indent="-342900" algn="l" defTabSz="914400" rtl="0" eaLnBrk="0" fontAlgn="base" latinLnBrk="0" hangingPunct="0">
              <a:lnSpc>
                <a:spcPct val="100000"/>
              </a:lnSpc>
              <a:spcBef>
                <a:spcPct val="0"/>
              </a:spcBef>
              <a:spcAft>
                <a:spcPct val="0"/>
              </a:spcAft>
              <a:buClrTx/>
              <a:buSzTx/>
              <a:buFont typeface="Arial" pitchFamily="34" charset="0"/>
              <a:buNone/>
              <a:tabLst/>
            </a:pPr>
            <a:endParaRPr kumimoji="0" lang="fr-FR" sz="2800" b="0" i="0" u="none" strike="noStrike" kern="1200" cap="none" spc="0" normalizeH="0" baseline="0" noProof="0" dirty="0">
              <a:ln>
                <a:noFill/>
              </a:ln>
              <a:solidFill>
                <a:srgbClr val="808080"/>
              </a:solidFill>
              <a:effectLst/>
              <a:uLnTx/>
              <a:uFillTx/>
              <a:latin typeface="Calibri" pitchFamily="34" charset="0"/>
              <a:ea typeface="Calibri" pitchFamily="34" charset="0"/>
              <a:cs typeface="Times New Roman" pitchFamily="18" charset="0"/>
            </a:endParaRPr>
          </a:p>
        </p:txBody>
      </p:sp>
      <p:pic>
        <p:nvPicPr>
          <p:cNvPr id="11" name="Image 10"/>
          <p:cNvPicPr>
            <a:picLocks noChangeAspect="1"/>
          </p:cNvPicPr>
          <p:nvPr/>
        </p:nvPicPr>
        <p:blipFill>
          <a:blip r:embed="rId4"/>
          <a:stretch>
            <a:fillRect/>
          </a:stretch>
        </p:blipFill>
        <p:spPr>
          <a:xfrm>
            <a:off x="26463655" y="876077"/>
            <a:ext cx="3274983" cy="3020391"/>
          </a:xfrm>
          <a:prstGeom prst="rect">
            <a:avLst/>
          </a:prstGeom>
        </p:spPr>
      </p:pic>
      <p:sp>
        <p:nvSpPr>
          <p:cNvPr id="65" name="ZoneTexte 64"/>
          <p:cNvSpPr txBox="1"/>
          <p:nvPr/>
        </p:nvSpPr>
        <p:spPr>
          <a:xfrm>
            <a:off x="8646695" y="6090912"/>
            <a:ext cx="914400" cy="914400"/>
          </a:xfrm>
          <a:prstGeom prst="rect">
            <a:avLst/>
          </a:prstGeom>
        </p:spPr>
        <p:txBody>
          <a:bodyPr vert="horz" wrap="none" lIns="91440" tIns="45720" rIns="91440" bIns="45720" rtlCol="0">
            <a:normAutofit/>
          </a:bodyPr>
          <a:lstStyle/>
          <a:p>
            <a:pPr marL="342900" marR="0" indent="-342900" algn="l" defTabSz="914400" rtl="0" eaLnBrk="0" fontAlgn="base" latinLnBrk="0" hangingPunct="0">
              <a:lnSpc>
                <a:spcPct val="100000"/>
              </a:lnSpc>
              <a:spcBef>
                <a:spcPct val="0"/>
              </a:spcBef>
              <a:spcAft>
                <a:spcPct val="0"/>
              </a:spcAft>
              <a:buClrTx/>
              <a:buSzTx/>
              <a:buFont typeface="Arial" pitchFamily="34" charset="0"/>
              <a:buNone/>
              <a:tabLst/>
            </a:pPr>
            <a:endParaRPr kumimoji="0" lang="fr-FR" sz="2800" b="0" i="0" u="none" strike="noStrike" kern="1200" cap="none" spc="0" normalizeH="0" baseline="0" noProof="0" dirty="0">
              <a:ln>
                <a:noFill/>
              </a:ln>
              <a:solidFill>
                <a:srgbClr val="808080"/>
              </a:solidFill>
              <a:effectLst/>
              <a:uLnTx/>
              <a:uFillTx/>
              <a:latin typeface="Calibri" pitchFamily="34" charset="0"/>
              <a:ea typeface="Calibri" pitchFamily="34" charset="0"/>
              <a:cs typeface="Times New Roman" pitchFamily="18" charset="0"/>
            </a:endParaRPr>
          </a:p>
        </p:txBody>
      </p:sp>
      <p:sp>
        <p:nvSpPr>
          <p:cNvPr id="598" name="Rectangle 16"/>
          <p:cNvSpPr>
            <a:spLocks noChangeArrowheads="1"/>
          </p:cNvSpPr>
          <p:nvPr/>
        </p:nvSpPr>
        <p:spPr bwMode="auto">
          <a:xfrm>
            <a:off x="992323" y="5902520"/>
            <a:ext cx="3941660" cy="830997"/>
          </a:xfrm>
          <a:prstGeom prst="rect">
            <a:avLst/>
          </a:prstGeom>
          <a:noFill/>
          <a:ln w="9525">
            <a:noFill/>
            <a:miter lim="800000"/>
            <a:headEnd/>
            <a:tailEnd/>
          </a:ln>
        </p:spPr>
        <p:txBody>
          <a:bodyPr wrap="square">
            <a:spAutoFit/>
          </a:bodyPr>
          <a:lstStyle/>
          <a:p>
            <a:pPr eaLnBrk="1" hangingPunct="1"/>
            <a:r>
              <a:rPr lang="en-US" altLang="en-US" sz="4400" b="1" i="1" dirty="0">
                <a:solidFill>
                  <a:schemeClr val="accent2"/>
                </a:solidFill>
                <a:latin typeface="Cambria" pitchFamily="18" charset="0"/>
              </a:rPr>
              <a:t> </a:t>
            </a:r>
            <a:r>
              <a:rPr lang="en-US" altLang="en-US" sz="4800" b="1" dirty="0">
                <a:solidFill>
                  <a:schemeClr val="accent2"/>
                </a:solidFill>
                <a:effectLst>
                  <a:outerShdw blurRad="38100" dist="38100" dir="2700000" algn="tl">
                    <a:srgbClr val="000000">
                      <a:alpha val="43137"/>
                    </a:srgbClr>
                  </a:outerShdw>
                </a:effectLst>
                <a:latin typeface="Cambria" pitchFamily="18" charset="0"/>
              </a:rPr>
              <a:t>Introduction</a:t>
            </a:r>
            <a:r>
              <a:rPr lang="en-US" altLang="en-US" sz="4000" b="1" i="1" dirty="0">
                <a:solidFill>
                  <a:schemeClr val="accent2"/>
                </a:solidFill>
                <a:effectLst>
                  <a:outerShdw blurRad="38100" dist="38100" dir="2700000" algn="tl">
                    <a:srgbClr val="000000">
                      <a:alpha val="43137"/>
                    </a:srgbClr>
                  </a:outerShdw>
                </a:effectLst>
                <a:latin typeface="Cambria" panose="02040503050406030204" pitchFamily="18" charset="0"/>
              </a:rPr>
              <a:t> </a:t>
            </a:r>
            <a:endParaRPr lang="fr-FR" altLang="en-US" sz="4000" b="1" i="1" dirty="0">
              <a:solidFill>
                <a:schemeClr val="accent2"/>
              </a:solidFill>
              <a:effectLst>
                <a:outerShdw blurRad="38100" dist="38100" dir="2700000" algn="tl">
                  <a:srgbClr val="000000">
                    <a:alpha val="43137"/>
                  </a:srgbClr>
                </a:outerShdw>
              </a:effectLst>
              <a:latin typeface="Cambria" panose="02040503050406030204" pitchFamily="18" charset="0"/>
            </a:endParaRPr>
          </a:p>
        </p:txBody>
      </p:sp>
      <p:sp>
        <p:nvSpPr>
          <p:cNvPr id="601" name="Rectangle 16"/>
          <p:cNvSpPr>
            <a:spLocks noChangeArrowheads="1"/>
          </p:cNvSpPr>
          <p:nvPr/>
        </p:nvSpPr>
        <p:spPr bwMode="auto">
          <a:xfrm>
            <a:off x="8533885" y="21949222"/>
            <a:ext cx="12311595" cy="769441"/>
          </a:xfrm>
          <a:prstGeom prst="rect">
            <a:avLst/>
          </a:prstGeom>
          <a:noFill/>
          <a:ln w="9525">
            <a:noFill/>
            <a:miter lim="800000"/>
            <a:headEnd/>
            <a:tailEnd/>
          </a:ln>
        </p:spPr>
        <p:txBody>
          <a:bodyPr wrap="square">
            <a:spAutoFit/>
          </a:bodyPr>
          <a:lstStyle/>
          <a:p>
            <a:pPr algn="ctr" eaLnBrk="1" hangingPunct="1"/>
            <a:r>
              <a:rPr lang="en-US" altLang="en-US" sz="4400" b="1" dirty="0">
                <a:solidFill>
                  <a:schemeClr val="accent2"/>
                </a:solidFill>
                <a:latin typeface="Helvetica" charset="0"/>
                <a:ea typeface="Helvetica" charset="0"/>
                <a:cs typeface="Helvetica" charset="0"/>
              </a:rPr>
              <a:t>Application </a:t>
            </a:r>
            <a:r>
              <a:rPr lang="en-US" altLang="en-US" sz="4400" b="1" dirty="0" err="1">
                <a:solidFill>
                  <a:schemeClr val="accent2"/>
                </a:solidFill>
                <a:latin typeface="Helvetica" charset="0"/>
                <a:ea typeface="Helvetica" charset="0"/>
                <a:cs typeface="Helvetica" charset="0"/>
              </a:rPr>
              <a:t>learnitgrid</a:t>
            </a:r>
            <a:endParaRPr lang="fr-FR" altLang="en-US" sz="4400" b="1" dirty="0">
              <a:solidFill>
                <a:srgbClr val="A70039"/>
              </a:solidFill>
              <a:effectLst>
                <a:outerShdw blurRad="38100" dist="38100" dir="2700000" algn="tl">
                  <a:srgbClr val="000000">
                    <a:alpha val="43137"/>
                  </a:srgbClr>
                </a:outerShdw>
              </a:effectLst>
              <a:latin typeface="Helvetica" charset="0"/>
              <a:ea typeface="Helvetica" charset="0"/>
              <a:cs typeface="Helvetica" charset="0"/>
            </a:endParaRPr>
          </a:p>
        </p:txBody>
      </p:sp>
      <p:sp>
        <p:nvSpPr>
          <p:cNvPr id="606" name="ZoneTexte 605"/>
          <p:cNvSpPr txBox="1"/>
          <p:nvPr/>
        </p:nvSpPr>
        <p:spPr>
          <a:xfrm>
            <a:off x="533148" y="6768782"/>
            <a:ext cx="14156534" cy="1656184"/>
          </a:xfrm>
          <a:prstGeom prst="rect">
            <a:avLst/>
          </a:prstGeom>
        </p:spPr>
        <p:txBody>
          <a:bodyPr vert="horz" wrap="square" lIns="91440" tIns="45720" rIns="91440" bIns="45720" rtlCol="0">
            <a:noAutofit/>
          </a:bodyPr>
          <a:lstStyle/>
          <a:p>
            <a:pPr marL="342900" indent="-342900" algn="just" defTabSz="914400"/>
            <a:r>
              <a:rPr kumimoji="0" lang="fr-FR" sz="3200" b="0" i="0" u="none" strike="noStrike" kern="1200" cap="none" spc="0" normalizeH="0" noProof="0" dirty="0">
                <a:ln>
                  <a:noFill/>
                </a:ln>
                <a:effectLst/>
                <a:uLnTx/>
                <a:uFillTx/>
                <a:latin typeface="Helvetica" charset="0"/>
                <a:ea typeface="Helvetica" charset="0"/>
                <a:cs typeface="Helvetica" charset="0"/>
              </a:rPr>
              <a:t>	Les grilles critériées sont recommandées pour corriger des projets. Leur utilisation en pratique n’est pas facile parce qu’il faut jongler entre la grille et les différents documents que composent un projet. </a:t>
            </a:r>
          </a:p>
        </p:txBody>
      </p:sp>
      <p:sp>
        <p:nvSpPr>
          <p:cNvPr id="150" name="ZoneTexte 149"/>
          <p:cNvSpPr txBox="1"/>
          <p:nvPr/>
        </p:nvSpPr>
        <p:spPr>
          <a:xfrm>
            <a:off x="15120938" y="6185536"/>
            <a:ext cx="14229126" cy="2306664"/>
          </a:xfrm>
          <a:prstGeom prst="rect">
            <a:avLst/>
          </a:prstGeom>
        </p:spPr>
        <p:txBody>
          <a:bodyPr vert="horz" wrap="square" lIns="91440" tIns="45720" rIns="91440" bIns="45720" rtlCol="0">
            <a:noAutofit/>
          </a:bodyPr>
          <a:lstStyle/>
          <a:p>
            <a:pPr marL="342900" indent="-342900" algn="just" defTabSz="914400"/>
            <a:r>
              <a:rPr kumimoji="0" lang="fr-FR" sz="3200" b="0" i="0" u="none" strike="noStrike" kern="1200" cap="none" spc="0" normalizeH="0" noProof="0" dirty="0">
                <a:ln>
                  <a:noFill/>
                </a:ln>
                <a:effectLst/>
                <a:uLnTx/>
                <a:uFillTx/>
                <a:latin typeface="Helvetica" charset="0"/>
                <a:ea typeface="Helvetica" charset="0"/>
                <a:cs typeface="Helvetica" charset="0"/>
              </a:rPr>
              <a:t>	Nous proposons une application web qui permet de corriger critère </a:t>
            </a:r>
            <a:r>
              <a:rPr lang="fr-FR" sz="3200" dirty="0">
                <a:latin typeface="Helvetica" charset="0"/>
                <a:ea typeface="Helvetica" charset="0"/>
                <a:cs typeface="Helvetica" charset="0"/>
              </a:rPr>
              <a:t>par critère </a:t>
            </a:r>
            <a:r>
              <a:rPr kumimoji="0" lang="fr-FR" sz="3200" b="0" i="0" u="none" strike="noStrike" kern="1200" cap="none" spc="0" normalizeH="0" noProof="0" dirty="0">
                <a:ln>
                  <a:noFill/>
                </a:ln>
                <a:effectLst/>
                <a:uLnTx/>
                <a:uFillTx/>
                <a:latin typeface="Helvetica" charset="0"/>
                <a:ea typeface="Helvetica" charset="0"/>
                <a:cs typeface="Helvetica" charset="0"/>
              </a:rPr>
              <a:t>tous les projets en extrayant les parties des documents souhaitées. Ces extraits sont combinés dans un tableau trié par similitude. Cela </a:t>
            </a:r>
            <a:r>
              <a:rPr lang="fr-FR" sz="3200" dirty="0">
                <a:latin typeface="Helvetica" charset="0"/>
                <a:ea typeface="Helvetica" charset="0"/>
                <a:cs typeface="Helvetica" charset="0"/>
              </a:rPr>
              <a:t>facilite la notation, l’ajout de commentaires et la détection des erreurs récurrentes. </a:t>
            </a:r>
          </a:p>
        </p:txBody>
      </p:sp>
      <p:sp>
        <p:nvSpPr>
          <p:cNvPr id="159" name="Rectangle à coins arrondis 158"/>
          <p:cNvSpPr/>
          <p:nvPr/>
        </p:nvSpPr>
        <p:spPr>
          <a:xfrm>
            <a:off x="472480" y="5809398"/>
            <a:ext cx="29252862" cy="2795215"/>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1" name="Rectangle 16"/>
          <p:cNvSpPr>
            <a:spLocks noChangeArrowheads="1"/>
          </p:cNvSpPr>
          <p:nvPr/>
        </p:nvSpPr>
        <p:spPr bwMode="auto">
          <a:xfrm>
            <a:off x="17274394" y="9279292"/>
            <a:ext cx="11528857" cy="769441"/>
          </a:xfrm>
          <a:prstGeom prst="rect">
            <a:avLst/>
          </a:prstGeom>
          <a:noFill/>
          <a:ln w="9525">
            <a:noFill/>
            <a:miter lim="800000"/>
            <a:headEnd/>
            <a:tailEnd/>
          </a:ln>
        </p:spPr>
        <p:txBody>
          <a:bodyPr wrap="square">
            <a:spAutoFit/>
          </a:bodyPr>
          <a:lstStyle/>
          <a:p>
            <a:pPr algn="ctr" eaLnBrk="1" hangingPunct="1"/>
            <a:r>
              <a:rPr lang="en-US" altLang="en-US" sz="4400" b="1" dirty="0" err="1">
                <a:solidFill>
                  <a:schemeClr val="accent2"/>
                </a:solidFill>
                <a:latin typeface="Helvetica" pitchFamily="2" charset="0"/>
              </a:rPr>
              <a:t>Niveaux</a:t>
            </a:r>
            <a:r>
              <a:rPr lang="en-US" altLang="en-US" sz="4400" b="1" dirty="0">
                <a:solidFill>
                  <a:schemeClr val="accent2"/>
                </a:solidFill>
                <a:latin typeface="Helvetica" pitchFamily="2" charset="0"/>
              </a:rPr>
              <a:t> </a:t>
            </a:r>
            <a:r>
              <a:rPr lang="en-US" altLang="en-US" sz="4400" b="1" dirty="0" err="1">
                <a:solidFill>
                  <a:schemeClr val="accent2"/>
                </a:solidFill>
                <a:latin typeface="Helvetica" pitchFamily="2" charset="0"/>
              </a:rPr>
              <a:t>d’apprentissages</a:t>
            </a:r>
            <a:r>
              <a:rPr lang="en-US" altLang="en-US" sz="4400" b="1" dirty="0">
                <a:solidFill>
                  <a:schemeClr val="accent2"/>
                </a:solidFill>
                <a:latin typeface="Helvetica" pitchFamily="2" charset="0"/>
              </a:rPr>
              <a:t> </a:t>
            </a:r>
            <a:r>
              <a:rPr lang="en-US" altLang="en-US" sz="4400" b="1" dirty="0" err="1">
                <a:solidFill>
                  <a:schemeClr val="accent2"/>
                </a:solidFill>
                <a:latin typeface="Helvetica" pitchFamily="2" charset="0"/>
              </a:rPr>
              <a:t>concernés</a:t>
            </a:r>
            <a:endParaRPr lang="fr-FR" altLang="en-US" sz="4000" b="1" dirty="0">
              <a:solidFill>
                <a:schemeClr val="accent2"/>
              </a:solidFill>
              <a:effectLst>
                <a:outerShdw blurRad="38100" dist="38100" dir="2700000" algn="tl">
                  <a:srgbClr val="000000">
                    <a:alpha val="43137"/>
                  </a:srgbClr>
                </a:outerShdw>
              </a:effectLst>
              <a:latin typeface="Helvetica" pitchFamily="2" charset="0"/>
            </a:endParaRPr>
          </a:p>
        </p:txBody>
      </p:sp>
      <p:sp>
        <p:nvSpPr>
          <p:cNvPr id="176" name="ZoneTexte 175"/>
          <p:cNvSpPr txBox="1"/>
          <p:nvPr/>
        </p:nvSpPr>
        <p:spPr>
          <a:xfrm>
            <a:off x="1152525" y="40216607"/>
            <a:ext cx="28586113" cy="1948718"/>
          </a:xfrm>
          <a:prstGeom prst="rect">
            <a:avLst/>
          </a:prstGeom>
        </p:spPr>
        <p:txBody>
          <a:bodyPr vert="horz" wrap="square" lIns="91440" tIns="45720" rIns="91440" bIns="45720" rtlCol="0">
            <a:noAutofit/>
          </a:bodyPr>
          <a:lstStyle/>
          <a:p>
            <a:pPr marL="342900" indent="-342900" algn="ctr" defTabSz="914400"/>
            <a:r>
              <a:rPr lang="fr-FR" sz="2800" dirty="0">
                <a:latin typeface="Helvetica" charset="0"/>
                <a:ea typeface="Helvetica" charset="0"/>
                <a:cs typeface="Helvetica" charset="0"/>
              </a:rPr>
              <a:t>G. Engels, Ph. Grosjean &amp; F. Artus (2023).  </a:t>
            </a:r>
            <a:r>
              <a:rPr lang="fr-FR" sz="2800" dirty="0" err="1">
                <a:latin typeface="Helvetica" charset="0"/>
                <a:ea typeface="Helvetica" charset="0"/>
                <a:cs typeface="Helvetica" charset="0"/>
              </a:rPr>
              <a:t>Teaching</a:t>
            </a:r>
            <a:r>
              <a:rPr lang="fr-FR" sz="2800" dirty="0">
                <a:latin typeface="Helvetica" charset="0"/>
                <a:ea typeface="Helvetica" charset="0"/>
                <a:cs typeface="Helvetica" charset="0"/>
              </a:rPr>
              <a:t> data science to </a:t>
            </a:r>
            <a:r>
              <a:rPr lang="fr-FR" sz="2800" dirty="0" err="1">
                <a:latin typeface="Helvetica" charset="0"/>
                <a:ea typeface="Helvetica" charset="0"/>
                <a:cs typeface="Helvetica" charset="0"/>
              </a:rPr>
              <a:t>students</a:t>
            </a:r>
            <a:r>
              <a:rPr lang="fr-FR" sz="2800" dirty="0">
                <a:latin typeface="Helvetica" charset="0"/>
                <a:ea typeface="Helvetica" charset="0"/>
                <a:cs typeface="Helvetica" charset="0"/>
              </a:rPr>
              <a:t> in </a:t>
            </a:r>
            <a:r>
              <a:rPr lang="fr-FR" sz="2800" dirty="0" err="1">
                <a:latin typeface="Helvetica" charset="0"/>
                <a:ea typeface="Helvetica" charset="0"/>
                <a:cs typeface="Helvetica" charset="0"/>
              </a:rPr>
              <a:t>biology</a:t>
            </a:r>
            <a:r>
              <a:rPr lang="fr-FR" sz="2800" dirty="0">
                <a:latin typeface="Helvetica" charset="0"/>
                <a:ea typeface="Helvetica" charset="0"/>
                <a:cs typeface="Helvetica" charset="0"/>
              </a:rPr>
              <a:t> </a:t>
            </a:r>
            <a:r>
              <a:rPr lang="fr-FR" sz="2800" dirty="0" err="1">
                <a:latin typeface="Helvetica" charset="0"/>
                <a:ea typeface="Helvetica" charset="0"/>
                <a:cs typeface="Helvetica" charset="0"/>
              </a:rPr>
              <a:t>using</a:t>
            </a:r>
            <a:r>
              <a:rPr lang="fr-FR" sz="2800" dirty="0">
                <a:latin typeface="Helvetica" charset="0"/>
                <a:ea typeface="Helvetica" charset="0"/>
                <a:cs typeface="Helvetica" charset="0"/>
              </a:rPr>
              <a:t> R, </a:t>
            </a:r>
            <a:r>
              <a:rPr lang="fr-FR" sz="2800" dirty="0" err="1">
                <a:latin typeface="Helvetica" charset="0"/>
                <a:ea typeface="Helvetica" charset="0"/>
                <a:cs typeface="Helvetica" charset="0"/>
              </a:rPr>
              <a:t>RStudio</a:t>
            </a:r>
            <a:r>
              <a:rPr lang="fr-FR" sz="2800" dirty="0">
                <a:latin typeface="Helvetica" charset="0"/>
                <a:ea typeface="Helvetica" charset="0"/>
                <a:cs typeface="Helvetica" charset="0"/>
              </a:rPr>
              <a:t> and </a:t>
            </a:r>
            <a:r>
              <a:rPr lang="fr-FR" sz="2800" dirty="0" err="1">
                <a:latin typeface="Helvetica" charset="0"/>
                <a:ea typeface="Helvetica" charset="0"/>
                <a:cs typeface="Helvetica" charset="0"/>
              </a:rPr>
              <a:t>Learnr</a:t>
            </a:r>
            <a:r>
              <a:rPr lang="fr-FR" sz="2800" dirty="0">
                <a:latin typeface="Helvetica" charset="0"/>
                <a:ea typeface="Helvetica" charset="0"/>
                <a:cs typeface="Helvetica" charset="0"/>
              </a:rPr>
              <a:t>: </a:t>
            </a:r>
            <a:r>
              <a:rPr lang="fr-FR" sz="2800" dirty="0" err="1">
                <a:latin typeface="Helvetica" charset="0"/>
                <a:ea typeface="Helvetica" charset="0"/>
                <a:cs typeface="Helvetica" charset="0"/>
              </a:rPr>
              <a:t>Analysis</a:t>
            </a:r>
            <a:r>
              <a:rPr lang="fr-FR" sz="2800" dirty="0">
                <a:latin typeface="Helvetica" charset="0"/>
                <a:ea typeface="Helvetica" charset="0"/>
                <a:cs typeface="Helvetica" charset="0"/>
              </a:rPr>
              <a:t> of </a:t>
            </a:r>
            <a:r>
              <a:rPr lang="fr-FR" sz="2800" dirty="0" err="1">
                <a:latin typeface="Helvetica" charset="0"/>
                <a:ea typeface="Helvetica" charset="0"/>
                <a:cs typeface="Helvetica" charset="0"/>
              </a:rPr>
              <a:t>three</a:t>
            </a:r>
            <a:r>
              <a:rPr lang="fr-FR" sz="2800" dirty="0">
                <a:latin typeface="Helvetica" charset="0"/>
                <a:ea typeface="Helvetica" charset="0"/>
                <a:cs typeface="Helvetica" charset="0"/>
              </a:rPr>
              <a:t> </a:t>
            </a:r>
            <a:r>
              <a:rPr lang="fr-FR" sz="2800" dirty="0" err="1">
                <a:latin typeface="Helvetica" charset="0"/>
                <a:ea typeface="Helvetica" charset="0"/>
                <a:cs typeface="Helvetica" charset="0"/>
              </a:rPr>
              <a:t>years</a:t>
            </a:r>
            <a:r>
              <a:rPr lang="fr-FR" sz="2800" dirty="0">
                <a:latin typeface="Helvetica" charset="0"/>
                <a:ea typeface="Helvetica" charset="0"/>
                <a:cs typeface="Helvetica" charset="0"/>
              </a:rPr>
              <a:t> data. </a:t>
            </a:r>
            <a:r>
              <a:rPr lang="fr-FR" sz="2800" i="1" dirty="0" err="1">
                <a:latin typeface="Helvetica" charset="0"/>
                <a:ea typeface="Helvetica" charset="0"/>
                <a:cs typeface="Helvetica" charset="0"/>
              </a:rPr>
              <a:t>Foundations</a:t>
            </a:r>
            <a:r>
              <a:rPr lang="fr-FR" sz="2800" i="1" dirty="0">
                <a:latin typeface="Helvetica" charset="0"/>
                <a:ea typeface="Helvetica" charset="0"/>
                <a:cs typeface="Helvetica" charset="0"/>
              </a:rPr>
              <a:t> of Data Science</a:t>
            </a:r>
            <a:r>
              <a:rPr lang="fr-FR" sz="2800" dirty="0">
                <a:latin typeface="Helvetica" charset="0"/>
                <a:ea typeface="Helvetica" charset="0"/>
                <a:cs typeface="Helvetica" charset="0"/>
              </a:rPr>
              <a:t>, 5(2): 266-285. </a:t>
            </a:r>
            <a:r>
              <a:rPr lang="fr-FR" sz="2800" dirty="0" err="1">
                <a:latin typeface="Helvetica" charset="0"/>
                <a:ea typeface="Helvetica" charset="0"/>
                <a:cs typeface="Helvetica" charset="0"/>
              </a:rPr>
              <a:t>doi</a:t>
            </a:r>
            <a:r>
              <a:rPr lang="fr-FR" sz="2800" dirty="0">
                <a:latin typeface="Helvetica" charset="0"/>
                <a:ea typeface="Helvetica" charset="0"/>
                <a:cs typeface="Helvetica" charset="0"/>
              </a:rPr>
              <a:t>: 10.3934/fods.2022022</a:t>
            </a:r>
          </a:p>
          <a:p>
            <a:pPr marL="342900" indent="-342900" algn="ctr" defTabSz="914400"/>
            <a:r>
              <a:rPr lang="fr-FR" sz="2800" dirty="0">
                <a:latin typeface="Helvetica" charset="0"/>
                <a:ea typeface="Helvetica" charset="0"/>
                <a:cs typeface="Helvetica" charset="0"/>
              </a:rPr>
              <a:t>Science des données biologique I à IV (UMONS) cours en ligne. </a:t>
            </a:r>
            <a:r>
              <a:rPr lang="fr-FR" sz="2800" dirty="0">
                <a:latin typeface="Helvetica" charset="0"/>
                <a:ea typeface="Helvetica" charset="0"/>
                <a:cs typeface="Helvetica" charset="0"/>
                <a:hlinkClick r:id="rId5"/>
              </a:rPr>
              <a:t>https://wp.sciviews.org/</a:t>
            </a:r>
            <a:r>
              <a:rPr lang="fr-FR" sz="2800" dirty="0">
                <a:latin typeface="Helvetica" charset="0"/>
                <a:ea typeface="Helvetica" charset="0"/>
                <a:cs typeface="Helvetica" charset="0"/>
              </a:rPr>
              <a:t> </a:t>
            </a:r>
          </a:p>
          <a:p>
            <a:pPr marL="342900" indent="-342900" algn="ctr" defTabSz="914400"/>
            <a:r>
              <a:rPr lang="fr-FR" sz="2800" dirty="0" err="1">
                <a:latin typeface="Helvetica" charset="0"/>
                <a:ea typeface="Helvetica" charset="0"/>
                <a:cs typeface="Helvetica" charset="0"/>
              </a:rPr>
              <a:t>Learnitgrid</a:t>
            </a:r>
            <a:r>
              <a:rPr lang="fr-FR" sz="2800" dirty="0">
                <a:latin typeface="Helvetica" charset="0"/>
                <a:ea typeface="Helvetica" charset="0"/>
                <a:cs typeface="Helvetica" charset="0"/>
              </a:rPr>
              <a:t> </a:t>
            </a:r>
            <a:r>
              <a:rPr lang="fr-FR" sz="2800" dirty="0">
                <a:latin typeface="Helvetica" pitchFamily="2" charset="0"/>
                <a:ea typeface="Helvetica" charset="0"/>
                <a:cs typeface="Helvetica" charset="0"/>
              </a:rPr>
              <a:t>: </a:t>
            </a:r>
            <a:r>
              <a:rPr lang="en-GB" sz="2800" b="0" i="0" dirty="0">
                <a:solidFill>
                  <a:srgbClr val="1F2328"/>
                </a:solidFill>
                <a:effectLst/>
                <a:latin typeface="Helvetica" pitchFamily="2" charset="0"/>
              </a:rPr>
              <a:t>Shiny application for correcting GitHub projects with R/</a:t>
            </a:r>
            <a:r>
              <a:rPr lang="en-GB" sz="2800" b="0" i="0" dirty="0" err="1">
                <a:solidFill>
                  <a:srgbClr val="1F2328"/>
                </a:solidFill>
                <a:effectLst/>
                <a:latin typeface="Helvetica" pitchFamily="2" charset="0"/>
              </a:rPr>
              <a:t>Rmd</a:t>
            </a:r>
            <a:r>
              <a:rPr lang="en-GB" sz="2800" b="0" i="0" dirty="0">
                <a:solidFill>
                  <a:srgbClr val="1F2328"/>
                </a:solidFill>
                <a:effectLst/>
                <a:latin typeface="Helvetica" pitchFamily="2" charset="0"/>
              </a:rPr>
              <a:t>/</a:t>
            </a:r>
            <a:r>
              <a:rPr lang="en-GB" sz="2800" b="0" i="0" dirty="0" err="1">
                <a:solidFill>
                  <a:srgbClr val="1F2328"/>
                </a:solidFill>
                <a:effectLst/>
                <a:latin typeface="Helvetica" pitchFamily="2" charset="0"/>
              </a:rPr>
              <a:t>Qmd</a:t>
            </a:r>
            <a:r>
              <a:rPr lang="en-GB" sz="2800" b="0" i="0" dirty="0">
                <a:solidFill>
                  <a:srgbClr val="1F2328"/>
                </a:solidFill>
                <a:effectLst/>
                <a:latin typeface="Helvetica" pitchFamily="2" charset="0"/>
              </a:rPr>
              <a:t> files using evaluation grids.</a:t>
            </a:r>
            <a:r>
              <a:rPr lang="fr-FR" sz="2800" dirty="0">
                <a:latin typeface="Helvetica" charset="0"/>
                <a:ea typeface="Helvetica" charset="0"/>
                <a:cs typeface="Helvetica" charset="0"/>
              </a:rPr>
              <a:t> </a:t>
            </a:r>
            <a:r>
              <a:rPr lang="fr-FR" sz="2800" dirty="0">
                <a:latin typeface="Helvetica" charset="0"/>
                <a:ea typeface="Helvetica" charset="0"/>
                <a:cs typeface="Helvetica" charset="0"/>
                <a:hlinkClick r:id="rId6"/>
              </a:rPr>
              <a:t>https://github.com/SciViews/learnitgrid</a:t>
            </a:r>
            <a:r>
              <a:rPr lang="fr-FR" sz="2800" dirty="0">
                <a:latin typeface="Helvetica" charset="0"/>
                <a:ea typeface="Helvetica" charset="0"/>
                <a:cs typeface="Helvetica" charset="0"/>
              </a:rPr>
              <a:t> </a:t>
            </a:r>
          </a:p>
          <a:p>
            <a:pPr marL="342900" indent="-342900" algn="ctr" defTabSz="914400"/>
            <a:endParaRPr lang="fr-FR" sz="2800" dirty="0">
              <a:latin typeface="Helvetica" charset="0"/>
              <a:ea typeface="Helvetica" charset="0"/>
              <a:cs typeface="Helvetica" charset="0"/>
            </a:endParaRPr>
          </a:p>
        </p:txBody>
      </p:sp>
      <p:sp>
        <p:nvSpPr>
          <p:cNvPr id="180" name="Rectangle 16"/>
          <p:cNvSpPr>
            <a:spLocks noChangeArrowheads="1"/>
          </p:cNvSpPr>
          <p:nvPr/>
        </p:nvSpPr>
        <p:spPr bwMode="auto">
          <a:xfrm>
            <a:off x="864147" y="9297208"/>
            <a:ext cx="13537504" cy="769441"/>
          </a:xfrm>
          <a:prstGeom prst="rect">
            <a:avLst/>
          </a:prstGeom>
          <a:noFill/>
          <a:ln w="9525">
            <a:noFill/>
            <a:miter lim="800000"/>
            <a:headEnd/>
            <a:tailEnd/>
          </a:ln>
        </p:spPr>
        <p:txBody>
          <a:bodyPr wrap="square">
            <a:spAutoFit/>
          </a:bodyPr>
          <a:lstStyle/>
          <a:p>
            <a:pPr eaLnBrk="1" hangingPunct="1"/>
            <a:r>
              <a:rPr lang="en-US" altLang="en-US" sz="4400" b="1" i="1" dirty="0">
                <a:solidFill>
                  <a:srgbClr val="A70039"/>
                </a:solidFill>
                <a:latin typeface="Helvetica" charset="0"/>
                <a:ea typeface="Helvetica" charset="0"/>
                <a:cs typeface="Helvetica" charset="0"/>
              </a:rPr>
              <a:t> </a:t>
            </a:r>
            <a:r>
              <a:rPr lang="en-US" altLang="en-US" sz="4400" b="1" dirty="0" err="1">
                <a:solidFill>
                  <a:srgbClr val="A70039"/>
                </a:solidFill>
                <a:latin typeface="Helvetica" charset="0"/>
                <a:ea typeface="Helvetica" charset="0"/>
                <a:cs typeface="Helvetica" charset="0"/>
              </a:rPr>
              <a:t>Learnitgrid</a:t>
            </a:r>
            <a:r>
              <a:rPr lang="en-US" altLang="en-US" sz="4400" b="1" dirty="0">
                <a:solidFill>
                  <a:srgbClr val="A70039"/>
                </a:solidFill>
                <a:latin typeface="Helvetica" charset="0"/>
                <a:ea typeface="Helvetica" charset="0"/>
                <a:cs typeface="Helvetica" charset="0"/>
              </a:rPr>
              <a:t> </a:t>
            </a:r>
            <a:r>
              <a:rPr lang="en-US" altLang="en-US" sz="4400" b="1" dirty="0" err="1">
                <a:solidFill>
                  <a:srgbClr val="A70039"/>
                </a:solidFill>
                <a:latin typeface="Helvetica" charset="0"/>
                <a:ea typeface="Helvetica" charset="0"/>
                <a:cs typeface="Helvetica" charset="0"/>
              </a:rPr>
              <a:t>est</a:t>
            </a:r>
            <a:r>
              <a:rPr lang="en-US" altLang="en-US" sz="4400" b="1" dirty="0">
                <a:solidFill>
                  <a:srgbClr val="A70039"/>
                </a:solidFill>
                <a:latin typeface="Helvetica" charset="0"/>
                <a:ea typeface="Helvetica" charset="0"/>
                <a:cs typeface="Helvetica" charset="0"/>
              </a:rPr>
              <a:t> </a:t>
            </a:r>
            <a:r>
              <a:rPr lang="en-US" altLang="en-US" sz="4400" b="1" dirty="0" err="1">
                <a:solidFill>
                  <a:srgbClr val="A70039"/>
                </a:solidFill>
                <a:latin typeface="Helvetica" charset="0"/>
                <a:ea typeface="Helvetica" charset="0"/>
                <a:cs typeface="Helvetica" charset="0"/>
              </a:rPr>
              <a:t>utilisé</a:t>
            </a:r>
            <a:r>
              <a:rPr lang="en-US" altLang="en-US" sz="4400" b="1" dirty="0">
                <a:solidFill>
                  <a:srgbClr val="A70039"/>
                </a:solidFill>
                <a:latin typeface="Helvetica" charset="0"/>
                <a:ea typeface="Helvetica" charset="0"/>
                <a:cs typeface="Helvetica" charset="0"/>
              </a:rPr>
              <a:t> </a:t>
            </a:r>
            <a:r>
              <a:rPr lang="en-US" altLang="en-US" sz="4400" b="1" dirty="0" err="1">
                <a:solidFill>
                  <a:srgbClr val="A70039"/>
                </a:solidFill>
                <a:latin typeface="Helvetica" charset="0"/>
                <a:ea typeface="Helvetica" charset="0"/>
                <a:cs typeface="Helvetica" charset="0"/>
              </a:rPr>
              <a:t>à</a:t>
            </a:r>
            <a:r>
              <a:rPr lang="en-US" altLang="en-US" sz="4400" b="1" dirty="0">
                <a:solidFill>
                  <a:srgbClr val="A70039"/>
                </a:solidFill>
                <a:latin typeface="Helvetica" charset="0"/>
                <a:ea typeface="Helvetica" charset="0"/>
                <a:cs typeface="Helvetica" charset="0"/>
              </a:rPr>
              <a:t> </a:t>
            </a:r>
            <a:r>
              <a:rPr lang="en-US" altLang="en-US" sz="4400" b="1" dirty="0" err="1">
                <a:solidFill>
                  <a:srgbClr val="A70039"/>
                </a:solidFill>
                <a:latin typeface="Helvetica" charset="0"/>
                <a:ea typeface="Helvetica" charset="0"/>
                <a:cs typeface="Helvetica" charset="0"/>
              </a:rPr>
              <a:t>l’UMONS</a:t>
            </a:r>
            <a:r>
              <a:rPr lang="en-US" altLang="en-US" sz="4400" b="1" dirty="0">
                <a:solidFill>
                  <a:srgbClr val="A70039"/>
                </a:solidFill>
                <a:latin typeface="Helvetica" charset="0"/>
                <a:ea typeface="Helvetica" charset="0"/>
                <a:cs typeface="Helvetica" charset="0"/>
              </a:rPr>
              <a:t> dans </a:t>
            </a:r>
            <a:r>
              <a:rPr lang="en-US" altLang="en-US" sz="4400" b="1" dirty="0" err="1">
                <a:solidFill>
                  <a:srgbClr val="A70039"/>
                </a:solidFill>
                <a:latin typeface="Helvetica" charset="0"/>
                <a:ea typeface="Helvetica" charset="0"/>
                <a:cs typeface="Helvetica" charset="0"/>
              </a:rPr>
              <a:t>ces</a:t>
            </a:r>
            <a:r>
              <a:rPr lang="en-US" altLang="en-US" sz="4400" b="1" dirty="0">
                <a:solidFill>
                  <a:srgbClr val="A70039"/>
                </a:solidFill>
                <a:latin typeface="Helvetica" charset="0"/>
                <a:ea typeface="Helvetica" charset="0"/>
                <a:cs typeface="Helvetica" charset="0"/>
              </a:rPr>
              <a:t> </a:t>
            </a:r>
            <a:r>
              <a:rPr lang="en-US" altLang="en-US" sz="4400" b="1" dirty="0" err="1">
                <a:solidFill>
                  <a:srgbClr val="A70039"/>
                </a:solidFill>
                <a:latin typeface="Helvetica" charset="0"/>
                <a:ea typeface="Helvetica" charset="0"/>
                <a:cs typeface="Helvetica" charset="0"/>
              </a:rPr>
              <a:t>cours</a:t>
            </a:r>
            <a:endParaRPr lang="fr-FR" altLang="en-US" sz="4000" b="1" dirty="0">
              <a:solidFill>
                <a:srgbClr val="A70039"/>
              </a:solidFill>
              <a:effectLst>
                <a:outerShdw blurRad="38100" dist="38100" dir="2700000" algn="tl">
                  <a:srgbClr val="000000">
                    <a:alpha val="43137"/>
                  </a:srgbClr>
                </a:outerShdw>
              </a:effectLst>
              <a:latin typeface="Helvetica" charset="0"/>
              <a:ea typeface="Helvetica" charset="0"/>
              <a:cs typeface="Helvetica" charset="0"/>
            </a:endParaRPr>
          </a:p>
        </p:txBody>
      </p:sp>
      <p:cxnSp>
        <p:nvCxnSpPr>
          <p:cNvPr id="557" name="Connecteur droit avec flèche 556"/>
          <p:cNvCxnSpPr>
            <a:cxnSpLocks/>
          </p:cNvCxnSpPr>
          <p:nvPr/>
        </p:nvCxnSpPr>
        <p:spPr>
          <a:xfrm flipH="1">
            <a:off x="4686337" y="26011466"/>
            <a:ext cx="1316243" cy="0"/>
          </a:xfrm>
          <a:prstGeom prst="straightConnector1">
            <a:avLst/>
          </a:prstGeom>
          <a:ln w="152400">
            <a:solidFill>
              <a:srgbClr val="F6A723"/>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15353253" y="42208629"/>
            <a:ext cx="914400" cy="914400"/>
          </a:xfrm>
          <a:prstGeom prst="rect">
            <a:avLst/>
          </a:prstGeom>
        </p:spPr>
        <p:txBody>
          <a:bodyPr vert="horz" wrap="none" lIns="91440" tIns="45720" rIns="91440" bIns="45720" rtlCol="0">
            <a:normAutofit/>
          </a:bodyPr>
          <a:lstStyle/>
          <a:p>
            <a:pPr marL="342900" marR="0" indent="-342900" algn="l" defTabSz="914400" rtl="0" eaLnBrk="0" fontAlgn="base" latinLnBrk="0" hangingPunct="0">
              <a:lnSpc>
                <a:spcPct val="100000"/>
              </a:lnSpc>
              <a:spcBef>
                <a:spcPct val="0"/>
              </a:spcBef>
              <a:spcAft>
                <a:spcPct val="0"/>
              </a:spcAft>
              <a:buClrTx/>
              <a:buSzTx/>
              <a:buFont typeface="Arial" pitchFamily="34" charset="0"/>
              <a:buNone/>
              <a:tabLst/>
            </a:pPr>
            <a:endParaRPr kumimoji="0" lang="fr-FR" sz="2800" b="0" i="0" u="none" strike="noStrike" kern="1200" cap="none" spc="0" normalizeH="0" baseline="0" noProof="0" dirty="0">
              <a:ln>
                <a:noFill/>
              </a:ln>
              <a:solidFill>
                <a:srgbClr val="808080"/>
              </a:solidFill>
              <a:effectLst/>
              <a:uLnTx/>
              <a:uFillTx/>
              <a:latin typeface="Calibri" pitchFamily="34" charset="0"/>
              <a:ea typeface="Calibri" pitchFamily="34" charset="0"/>
              <a:cs typeface="Times New Roman" pitchFamily="18" charset="0"/>
            </a:endParaRPr>
          </a:p>
        </p:txBody>
      </p:sp>
      <p:sp>
        <p:nvSpPr>
          <p:cNvPr id="29" name="ZoneTexte 28"/>
          <p:cNvSpPr txBox="1"/>
          <p:nvPr/>
        </p:nvSpPr>
        <p:spPr>
          <a:xfrm>
            <a:off x="15423067" y="41977266"/>
            <a:ext cx="914400" cy="914400"/>
          </a:xfrm>
          <a:prstGeom prst="rect">
            <a:avLst/>
          </a:prstGeom>
        </p:spPr>
        <p:txBody>
          <a:bodyPr vert="horz" wrap="none" lIns="91440" tIns="45720" rIns="91440" bIns="45720" rtlCol="0">
            <a:normAutofit/>
          </a:bodyPr>
          <a:lstStyle/>
          <a:p>
            <a:pPr marL="342900" marR="0" indent="-342900" algn="l" defTabSz="914400" rtl="0" eaLnBrk="0" fontAlgn="base" latinLnBrk="0" hangingPunct="0">
              <a:lnSpc>
                <a:spcPct val="100000"/>
              </a:lnSpc>
              <a:spcBef>
                <a:spcPct val="0"/>
              </a:spcBef>
              <a:spcAft>
                <a:spcPct val="0"/>
              </a:spcAft>
              <a:buClrTx/>
              <a:buSzTx/>
              <a:buFont typeface="Arial" pitchFamily="34" charset="0"/>
              <a:buNone/>
              <a:tabLst/>
            </a:pPr>
            <a:endParaRPr kumimoji="0" lang="fr-FR" sz="2800" b="0" i="0" u="none" strike="noStrike" kern="1200" cap="none" spc="0" normalizeH="0" baseline="0" noProof="0" dirty="0">
              <a:ln>
                <a:noFill/>
              </a:ln>
              <a:solidFill>
                <a:srgbClr val="808080"/>
              </a:solidFill>
              <a:effectLst/>
              <a:uLnTx/>
              <a:uFillTx/>
              <a:latin typeface="Calibri" pitchFamily="34" charset="0"/>
              <a:ea typeface="Calibri" pitchFamily="34" charset="0"/>
              <a:cs typeface="Times New Roman" pitchFamily="18" charset="0"/>
            </a:endParaRPr>
          </a:p>
        </p:txBody>
      </p:sp>
      <p:sp>
        <p:nvSpPr>
          <p:cNvPr id="27" name="TextBox 26">
            <a:extLst>
              <a:ext uri="{FF2B5EF4-FFF2-40B4-BE49-F238E27FC236}">
                <a16:creationId xmlns:a16="http://schemas.microsoft.com/office/drawing/2014/main" id="{AC67E878-56DC-6BEB-59A8-2F5ECC53ADD9}"/>
              </a:ext>
            </a:extLst>
          </p:cNvPr>
          <p:cNvSpPr txBox="1"/>
          <p:nvPr/>
        </p:nvSpPr>
        <p:spPr>
          <a:xfrm>
            <a:off x="25135367" y="9757223"/>
            <a:ext cx="0" cy="0"/>
          </a:xfrm>
          <a:prstGeom prst="rect">
            <a:avLst/>
          </a:prstGeom>
        </p:spPr>
        <p:txBody>
          <a:bodyPr vert="horz" wrap="none" lIns="91440" tIns="45720" rIns="91440" bIns="45720" rtlCol="0">
            <a:normAutofit fontScale="25000" lnSpcReduction="20000"/>
          </a:bodyPr>
          <a:lstStyle/>
          <a:p>
            <a:pPr marL="342900" marR="0" indent="-342900" algn="l" defTabSz="914400" rtl="0" eaLnBrk="0" fontAlgn="base" latinLnBrk="0" hangingPunct="0">
              <a:lnSpc>
                <a:spcPct val="100000"/>
              </a:lnSpc>
              <a:spcBef>
                <a:spcPct val="0"/>
              </a:spcBef>
              <a:spcAft>
                <a:spcPct val="0"/>
              </a:spcAft>
              <a:buClrTx/>
              <a:buSzTx/>
              <a:buFont typeface="Arial" pitchFamily="34" charset="0"/>
              <a:buNone/>
              <a:tabLst/>
            </a:pPr>
            <a:endParaRPr kumimoji="0" lang="en-BE" sz="2800" b="0" i="0" u="none" strike="noStrike" kern="1200" cap="none" spc="0" normalizeH="0" baseline="0" noProof="0" dirty="0">
              <a:ln>
                <a:noFill/>
              </a:ln>
              <a:solidFill>
                <a:srgbClr val="808080"/>
              </a:solidFill>
              <a:effectLst/>
              <a:uLnTx/>
              <a:uFillTx/>
              <a:latin typeface="Calibri" pitchFamily="34" charset="0"/>
              <a:ea typeface="Calibri" pitchFamily="34" charset="0"/>
              <a:cs typeface="Times New Roman" pitchFamily="18" charset="0"/>
            </a:endParaRPr>
          </a:p>
        </p:txBody>
      </p:sp>
      <p:pic>
        <p:nvPicPr>
          <p:cNvPr id="31" name="Picture 30" descr="A screenshot of a computer&#10;&#10;Description automatically generated with low confidence">
            <a:extLst>
              <a:ext uri="{FF2B5EF4-FFF2-40B4-BE49-F238E27FC236}">
                <a16:creationId xmlns:a16="http://schemas.microsoft.com/office/drawing/2014/main" id="{39454BBE-F728-BEAE-69AA-4938FE6D62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957697" y="10333287"/>
            <a:ext cx="14767645" cy="10520919"/>
          </a:xfrm>
          <a:prstGeom prst="rect">
            <a:avLst/>
          </a:prstGeom>
        </p:spPr>
      </p:pic>
      <p:grpSp>
        <p:nvGrpSpPr>
          <p:cNvPr id="121" name="Group 120">
            <a:extLst>
              <a:ext uri="{FF2B5EF4-FFF2-40B4-BE49-F238E27FC236}">
                <a16:creationId xmlns:a16="http://schemas.microsoft.com/office/drawing/2014/main" id="{B9FEC8B2-F302-CDC1-7261-40BE6B802032}"/>
              </a:ext>
            </a:extLst>
          </p:cNvPr>
          <p:cNvGrpSpPr/>
          <p:nvPr/>
        </p:nvGrpSpPr>
        <p:grpSpPr>
          <a:xfrm>
            <a:off x="1404885" y="10339903"/>
            <a:ext cx="12636726" cy="10999786"/>
            <a:chOff x="718216" y="10339903"/>
            <a:chExt cx="12636726" cy="10999786"/>
          </a:xfrm>
        </p:grpSpPr>
        <p:sp>
          <p:nvSpPr>
            <p:cNvPr id="278" name="Rectangle 277"/>
            <p:cNvSpPr/>
            <p:nvPr/>
          </p:nvSpPr>
          <p:spPr>
            <a:xfrm>
              <a:off x="2192917" y="18109197"/>
              <a:ext cx="9833141" cy="584775"/>
            </a:xfrm>
            <a:prstGeom prst="rect">
              <a:avLst/>
            </a:prstGeom>
          </p:spPr>
          <p:txBody>
            <a:bodyPr wrap="square">
              <a:spAutoFit/>
            </a:bodyPr>
            <a:lstStyle/>
            <a:p>
              <a:r>
                <a:rPr lang="fr-FR" sz="3200" dirty="0">
                  <a:latin typeface="Helvetica" charset="0"/>
                  <a:ea typeface="Helvetica" charset="0"/>
                  <a:cs typeface="Helvetica" charset="0"/>
                </a:rPr>
                <a:t>Science Des Données I : visualisation et inférence</a:t>
              </a:r>
            </a:p>
          </p:txBody>
        </p:sp>
        <p:sp>
          <p:nvSpPr>
            <p:cNvPr id="289" name="Rectangle 288"/>
            <p:cNvSpPr/>
            <p:nvPr/>
          </p:nvSpPr>
          <p:spPr>
            <a:xfrm>
              <a:off x="2232970" y="18829277"/>
              <a:ext cx="9674443" cy="584775"/>
            </a:xfrm>
            <a:prstGeom prst="rect">
              <a:avLst/>
            </a:prstGeom>
          </p:spPr>
          <p:txBody>
            <a:bodyPr wrap="square">
              <a:spAutoFit/>
            </a:bodyPr>
            <a:lstStyle/>
            <a:p>
              <a:r>
                <a:rPr lang="fr-FR" sz="3200" dirty="0">
                  <a:latin typeface="Helvetica" charset="0"/>
                  <a:ea typeface="Helvetica" charset="0"/>
                  <a:cs typeface="Helvetica" charset="0"/>
                </a:rPr>
                <a:t>Science Des Données II : analyse et modélisation</a:t>
              </a:r>
            </a:p>
          </p:txBody>
        </p:sp>
        <p:sp>
          <p:nvSpPr>
            <p:cNvPr id="295" name="Rectangle 294"/>
            <p:cNvSpPr/>
            <p:nvPr/>
          </p:nvSpPr>
          <p:spPr>
            <a:xfrm>
              <a:off x="2232970" y="19549357"/>
              <a:ext cx="11121972" cy="584775"/>
            </a:xfrm>
            <a:prstGeom prst="rect">
              <a:avLst/>
            </a:prstGeom>
          </p:spPr>
          <p:txBody>
            <a:bodyPr wrap="square">
              <a:spAutoFit/>
            </a:bodyPr>
            <a:lstStyle/>
            <a:p>
              <a:r>
                <a:rPr lang="fr-FR" sz="3200" dirty="0">
                  <a:latin typeface="Helvetica" charset="0"/>
                  <a:ea typeface="Helvetica" charset="0"/>
                  <a:cs typeface="Helvetica" charset="0"/>
                </a:rPr>
                <a:t>Science Des Données III : exploration et prédiction</a:t>
              </a:r>
            </a:p>
          </p:txBody>
        </p:sp>
        <p:sp>
          <p:nvSpPr>
            <p:cNvPr id="297" name="Rectangle 296"/>
            <p:cNvSpPr/>
            <p:nvPr/>
          </p:nvSpPr>
          <p:spPr>
            <a:xfrm>
              <a:off x="2222048" y="20269437"/>
              <a:ext cx="9998250" cy="584775"/>
            </a:xfrm>
            <a:prstGeom prst="rect">
              <a:avLst/>
            </a:prstGeom>
          </p:spPr>
          <p:txBody>
            <a:bodyPr wrap="square">
              <a:spAutoFit/>
            </a:bodyPr>
            <a:lstStyle/>
            <a:p>
              <a:r>
                <a:rPr lang="fr-FR" sz="3200" dirty="0">
                  <a:latin typeface="Helvetica" charset="0"/>
                  <a:ea typeface="Helvetica" charset="0"/>
                  <a:cs typeface="Helvetica" charset="0"/>
                </a:rPr>
                <a:t>Science Des Données IV : recherche reproductible</a:t>
              </a:r>
            </a:p>
          </p:txBody>
        </p:sp>
        <p:cxnSp>
          <p:nvCxnSpPr>
            <p:cNvPr id="316" name="Connecteur droit 315"/>
            <p:cNvCxnSpPr>
              <a:cxnSpLocks/>
            </p:cNvCxnSpPr>
            <p:nvPr/>
          </p:nvCxnSpPr>
          <p:spPr>
            <a:xfrm flipH="1">
              <a:off x="887329" y="15742901"/>
              <a:ext cx="27241" cy="4846246"/>
            </a:xfrm>
            <a:prstGeom prst="line">
              <a:avLst/>
            </a:prstGeom>
            <a:ln w="76200">
              <a:solidFill>
                <a:srgbClr val="F6A723"/>
              </a:solidFill>
              <a:prstDash val="solid"/>
            </a:ln>
          </p:spPr>
          <p:style>
            <a:lnRef idx="1">
              <a:schemeClr val="accent1"/>
            </a:lnRef>
            <a:fillRef idx="0">
              <a:schemeClr val="accent1"/>
            </a:fillRef>
            <a:effectRef idx="0">
              <a:schemeClr val="accent1"/>
            </a:effectRef>
            <a:fontRef idx="minor">
              <a:schemeClr val="tx1"/>
            </a:fontRef>
          </p:style>
        </p:cxnSp>
        <p:sp>
          <p:nvSpPr>
            <p:cNvPr id="209" name="Rectangle 208"/>
            <p:cNvSpPr/>
            <p:nvPr/>
          </p:nvSpPr>
          <p:spPr>
            <a:xfrm>
              <a:off x="718216" y="10937653"/>
              <a:ext cx="6480175" cy="1623249"/>
            </a:xfrm>
            <a:prstGeom prst="rect">
              <a:avLst/>
            </a:prstGeom>
            <a:solidFill>
              <a:srgbClr val="A8003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ln w="0"/>
                  <a:solidFill>
                    <a:schemeClr val="bg1"/>
                  </a:solidFill>
                  <a:effectLst>
                    <a:outerShdw blurRad="38100" dist="19050" dir="2700000" algn="tl" rotWithShape="0">
                      <a:schemeClr val="dk1">
                        <a:alpha val="40000"/>
                      </a:schemeClr>
                    </a:outerShdw>
                  </a:effectLst>
                  <a:latin typeface="Helvetica" charset="0"/>
                  <a:ea typeface="Helvetica" charset="0"/>
                  <a:cs typeface="Helvetica" charset="0"/>
                </a:rPr>
                <a:t> Bachelier en Biologie </a:t>
              </a:r>
            </a:p>
          </p:txBody>
        </p:sp>
        <p:sp>
          <p:nvSpPr>
            <p:cNvPr id="213" name="Rectangle 212"/>
            <p:cNvSpPr/>
            <p:nvPr/>
          </p:nvSpPr>
          <p:spPr>
            <a:xfrm>
              <a:off x="718216" y="13529560"/>
              <a:ext cx="6480175" cy="540574"/>
            </a:xfrm>
            <a:prstGeom prst="rect">
              <a:avLst/>
            </a:prstGeom>
            <a:solidFill>
              <a:srgbClr val="A8003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ln w="0"/>
                  <a:solidFill>
                    <a:schemeClr val="bg1"/>
                  </a:solidFill>
                  <a:effectLst>
                    <a:outerShdw blurRad="38100" dist="19050" dir="2700000" algn="tl" rotWithShape="0">
                      <a:schemeClr val="dk1">
                        <a:alpha val="40000"/>
                      </a:schemeClr>
                    </a:outerShdw>
                  </a:effectLst>
                  <a:latin typeface="Helvetica" charset="0"/>
                  <a:ea typeface="Helvetica" charset="0"/>
                  <a:cs typeface="Helvetica" charset="0"/>
                </a:rPr>
                <a:t>180 crédits</a:t>
              </a:r>
            </a:p>
          </p:txBody>
        </p:sp>
        <p:sp>
          <p:nvSpPr>
            <p:cNvPr id="215" name="Rectangle 214"/>
            <p:cNvSpPr/>
            <p:nvPr/>
          </p:nvSpPr>
          <p:spPr>
            <a:xfrm>
              <a:off x="8014062" y="10339903"/>
              <a:ext cx="4313280" cy="1507257"/>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latin typeface="Helvetica" charset="0"/>
                  <a:ea typeface="Helvetica" charset="0"/>
                  <a:cs typeface="Helvetica" charset="0"/>
                </a:rPr>
                <a:t>Master en Biologie des Organismes et Ecologie (BOE) </a:t>
              </a:r>
            </a:p>
          </p:txBody>
        </p:sp>
        <p:sp>
          <p:nvSpPr>
            <p:cNvPr id="230" name="Rectangle 229"/>
            <p:cNvSpPr/>
            <p:nvPr/>
          </p:nvSpPr>
          <p:spPr>
            <a:xfrm>
              <a:off x="718216" y="14067460"/>
              <a:ext cx="2160587" cy="596001"/>
            </a:xfrm>
            <a:prstGeom prst="rect">
              <a:avLst/>
            </a:prstGeom>
            <a:solidFill>
              <a:srgbClr val="A8003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Bloc 1</a:t>
              </a:r>
            </a:p>
          </p:txBody>
        </p:sp>
        <p:sp>
          <p:nvSpPr>
            <p:cNvPr id="246" name="Rectangle 245"/>
            <p:cNvSpPr/>
            <p:nvPr/>
          </p:nvSpPr>
          <p:spPr>
            <a:xfrm>
              <a:off x="8010115" y="11921985"/>
              <a:ext cx="4313280" cy="1507257"/>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latin typeface="Helvetica" charset="0"/>
                  <a:ea typeface="Helvetica" charset="0"/>
                  <a:cs typeface="Helvetica" charset="0"/>
                </a:rPr>
                <a:t>Master en Biochimie, Biologie Moléculaire et cellulaire (BBMC)</a:t>
              </a:r>
            </a:p>
          </p:txBody>
        </p:sp>
        <p:sp>
          <p:nvSpPr>
            <p:cNvPr id="247" name="Rectangle 246"/>
            <p:cNvSpPr/>
            <p:nvPr/>
          </p:nvSpPr>
          <p:spPr>
            <a:xfrm>
              <a:off x="8002617" y="13525715"/>
              <a:ext cx="4320778" cy="540574"/>
            </a:xfrm>
            <a:prstGeom prst="rect">
              <a:avLst/>
            </a:prstGeom>
            <a:solidFill>
              <a:srgbClr val="96969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a:ln w="0"/>
                  <a:solidFill>
                    <a:schemeClr val="bg1"/>
                  </a:solidFill>
                  <a:effectLst>
                    <a:outerShdw blurRad="38100" dist="19050" dir="2700000" algn="tl" rotWithShape="0">
                      <a:schemeClr val="dk1">
                        <a:alpha val="40000"/>
                      </a:schemeClr>
                    </a:outerShdw>
                  </a:effectLst>
                  <a:latin typeface="Helvetica" charset="0"/>
                  <a:ea typeface="Helvetica" charset="0"/>
                  <a:cs typeface="Helvetica" charset="0"/>
                </a:rPr>
                <a:t>120 </a:t>
              </a:r>
              <a:r>
                <a:rPr lang="fr-FR" sz="2800" dirty="0">
                  <a:ln w="0"/>
                  <a:solidFill>
                    <a:schemeClr val="bg1"/>
                  </a:solidFill>
                  <a:effectLst>
                    <a:outerShdw blurRad="38100" dist="19050" dir="2700000" algn="tl" rotWithShape="0">
                      <a:schemeClr val="dk1">
                        <a:alpha val="40000"/>
                      </a:schemeClr>
                    </a:outerShdw>
                  </a:effectLst>
                  <a:latin typeface="Helvetica" charset="0"/>
                  <a:ea typeface="Helvetica" charset="0"/>
                  <a:cs typeface="Helvetica" charset="0"/>
                </a:rPr>
                <a:t>crédits</a:t>
              </a:r>
            </a:p>
          </p:txBody>
        </p:sp>
        <p:sp>
          <p:nvSpPr>
            <p:cNvPr id="248" name="Rectangle 247"/>
            <p:cNvSpPr/>
            <p:nvPr/>
          </p:nvSpPr>
          <p:spPr>
            <a:xfrm>
              <a:off x="2878009" y="14067459"/>
              <a:ext cx="2160587" cy="596001"/>
            </a:xfrm>
            <a:prstGeom prst="rect">
              <a:avLst/>
            </a:prstGeom>
            <a:solidFill>
              <a:srgbClr val="A8003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Bloc 2</a:t>
              </a:r>
            </a:p>
          </p:txBody>
        </p:sp>
        <p:sp>
          <p:nvSpPr>
            <p:cNvPr id="249" name="Rectangle 248"/>
            <p:cNvSpPr/>
            <p:nvPr/>
          </p:nvSpPr>
          <p:spPr>
            <a:xfrm>
              <a:off x="5038200" y="14067457"/>
              <a:ext cx="2160587" cy="596001"/>
            </a:xfrm>
            <a:prstGeom prst="rect">
              <a:avLst/>
            </a:prstGeom>
            <a:solidFill>
              <a:srgbClr val="A8003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Bloc 3</a:t>
              </a:r>
            </a:p>
          </p:txBody>
        </p:sp>
        <p:sp>
          <p:nvSpPr>
            <p:cNvPr id="252" name="Rectangle 251"/>
            <p:cNvSpPr/>
            <p:nvPr/>
          </p:nvSpPr>
          <p:spPr>
            <a:xfrm>
              <a:off x="8010115" y="14066287"/>
              <a:ext cx="2160587" cy="596001"/>
            </a:xfrm>
            <a:prstGeom prst="rect">
              <a:avLst/>
            </a:prstGeom>
            <a:solidFill>
              <a:srgbClr val="96969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Bloc 1</a:t>
              </a:r>
            </a:p>
          </p:txBody>
        </p:sp>
        <p:sp>
          <p:nvSpPr>
            <p:cNvPr id="254" name="Rectangle 253"/>
            <p:cNvSpPr/>
            <p:nvPr/>
          </p:nvSpPr>
          <p:spPr>
            <a:xfrm>
              <a:off x="10150649" y="14066287"/>
              <a:ext cx="2160587" cy="596001"/>
            </a:xfrm>
            <a:prstGeom prst="rect">
              <a:avLst/>
            </a:prstGeom>
            <a:solidFill>
              <a:srgbClr val="96969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Bloc 1</a:t>
              </a:r>
            </a:p>
          </p:txBody>
        </p:sp>
        <p:cxnSp>
          <p:nvCxnSpPr>
            <p:cNvPr id="323" name="Connecteur droit 322"/>
            <p:cNvCxnSpPr>
              <a:stCxn id="209" idx="3"/>
              <a:endCxn id="215" idx="1"/>
            </p:cNvCxnSpPr>
            <p:nvPr/>
          </p:nvCxnSpPr>
          <p:spPr>
            <a:xfrm flipV="1">
              <a:off x="7198391" y="11093532"/>
              <a:ext cx="815671" cy="655746"/>
            </a:xfrm>
            <a:prstGeom prst="line">
              <a:avLst/>
            </a:prstGeom>
            <a:ln w="76200">
              <a:solidFill>
                <a:srgbClr val="F6A723"/>
              </a:solidFill>
              <a:prstDash val="sysDot"/>
            </a:ln>
          </p:spPr>
          <p:style>
            <a:lnRef idx="1">
              <a:schemeClr val="accent1"/>
            </a:lnRef>
            <a:fillRef idx="0">
              <a:schemeClr val="accent1"/>
            </a:fillRef>
            <a:effectRef idx="0">
              <a:schemeClr val="accent1"/>
            </a:effectRef>
            <a:fontRef idx="minor">
              <a:schemeClr val="tx1"/>
            </a:fontRef>
          </p:style>
        </p:cxnSp>
        <p:cxnSp>
          <p:nvCxnSpPr>
            <p:cNvPr id="324" name="Connecteur droit 323"/>
            <p:cNvCxnSpPr>
              <a:stCxn id="209" idx="3"/>
              <a:endCxn id="246" idx="1"/>
            </p:cNvCxnSpPr>
            <p:nvPr/>
          </p:nvCxnSpPr>
          <p:spPr>
            <a:xfrm>
              <a:off x="7198391" y="11749278"/>
              <a:ext cx="811724" cy="926336"/>
            </a:xfrm>
            <a:prstGeom prst="line">
              <a:avLst/>
            </a:prstGeom>
            <a:ln w="76200">
              <a:solidFill>
                <a:srgbClr val="F6A723"/>
              </a:solidFill>
              <a:prstDash val="sysDot"/>
            </a:ln>
          </p:spPr>
          <p:style>
            <a:lnRef idx="1">
              <a:schemeClr val="accent1"/>
            </a:lnRef>
            <a:fillRef idx="0">
              <a:schemeClr val="accent1"/>
            </a:fillRef>
            <a:effectRef idx="0">
              <a:schemeClr val="accent1"/>
            </a:effectRef>
            <a:fontRef idx="minor">
              <a:schemeClr val="tx1"/>
            </a:fontRef>
          </p:style>
        </p:cxnSp>
        <p:cxnSp>
          <p:nvCxnSpPr>
            <p:cNvPr id="402" name="Connecteur droit 401"/>
            <p:cNvCxnSpPr>
              <a:cxnSpLocks/>
              <a:stCxn id="248" idx="2"/>
              <a:endCxn id="429" idx="0"/>
            </p:cNvCxnSpPr>
            <p:nvPr/>
          </p:nvCxnSpPr>
          <p:spPr>
            <a:xfrm>
              <a:off x="3958303" y="14663460"/>
              <a:ext cx="1002614" cy="781443"/>
            </a:xfrm>
            <a:prstGeom prst="line">
              <a:avLst/>
            </a:prstGeom>
            <a:ln w="76200">
              <a:solidFill>
                <a:srgbClr val="F6A723"/>
              </a:solidFill>
              <a:prstDash val="sysDot"/>
            </a:ln>
          </p:spPr>
          <p:style>
            <a:lnRef idx="1">
              <a:schemeClr val="accent1"/>
            </a:lnRef>
            <a:fillRef idx="0">
              <a:schemeClr val="accent1"/>
            </a:fillRef>
            <a:effectRef idx="0">
              <a:schemeClr val="accent1"/>
            </a:effectRef>
            <a:fontRef idx="minor">
              <a:schemeClr val="tx1"/>
            </a:fontRef>
          </p:style>
        </p:cxnSp>
        <p:cxnSp>
          <p:nvCxnSpPr>
            <p:cNvPr id="403" name="Connecteur droit 402"/>
            <p:cNvCxnSpPr>
              <a:cxnSpLocks/>
              <a:stCxn id="249" idx="2"/>
              <a:endCxn id="430" idx="0"/>
            </p:cNvCxnSpPr>
            <p:nvPr/>
          </p:nvCxnSpPr>
          <p:spPr>
            <a:xfrm>
              <a:off x="6118494" y="14663458"/>
              <a:ext cx="306934" cy="781445"/>
            </a:xfrm>
            <a:prstGeom prst="line">
              <a:avLst/>
            </a:prstGeom>
            <a:ln w="76200">
              <a:solidFill>
                <a:srgbClr val="F6A723"/>
              </a:solidFill>
              <a:prstDash val="sysDot"/>
            </a:ln>
          </p:spPr>
          <p:style>
            <a:lnRef idx="1">
              <a:schemeClr val="accent1"/>
            </a:lnRef>
            <a:fillRef idx="0">
              <a:schemeClr val="accent1"/>
            </a:fillRef>
            <a:effectRef idx="0">
              <a:schemeClr val="accent1"/>
            </a:effectRef>
            <a:fontRef idx="minor">
              <a:schemeClr val="tx1"/>
            </a:fontRef>
          </p:style>
        </p:cxnSp>
        <p:cxnSp>
          <p:nvCxnSpPr>
            <p:cNvPr id="404" name="Connecteur droit 403"/>
            <p:cNvCxnSpPr>
              <a:cxnSpLocks/>
              <a:stCxn id="252" idx="2"/>
              <a:endCxn id="431" idx="0"/>
            </p:cNvCxnSpPr>
            <p:nvPr/>
          </p:nvCxnSpPr>
          <p:spPr>
            <a:xfrm flipH="1">
              <a:off x="7907487" y="14662288"/>
              <a:ext cx="1182922" cy="782615"/>
            </a:xfrm>
            <a:prstGeom prst="line">
              <a:avLst/>
            </a:prstGeom>
            <a:ln w="76200">
              <a:solidFill>
                <a:srgbClr val="F6A723"/>
              </a:solidFill>
              <a:prstDash val="sysDot"/>
            </a:ln>
          </p:spPr>
          <p:style>
            <a:lnRef idx="1">
              <a:schemeClr val="accent1"/>
            </a:lnRef>
            <a:fillRef idx="0">
              <a:schemeClr val="accent1"/>
            </a:fillRef>
            <a:effectRef idx="0">
              <a:schemeClr val="accent1"/>
            </a:effectRef>
            <a:fontRef idx="minor">
              <a:schemeClr val="tx1"/>
            </a:fontRef>
          </p:style>
        </p:cxnSp>
        <p:cxnSp>
          <p:nvCxnSpPr>
            <p:cNvPr id="405" name="Connecteur droit 404"/>
            <p:cNvCxnSpPr>
              <a:cxnSpLocks/>
              <a:stCxn id="254" idx="2"/>
              <a:endCxn id="432" idx="0"/>
            </p:cNvCxnSpPr>
            <p:nvPr/>
          </p:nvCxnSpPr>
          <p:spPr>
            <a:xfrm flipH="1">
              <a:off x="9374114" y="14662288"/>
              <a:ext cx="1856829" cy="782615"/>
            </a:xfrm>
            <a:prstGeom prst="line">
              <a:avLst/>
            </a:prstGeom>
            <a:ln w="76200">
              <a:solidFill>
                <a:srgbClr val="F6A723"/>
              </a:solidFill>
              <a:prstDash val="sysDot"/>
            </a:ln>
          </p:spPr>
          <p:style>
            <a:lnRef idx="1">
              <a:schemeClr val="accent1"/>
            </a:lnRef>
            <a:fillRef idx="0">
              <a:schemeClr val="accent1"/>
            </a:fillRef>
            <a:effectRef idx="0">
              <a:schemeClr val="accent1"/>
            </a:effectRef>
            <a:fontRef idx="minor">
              <a:schemeClr val="tx1"/>
            </a:fontRef>
          </p:style>
        </p:cxnSp>
        <p:cxnSp>
          <p:nvCxnSpPr>
            <p:cNvPr id="581" name="Connecteur droit 580"/>
            <p:cNvCxnSpPr>
              <a:cxnSpLocks/>
              <a:endCxn id="429" idx="1"/>
            </p:cNvCxnSpPr>
            <p:nvPr/>
          </p:nvCxnSpPr>
          <p:spPr>
            <a:xfrm>
              <a:off x="914570" y="15742904"/>
              <a:ext cx="3314091" cy="0"/>
            </a:xfrm>
            <a:prstGeom prst="line">
              <a:avLst/>
            </a:prstGeom>
            <a:ln w="76200">
              <a:solidFill>
                <a:srgbClr val="F6A723"/>
              </a:solidFill>
              <a:prstDash val="solid"/>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7053328" y="16376228"/>
              <a:ext cx="914400" cy="914400"/>
            </a:xfrm>
            <a:prstGeom prst="rect">
              <a:avLst/>
            </a:prstGeom>
          </p:spPr>
          <p:txBody>
            <a:bodyPr vert="horz" wrap="none" lIns="91440" tIns="45720" rIns="91440" bIns="45720" rtlCol="0">
              <a:normAutofit/>
            </a:bodyPr>
            <a:lstStyle/>
            <a:p>
              <a:pPr marL="342900" marR="0" indent="-342900" algn="l" defTabSz="914400" rtl="0" eaLnBrk="0" fontAlgn="base" latinLnBrk="0" hangingPunct="0">
                <a:lnSpc>
                  <a:spcPct val="100000"/>
                </a:lnSpc>
                <a:spcBef>
                  <a:spcPct val="0"/>
                </a:spcBef>
                <a:spcAft>
                  <a:spcPct val="0"/>
                </a:spcAft>
                <a:buClrTx/>
                <a:buSzTx/>
                <a:buFont typeface="Arial" pitchFamily="34" charset="0"/>
                <a:buNone/>
                <a:tabLst/>
              </a:pPr>
              <a:endParaRPr kumimoji="0" lang="fr-FR" sz="2800" b="0" i="0" u="none" strike="noStrike" kern="1200" cap="none" spc="0" normalizeH="0" baseline="0" noProof="0" dirty="0">
                <a:ln>
                  <a:noFill/>
                </a:ln>
                <a:solidFill>
                  <a:srgbClr val="808080"/>
                </a:solidFill>
                <a:effectLst/>
                <a:uLnTx/>
                <a:uFillTx/>
                <a:latin typeface="Calibri" pitchFamily="34" charset="0"/>
                <a:ea typeface="Calibri" pitchFamily="34" charset="0"/>
                <a:cs typeface="Times New Roman" pitchFamily="18" charset="0"/>
              </a:endParaRPr>
            </a:p>
          </p:txBody>
        </p:sp>
        <p:sp>
          <p:nvSpPr>
            <p:cNvPr id="409" name="Rectangle 408"/>
            <p:cNvSpPr/>
            <p:nvPr/>
          </p:nvSpPr>
          <p:spPr>
            <a:xfrm>
              <a:off x="2534011" y="16056977"/>
              <a:ext cx="1694650" cy="596001"/>
            </a:xfrm>
            <a:prstGeom prst="rect">
              <a:avLst/>
            </a:prstGeom>
            <a:solidFill>
              <a:schemeClr val="bg1"/>
            </a:solidFill>
            <a:ln>
              <a:solidFill>
                <a:srgbClr val="A70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ysClr val="windowText" lastClr="000000"/>
                  </a:solidFill>
                </a:rPr>
                <a:t>Modules</a:t>
              </a:r>
            </a:p>
          </p:txBody>
        </p:sp>
        <p:sp>
          <p:nvSpPr>
            <p:cNvPr id="413" name="Rectangle 412"/>
            <p:cNvSpPr/>
            <p:nvPr/>
          </p:nvSpPr>
          <p:spPr>
            <a:xfrm>
              <a:off x="4249889" y="16062233"/>
              <a:ext cx="1443283" cy="596001"/>
            </a:xfrm>
            <a:prstGeom prst="rect">
              <a:avLst/>
            </a:prstGeom>
            <a:solidFill>
              <a:srgbClr val="A80039"/>
            </a:solidFill>
            <a:ln>
              <a:solidFill>
                <a:srgbClr val="A70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12</a:t>
              </a:r>
            </a:p>
          </p:txBody>
        </p:sp>
        <p:sp>
          <p:nvSpPr>
            <p:cNvPr id="415" name="Rectangle 414"/>
            <p:cNvSpPr/>
            <p:nvPr/>
          </p:nvSpPr>
          <p:spPr>
            <a:xfrm>
              <a:off x="7175231" y="16062233"/>
              <a:ext cx="1443283" cy="596001"/>
            </a:xfrm>
            <a:prstGeom prst="rect">
              <a:avLst/>
            </a:prstGeom>
            <a:solidFill>
              <a:srgbClr val="969696"/>
            </a:solidFill>
            <a:ln>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6</a:t>
              </a:r>
            </a:p>
          </p:txBody>
        </p:sp>
        <p:sp>
          <p:nvSpPr>
            <p:cNvPr id="417" name="Rectangle 416"/>
            <p:cNvSpPr/>
            <p:nvPr/>
          </p:nvSpPr>
          <p:spPr>
            <a:xfrm>
              <a:off x="2534011" y="16661326"/>
              <a:ext cx="1694650" cy="596001"/>
            </a:xfrm>
            <a:prstGeom prst="rect">
              <a:avLst/>
            </a:prstGeom>
            <a:solidFill>
              <a:schemeClr val="bg1"/>
            </a:solidFill>
            <a:ln>
              <a:solidFill>
                <a:srgbClr val="A70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ysClr val="windowText" lastClr="000000"/>
                  </a:solidFill>
                </a:rPr>
                <a:t>Heures</a:t>
              </a:r>
            </a:p>
          </p:txBody>
        </p:sp>
        <p:sp>
          <p:nvSpPr>
            <p:cNvPr id="418" name="Rectangle 417"/>
            <p:cNvSpPr/>
            <p:nvPr/>
          </p:nvSpPr>
          <p:spPr>
            <a:xfrm>
              <a:off x="2534011" y="17174047"/>
              <a:ext cx="1694650" cy="638679"/>
            </a:xfrm>
            <a:prstGeom prst="rect">
              <a:avLst/>
            </a:prstGeom>
            <a:solidFill>
              <a:schemeClr val="bg1"/>
            </a:solidFill>
            <a:ln>
              <a:solidFill>
                <a:srgbClr val="A70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ysClr val="windowText" lastClr="000000"/>
                  </a:solidFill>
                </a:rPr>
                <a:t>Crédits</a:t>
              </a:r>
            </a:p>
          </p:txBody>
        </p:sp>
        <p:sp>
          <p:nvSpPr>
            <p:cNvPr id="423" name="Rectangle 422"/>
            <p:cNvSpPr/>
            <p:nvPr/>
          </p:nvSpPr>
          <p:spPr>
            <a:xfrm>
              <a:off x="5714146" y="16062233"/>
              <a:ext cx="1443283" cy="596001"/>
            </a:xfrm>
            <a:prstGeom prst="rect">
              <a:avLst/>
            </a:prstGeom>
            <a:solidFill>
              <a:srgbClr val="A80039"/>
            </a:solidFill>
            <a:ln>
              <a:solidFill>
                <a:srgbClr val="A70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10</a:t>
              </a:r>
            </a:p>
          </p:txBody>
        </p:sp>
        <p:sp>
          <p:nvSpPr>
            <p:cNvPr id="424" name="Rectangle 423"/>
            <p:cNvSpPr/>
            <p:nvPr/>
          </p:nvSpPr>
          <p:spPr>
            <a:xfrm>
              <a:off x="8629965" y="16056977"/>
              <a:ext cx="1443283" cy="602853"/>
            </a:xfrm>
            <a:prstGeom prst="rect">
              <a:avLst/>
            </a:prstGeom>
            <a:solidFill>
              <a:srgbClr val="969696"/>
            </a:solidFill>
            <a:ln>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6</a:t>
              </a:r>
            </a:p>
          </p:txBody>
        </p:sp>
        <p:sp>
          <p:nvSpPr>
            <p:cNvPr id="429" name="Rectangle 428"/>
            <p:cNvSpPr/>
            <p:nvPr/>
          </p:nvSpPr>
          <p:spPr>
            <a:xfrm>
              <a:off x="4228661" y="15444903"/>
              <a:ext cx="1464511" cy="596001"/>
            </a:xfrm>
            <a:prstGeom prst="rect">
              <a:avLst/>
            </a:prstGeom>
            <a:solidFill>
              <a:schemeClr val="bg1"/>
            </a:solidFill>
            <a:ln>
              <a:solidFill>
                <a:srgbClr val="A70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ysClr val="windowText" lastClr="000000"/>
                  </a:solidFill>
                </a:rPr>
                <a:t>SDD I</a:t>
              </a:r>
            </a:p>
          </p:txBody>
        </p:sp>
        <p:sp>
          <p:nvSpPr>
            <p:cNvPr id="430" name="Rectangle 429"/>
            <p:cNvSpPr/>
            <p:nvPr/>
          </p:nvSpPr>
          <p:spPr>
            <a:xfrm>
              <a:off x="5693172" y="15444903"/>
              <a:ext cx="1464511" cy="596001"/>
            </a:xfrm>
            <a:prstGeom prst="rect">
              <a:avLst/>
            </a:prstGeom>
            <a:solidFill>
              <a:schemeClr val="bg1"/>
            </a:solidFill>
            <a:ln>
              <a:solidFill>
                <a:srgbClr val="A70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a:solidFill>
                    <a:sysClr val="windowText" lastClr="000000"/>
                  </a:solidFill>
                </a:rPr>
                <a:t>SDD II</a:t>
              </a:r>
              <a:endParaRPr lang="fr-FR" sz="2800" dirty="0">
                <a:solidFill>
                  <a:sysClr val="windowText" lastClr="000000"/>
                </a:solidFill>
              </a:endParaRPr>
            </a:p>
          </p:txBody>
        </p:sp>
        <p:sp>
          <p:nvSpPr>
            <p:cNvPr id="431" name="Rectangle 430"/>
            <p:cNvSpPr/>
            <p:nvPr/>
          </p:nvSpPr>
          <p:spPr>
            <a:xfrm>
              <a:off x="7175231" y="15444903"/>
              <a:ext cx="1464511" cy="596001"/>
            </a:xfrm>
            <a:prstGeom prst="rect">
              <a:avLst/>
            </a:prstGeom>
            <a:solidFill>
              <a:schemeClr val="bg1"/>
            </a:solidFill>
            <a:ln>
              <a:solidFill>
                <a:srgbClr val="A70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ysClr val="windowText" lastClr="000000"/>
                  </a:solidFill>
                </a:rPr>
                <a:t>SDD III</a:t>
              </a:r>
            </a:p>
          </p:txBody>
        </p:sp>
        <p:sp>
          <p:nvSpPr>
            <p:cNvPr id="432" name="Rectangle 431"/>
            <p:cNvSpPr/>
            <p:nvPr/>
          </p:nvSpPr>
          <p:spPr>
            <a:xfrm>
              <a:off x="8641858" y="15444903"/>
              <a:ext cx="1464511" cy="596001"/>
            </a:xfrm>
            <a:prstGeom prst="rect">
              <a:avLst/>
            </a:prstGeom>
            <a:solidFill>
              <a:schemeClr val="bg1"/>
            </a:solidFill>
            <a:ln>
              <a:solidFill>
                <a:srgbClr val="A70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ysClr val="windowText" lastClr="000000"/>
                  </a:solidFill>
                </a:rPr>
                <a:t>SDD IV</a:t>
              </a:r>
            </a:p>
          </p:txBody>
        </p:sp>
        <p:sp>
          <p:nvSpPr>
            <p:cNvPr id="434" name="Rectangle 433"/>
            <p:cNvSpPr/>
            <p:nvPr/>
          </p:nvSpPr>
          <p:spPr>
            <a:xfrm>
              <a:off x="10081172" y="15444901"/>
              <a:ext cx="1464511" cy="596001"/>
            </a:xfrm>
            <a:prstGeom prst="rect">
              <a:avLst/>
            </a:prstGeom>
            <a:solidFill>
              <a:schemeClr val="bg1"/>
            </a:solidFill>
            <a:ln>
              <a:solidFill>
                <a:srgbClr val="A70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ysClr val="windowText" lastClr="000000"/>
                  </a:solidFill>
                </a:rPr>
                <a:t>Total</a:t>
              </a:r>
            </a:p>
          </p:txBody>
        </p:sp>
        <p:sp>
          <p:nvSpPr>
            <p:cNvPr id="435" name="Rectangle 434"/>
            <p:cNvSpPr/>
            <p:nvPr/>
          </p:nvSpPr>
          <p:spPr>
            <a:xfrm>
              <a:off x="10081171" y="16046605"/>
              <a:ext cx="1464511" cy="613225"/>
            </a:xfrm>
            <a:prstGeom prst="rect">
              <a:avLst/>
            </a:prstGeom>
            <a:solidFill>
              <a:schemeClr val="bg1"/>
            </a:solidFill>
            <a:ln>
              <a:solidFill>
                <a:srgbClr val="A70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ysClr val="windowText" lastClr="000000"/>
                  </a:solidFill>
                </a:rPr>
                <a:t>34</a:t>
              </a:r>
            </a:p>
          </p:txBody>
        </p:sp>
        <p:sp>
          <p:nvSpPr>
            <p:cNvPr id="436" name="Rectangle 435"/>
            <p:cNvSpPr/>
            <p:nvPr/>
          </p:nvSpPr>
          <p:spPr>
            <a:xfrm>
              <a:off x="4249889" y="16671419"/>
              <a:ext cx="1443283" cy="596001"/>
            </a:xfrm>
            <a:prstGeom prst="rect">
              <a:avLst/>
            </a:prstGeom>
            <a:solidFill>
              <a:srgbClr val="A80039"/>
            </a:solidFill>
            <a:ln>
              <a:solidFill>
                <a:srgbClr val="A70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70</a:t>
              </a:r>
            </a:p>
          </p:txBody>
        </p:sp>
        <p:sp>
          <p:nvSpPr>
            <p:cNvPr id="437" name="Rectangle 436"/>
            <p:cNvSpPr/>
            <p:nvPr/>
          </p:nvSpPr>
          <p:spPr>
            <a:xfrm>
              <a:off x="7175231" y="16671419"/>
              <a:ext cx="1443283" cy="596001"/>
            </a:xfrm>
            <a:prstGeom prst="rect">
              <a:avLst/>
            </a:prstGeom>
            <a:solidFill>
              <a:srgbClr val="969696"/>
            </a:solidFill>
            <a:ln>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36</a:t>
              </a:r>
            </a:p>
          </p:txBody>
        </p:sp>
        <p:sp>
          <p:nvSpPr>
            <p:cNvPr id="438" name="Rectangle 437"/>
            <p:cNvSpPr/>
            <p:nvPr/>
          </p:nvSpPr>
          <p:spPr>
            <a:xfrm>
              <a:off x="5714146" y="16671419"/>
              <a:ext cx="1443283" cy="596001"/>
            </a:xfrm>
            <a:prstGeom prst="rect">
              <a:avLst/>
            </a:prstGeom>
            <a:solidFill>
              <a:srgbClr val="A80039"/>
            </a:solidFill>
            <a:ln>
              <a:solidFill>
                <a:srgbClr val="A70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60</a:t>
              </a:r>
            </a:p>
          </p:txBody>
        </p:sp>
        <p:sp>
          <p:nvSpPr>
            <p:cNvPr id="439" name="Rectangle 438"/>
            <p:cNvSpPr/>
            <p:nvPr/>
          </p:nvSpPr>
          <p:spPr>
            <a:xfrm>
              <a:off x="8629965" y="16673015"/>
              <a:ext cx="1443283" cy="596001"/>
            </a:xfrm>
            <a:prstGeom prst="rect">
              <a:avLst/>
            </a:prstGeom>
            <a:solidFill>
              <a:srgbClr val="969696"/>
            </a:solidFill>
            <a:ln>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30</a:t>
              </a:r>
            </a:p>
          </p:txBody>
        </p:sp>
        <p:sp>
          <p:nvSpPr>
            <p:cNvPr id="441" name="Rectangle 440"/>
            <p:cNvSpPr/>
            <p:nvPr/>
          </p:nvSpPr>
          <p:spPr>
            <a:xfrm>
              <a:off x="10081171" y="16655791"/>
              <a:ext cx="1464511" cy="613225"/>
            </a:xfrm>
            <a:prstGeom prst="rect">
              <a:avLst/>
            </a:prstGeom>
            <a:solidFill>
              <a:schemeClr val="bg1"/>
            </a:solidFill>
            <a:ln>
              <a:solidFill>
                <a:srgbClr val="A70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rPr>
                <a:t>196</a:t>
              </a:r>
            </a:p>
          </p:txBody>
        </p:sp>
        <p:sp>
          <p:nvSpPr>
            <p:cNvPr id="442" name="Rectangle 441"/>
            <p:cNvSpPr/>
            <p:nvPr/>
          </p:nvSpPr>
          <p:spPr>
            <a:xfrm>
              <a:off x="4249889" y="17216725"/>
              <a:ext cx="1443283" cy="596001"/>
            </a:xfrm>
            <a:prstGeom prst="rect">
              <a:avLst/>
            </a:prstGeom>
            <a:solidFill>
              <a:srgbClr val="A80039"/>
            </a:solidFill>
            <a:ln>
              <a:solidFill>
                <a:srgbClr val="A70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6</a:t>
              </a:r>
            </a:p>
          </p:txBody>
        </p:sp>
        <p:sp>
          <p:nvSpPr>
            <p:cNvPr id="443" name="Rectangle 442"/>
            <p:cNvSpPr/>
            <p:nvPr/>
          </p:nvSpPr>
          <p:spPr>
            <a:xfrm>
              <a:off x="7175231" y="17216725"/>
              <a:ext cx="1443283" cy="596001"/>
            </a:xfrm>
            <a:prstGeom prst="rect">
              <a:avLst/>
            </a:prstGeom>
            <a:solidFill>
              <a:srgbClr val="969696"/>
            </a:solidFill>
            <a:ln>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3</a:t>
              </a:r>
            </a:p>
          </p:txBody>
        </p:sp>
        <p:sp>
          <p:nvSpPr>
            <p:cNvPr id="444" name="Rectangle 443"/>
            <p:cNvSpPr/>
            <p:nvPr/>
          </p:nvSpPr>
          <p:spPr>
            <a:xfrm>
              <a:off x="5714146" y="17216725"/>
              <a:ext cx="1443283" cy="596001"/>
            </a:xfrm>
            <a:prstGeom prst="rect">
              <a:avLst/>
            </a:prstGeom>
            <a:solidFill>
              <a:srgbClr val="A80039"/>
            </a:solidFill>
            <a:ln>
              <a:solidFill>
                <a:srgbClr val="A70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5</a:t>
              </a:r>
            </a:p>
          </p:txBody>
        </p:sp>
        <p:sp>
          <p:nvSpPr>
            <p:cNvPr id="445" name="Rectangle 444"/>
            <p:cNvSpPr/>
            <p:nvPr/>
          </p:nvSpPr>
          <p:spPr>
            <a:xfrm>
              <a:off x="8637888" y="17209706"/>
              <a:ext cx="1443283" cy="599248"/>
            </a:xfrm>
            <a:prstGeom prst="rect">
              <a:avLst/>
            </a:prstGeom>
            <a:solidFill>
              <a:srgbClr val="969696"/>
            </a:solidFill>
            <a:ln>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3</a:t>
              </a:r>
            </a:p>
          </p:txBody>
        </p:sp>
        <p:sp>
          <p:nvSpPr>
            <p:cNvPr id="447" name="Rectangle 446"/>
            <p:cNvSpPr/>
            <p:nvPr/>
          </p:nvSpPr>
          <p:spPr>
            <a:xfrm>
              <a:off x="10081171" y="17201097"/>
              <a:ext cx="1464511" cy="616467"/>
            </a:xfrm>
            <a:prstGeom prst="rect">
              <a:avLst/>
            </a:prstGeom>
            <a:solidFill>
              <a:schemeClr val="bg1"/>
            </a:solidFill>
            <a:ln>
              <a:solidFill>
                <a:srgbClr val="A700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ysClr val="windowText" lastClr="000000"/>
                  </a:solidFill>
                </a:rPr>
                <a:t>17</a:t>
              </a:r>
            </a:p>
          </p:txBody>
        </p:sp>
        <p:cxnSp>
          <p:nvCxnSpPr>
            <p:cNvPr id="512" name="Connecteur droit avec flèche 511"/>
            <p:cNvCxnSpPr>
              <a:cxnSpLocks/>
            </p:cNvCxnSpPr>
            <p:nvPr/>
          </p:nvCxnSpPr>
          <p:spPr>
            <a:xfrm>
              <a:off x="916686" y="20561824"/>
              <a:ext cx="1251577" cy="0"/>
            </a:xfrm>
            <a:prstGeom prst="straightConnector1">
              <a:avLst/>
            </a:prstGeom>
            <a:ln w="76200">
              <a:solidFill>
                <a:srgbClr val="F6A72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13" name="Connecteur droit avec flèche 512"/>
            <p:cNvCxnSpPr>
              <a:cxnSpLocks/>
            </p:cNvCxnSpPr>
            <p:nvPr/>
          </p:nvCxnSpPr>
          <p:spPr>
            <a:xfrm>
              <a:off x="903274" y="18401584"/>
              <a:ext cx="1264990" cy="3469"/>
            </a:xfrm>
            <a:prstGeom prst="straightConnector1">
              <a:avLst/>
            </a:prstGeom>
            <a:ln w="76200">
              <a:solidFill>
                <a:srgbClr val="F6A72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14" name="Connecteur droit avec flèche 513"/>
            <p:cNvCxnSpPr>
              <a:cxnSpLocks/>
            </p:cNvCxnSpPr>
            <p:nvPr/>
          </p:nvCxnSpPr>
          <p:spPr>
            <a:xfrm>
              <a:off x="916687" y="19121664"/>
              <a:ext cx="1251577" cy="0"/>
            </a:xfrm>
            <a:prstGeom prst="straightConnector1">
              <a:avLst/>
            </a:prstGeom>
            <a:ln w="76200">
              <a:solidFill>
                <a:srgbClr val="F6A723"/>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15" name="Connecteur droit avec flèche 514"/>
            <p:cNvCxnSpPr>
              <a:cxnSpLocks/>
            </p:cNvCxnSpPr>
            <p:nvPr/>
          </p:nvCxnSpPr>
          <p:spPr>
            <a:xfrm>
              <a:off x="916687" y="19841744"/>
              <a:ext cx="1251577" cy="0"/>
            </a:xfrm>
            <a:prstGeom prst="straightConnector1">
              <a:avLst/>
            </a:prstGeom>
            <a:ln w="76200">
              <a:solidFill>
                <a:srgbClr val="F6A723"/>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C24B533-70B2-BC00-B9E9-6E089E9347CF}"/>
                </a:ext>
              </a:extLst>
            </p:cNvPr>
            <p:cNvSpPr txBox="1"/>
            <p:nvPr/>
          </p:nvSpPr>
          <p:spPr>
            <a:xfrm>
              <a:off x="12503888" y="21339689"/>
              <a:ext cx="0" cy="0"/>
            </a:xfrm>
            <a:prstGeom prst="rect">
              <a:avLst/>
            </a:prstGeom>
          </p:spPr>
          <p:txBody>
            <a:bodyPr vert="horz" wrap="none" lIns="91440" tIns="45720" rIns="91440" bIns="45720" rtlCol="0">
              <a:normAutofit fontScale="25000" lnSpcReduction="20000"/>
            </a:bodyPr>
            <a:lstStyle/>
            <a:p>
              <a:pPr marL="342900" marR="0" indent="-342900" algn="l" defTabSz="914400" rtl="0" eaLnBrk="0" fontAlgn="base" latinLnBrk="0" hangingPunct="0">
                <a:lnSpc>
                  <a:spcPct val="100000"/>
                </a:lnSpc>
                <a:spcBef>
                  <a:spcPct val="0"/>
                </a:spcBef>
                <a:spcAft>
                  <a:spcPct val="0"/>
                </a:spcAft>
                <a:buClrTx/>
                <a:buSzTx/>
                <a:buFont typeface="Arial" pitchFamily="34" charset="0"/>
                <a:buNone/>
                <a:tabLst/>
              </a:pPr>
              <a:endParaRPr kumimoji="0" lang="en-BE" sz="2800" i="0" u="none" strike="noStrike" kern="1200" cap="none" spc="0" normalizeH="0" baseline="0" noProof="0" dirty="0">
                <a:ln>
                  <a:noFill/>
                </a:ln>
                <a:solidFill>
                  <a:srgbClr val="808080"/>
                </a:solidFill>
                <a:effectLst/>
                <a:uLnTx/>
                <a:uFillTx/>
                <a:latin typeface="Calibri" pitchFamily="34" charset="0"/>
                <a:ea typeface="Calibri" pitchFamily="34" charset="0"/>
                <a:cs typeface="Times New Roman" pitchFamily="18" charset="0"/>
              </a:endParaRPr>
            </a:p>
          </p:txBody>
        </p:sp>
        <p:sp>
          <p:nvSpPr>
            <p:cNvPr id="26" name="TextBox 25">
              <a:extLst>
                <a:ext uri="{FF2B5EF4-FFF2-40B4-BE49-F238E27FC236}">
                  <a16:creationId xmlns:a16="http://schemas.microsoft.com/office/drawing/2014/main" id="{9B2D4EB5-4A6E-D256-6137-AE3C7DFE12FD}"/>
                </a:ext>
              </a:extLst>
            </p:cNvPr>
            <p:cNvSpPr txBox="1"/>
            <p:nvPr/>
          </p:nvSpPr>
          <p:spPr>
            <a:xfrm>
              <a:off x="10329863" y="21018439"/>
              <a:ext cx="0" cy="0"/>
            </a:xfrm>
            <a:prstGeom prst="rect">
              <a:avLst/>
            </a:prstGeom>
          </p:spPr>
          <p:txBody>
            <a:bodyPr vert="horz" wrap="none" lIns="91440" tIns="45720" rIns="91440" bIns="45720" rtlCol="0">
              <a:normAutofit fontScale="25000" lnSpcReduction="20000"/>
            </a:bodyPr>
            <a:lstStyle/>
            <a:p>
              <a:pPr marL="342900" marR="0" indent="-342900" algn="l" defTabSz="914400" rtl="0" eaLnBrk="0" fontAlgn="base" latinLnBrk="0" hangingPunct="0">
                <a:lnSpc>
                  <a:spcPct val="100000"/>
                </a:lnSpc>
                <a:spcBef>
                  <a:spcPct val="0"/>
                </a:spcBef>
                <a:spcAft>
                  <a:spcPct val="0"/>
                </a:spcAft>
                <a:buClrTx/>
                <a:buSzTx/>
                <a:buFont typeface="Arial" pitchFamily="34" charset="0"/>
                <a:buNone/>
                <a:tabLst/>
              </a:pPr>
              <a:endParaRPr kumimoji="0" lang="en-BE" sz="2800" i="0" u="none" strike="noStrike" kern="1200" cap="none" spc="0" normalizeH="0" baseline="0" noProof="0" dirty="0">
                <a:ln>
                  <a:noFill/>
                </a:ln>
                <a:solidFill>
                  <a:srgbClr val="808080"/>
                </a:solidFill>
                <a:effectLst/>
                <a:uLnTx/>
                <a:uFillTx/>
                <a:latin typeface="Calibri" pitchFamily="34" charset="0"/>
                <a:ea typeface="Calibri" pitchFamily="34" charset="0"/>
                <a:cs typeface="Times New Roman" pitchFamily="18" charset="0"/>
              </a:endParaRPr>
            </a:p>
          </p:txBody>
        </p:sp>
        <p:sp>
          <p:nvSpPr>
            <p:cNvPr id="39" name="TextBox 38">
              <a:extLst>
                <a:ext uri="{FF2B5EF4-FFF2-40B4-BE49-F238E27FC236}">
                  <a16:creationId xmlns:a16="http://schemas.microsoft.com/office/drawing/2014/main" id="{D56E70C0-F9CC-927B-A81E-163D21B2DFC4}"/>
                </a:ext>
              </a:extLst>
            </p:cNvPr>
            <p:cNvSpPr txBox="1"/>
            <p:nvPr/>
          </p:nvSpPr>
          <p:spPr>
            <a:xfrm>
              <a:off x="12121116" y="15792282"/>
              <a:ext cx="0" cy="0"/>
            </a:xfrm>
            <a:prstGeom prst="rect">
              <a:avLst/>
            </a:prstGeom>
          </p:spPr>
          <p:txBody>
            <a:bodyPr vert="horz" wrap="none" lIns="91440" tIns="45720" rIns="91440" bIns="45720" rtlCol="0">
              <a:normAutofit fontScale="25000" lnSpcReduction="20000"/>
            </a:bodyPr>
            <a:lstStyle/>
            <a:p>
              <a:pPr marL="342900" marR="0" indent="-342900" algn="l" defTabSz="914400" rtl="0" eaLnBrk="0" fontAlgn="base" latinLnBrk="0" hangingPunct="0">
                <a:lnSpc>
                  <a:spcPct val="100000"/>
                </a:lnSpc>
                <a:spcBef>
                  <a:spcPct val="0"/>
                </a:spcBef>
                <a:spcAft>
                  <a:spcPct val="0"/>
                </a:spcAft>
                <a:buClrTx/>
                <a:buSzTx/>
                <a:buFont typeface="Arial" pitchFamily="34" charset="0"/>
                <a:buNone/>
                <a:tabLst/>
              </a:pPr>
              <a:endParaRPr kumimoji="0" lang="en-BE" sz="2800" b="0" i="0" u="none" strike="noStrike" kern="1200" cap="none" spc="0" normalizeH="0" baseline="0" noProof="0" dirty="0">
                <a:ln>
                  <a:noFill/>
                </a:ln>
                <a:solidFill>
                  <a:srgbClr val="808080"/>
                </a:solidFill>
                <a:effectLst/>
                <a:uLnTx/>
                <a:uFillTx/>
                <a:latin typeface="Calibri" pitchFamily="34" charset="0"/>
                <a:ea typeface="Calibri" pitchFamily="34" charset="0"/>
                <a:cs typeface="Times New Roman" pitchFamily="18" charset="0"/>
              </a:endParaRPr>
            </a:p>
          </p:txBody>
        </p:sp>
      </p:grpSp>
      <p:sp>
        <p:nvSpPr>
          <p:cNvPr id="60" name="ZoneTexte 99">
            <a:extLst>
              <a:ext uri="{FF2B5EF4-FFF2-40B4-BE49-F238E27FC236}">
                <a16:creationId xmlns:a16="http://schemas.microsoft.com/office/drawing/2014/main" id="{32838A79-A4FB-44FD-36FE-60ABB6617C8F}"/>
              </a:ext>
            </a:extLst>
          </p:cNvPr>
          <p:cNvSpPr txBox="1"/>
          <p:nvPr/>
        </p:nvSpPr>
        <p:spPr>
          <a:xfrm>
            <a:off x="676014" y="22941124"/>
            <a:ext cx="4668445" cy="1693665"/>
          </a:xfrm>
          <a:prstGeom prst="rect">
            <a:avLst/>
          </a:prstGeom>
        </p:spPr>
        <p:txBody>
          <a:bodyPr vert="horz" wrap="none" lIns="91440" tIns="45720" rIns="91440" bIns="45720" rtlCol="0">
            <a:normAutofit/>
          </a:bodyPr>
          <a:lstStyle/>
          <a:p>
            <a:pPr marL="342900" marR="0" indent="-342900" algn="ctr" defTabSz="914400" rtl="0" eaLnBrk="0" fontAlgn="base" latinLnBrk="0" hangingPunct="0">
              <a:lnSpc>
                <a:spcPct val="100000"/>
              </a:lnSpc>
              <a:spcBef>
                <a:spcPct val="0"/>
              </a:spcBef>
              <a:spcAft>
                <a:spcPct val="0"/>
              </a:spcAft>
              <a:buClrTx/>
              <a:buSzTx/>
              <a:buFont typeface="Arial" pitchFamily="34" charset="0"/>
              <a:buNone/>
              <a:tabLst/>
            </a:pPr>
            <a:r>
              <a:rPr lang="fr-FR" sz="3200" dirty="0">
                <a:latin typeface="Helvetica" charset="0"/>
                <a:ea typeface="Helvetica" charset="0"/>
                <a:cs typeface="Helvetica" charset="0"/>
              </a:rPr>
              <a:t>Exportation des notes</a:t>
            </a:r>
          </a:p>
          <a:p>
            <a:pPr marL="342900" marR="0" indent="-342900" algn="ctr" defTabSz="914400" rtl="0" eaLnBrk="0" fontAlgn="base" latinLnBrk="0" hangingPunct="0">
              <a:lnSpc>
                <a:spcPct val="100000"/>
              </a:lnSpc>
              <a:spcBef>
                <a:spcPct val="0"/>
              </a:spcBef>
              <a:spcAft>
                <a:spcPct val="0"/>
              </a:spcAft>
              <a:buClrTx/>
              <a:buSzTx/>
              <a:buFont typeface="Arial" pitchFamily="34" charset="0"/>
              <a:buNone/>
              <a:tabLst/>
            </a:pPr>
            <a:r>
              <a:rPr lang="fr-FR" sz="3200" dirty="0">
                <a:latin typeface="Helvetica" charset="0"/>
                <a:ea typeface="Helvetica" charset="0"/>
                <a:cs typeface="Helvetica" charset="0"/>
              </a:rPr>
              <a:t> vers Moodle</a:t>
            </a:r>
            <a:endParaRPr kumimoji="0" lang="fr-FR" sz="3200" i="0" u="none" strike="noStrike" kern="1200" cap="none" spc="0" normalizeH="0" baseline="0" noProof="0" dirty="0">
              <a:ln>
                <a:noFill/>
              </a:ln>
              <a:effectLst/>
              <a:uLnTx/>
              <a:uFillTx/>
              <a:latin typeface="Helvetica" charset="0"/>
              <a:ea typeface="Helvetica" charset="0"/>
              <a:cs typeface="Helvetica" charset="0"/>
            </a:endParaRPr>
          </a:p>
        </p:txBody>
      </p:sp>
      <p:sp>
        <p:nvSpPr>
          <p:cNvPr id="61" name="TextBox 60">
            <a:extLst>
              <a:ext uri="{FF2B5EF4-FFF2-40B4-BE49-F238E27FC236}">
                <a16:creationId xmlns:a16="http://schemas.microsoft.com/office/drawing/2014/main" id="{17644775-DAE4-65D2-5623-8BEC0DEC7238}"/>
              </a:ext>
            </a:extLst>
          </p:cNvPr>
          <p:cNvSpPr txBox="1"/>
          <p:nvPr/>
        </p:nvSpPr>
        <p:spPr>
          <a:xfrm>
            <a:off x="1083696" y="37840343"/>
            <a:ext cx="0" cy="0"/>
          </a:xfrm>
          <a:prstGeom prst="rect">
            <a:avLst/>
          </a:prstGeom>
        </p:spPr>
        <p:txBody>
          <a:bodyPr vert="horz" wrap="none" lIns="91440" tIns="45720" rIns="91440" bIns="45720" rtlCol="0">
            <a:normAutofit fontScale="25000" lnSpcReduction="20000"/>
          </a:bodyPr>
          <a:lstStyle/>
          <a:p>
            <a:pPr marL="342900" marR="0" indent="-342900" algn="l" defTabSz="914400" rtl="0" eaLnBrk="0" fontAlgn="base" latinLnBrk="0" hangingPunct="0">
              <a:lnSpc>
                <a:spcPct val="100000"/>
              </a:lnSpc>
              <a:spcBef>
                <a:spcPct val="0"/>
              </a:spcBef>
              <a:spcAft>
                <a:spcPct val="0"/>
              </a:spcAft>
              <a:buClrTx/>
              <a:buSzTx/>
              <a:buFont typeface="Arial" pitchFamily="34" charset="0"/>
              <a:buNone/>
              <a:tabLst/>
            </a:pPr>
            <a:endParaRPr kumimoji="0" lang="en-BE" sz="2800" b="0" i="0" u="none" strike="noStrike" kern="1200" cap="none" spc="0" normalizeH="0" baseline="0" noProof="0" dirty="0">
              <a:ln>
                <a:noFill/>
              </a:ln>
              <a:solidFill>
                <a:srgbClr val="808080"/>
              </a:solidFill>
              <a:effectLst/>
              <a:uLnTx/>
              <a:uFillTx/>
              <a:latin typeface="Calibri" pitchFamily="34" charset="0"/>
              <a:ea typeface="Calibri" pitchFamily="34" charset="0"/>
              <a:cs typeface="Times New Roman" pitchFamily="18" charset="0"/>
            </a:endParaRPr>
          </a:p>
        </p:txBody>
      </p:sp>
      <p:cxnSp>
        <p:nvCxnSpPr>
          <p:cNvPr id="62" name="Connecteur droit avec flèche 556">
            <a:extLst>
              <a:ext uri="{FF2B5EF4-FFF2-40B4-BE49-F238E27FC236}">
                <a16:creationId xmlns:a16="http://schemas.microsoft.com/office/drawing/2014/main" id="{047BB717-F2E6-E68F-6FA4-BBFBEDD0E737}"/>
              </a:ext>
            </a:extLst>
          </p:cNvPr>
          <p:cNvCxnSpPr>
            <a:cxnSpLocks/>
          </p:cNvCxnSpPr>
          <p:nvPr/>
        </p:nvCxnSpPr>
        <p:spPr>
          <a:xfrm>
            <a:off x="27435099" y="28146584"/>
            <a:ext cx="0" cy="2241777"/>
          </a:xfrm>
          <a:prstGeom prst="straightConnector1">
            <a:avLst/>
          </a:prstGeom>
          <a:ln w="152400">
            <a:solidFill>
              <a:srgbClr val="F6A723"/>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4" name="ZoneTexte 99">
            <a:extLst>
              <a:ext uri="{FF2B5EF4-FFF2-40B4-BE49-F238E27FC236}">
                <a16:creationId xmlns:a16="http://schemas.microsoft.com/office/drawing/2014/main" id="{A83953DF-E810-3886-13EC-FDF8C9681D8D}"/>
              </a:ext>
            </a:extLst>
          </p:cNvPr>
          <p:cNvSpPr txBox="1"/>
          <p:nvPr/>
        </p:nvSpPr>
        <p:spPr>
          <a:xfrm>
            <a:off x="543786" y="30359134"/>
            <a:ext cx="4668445" cy="1693665"/>
          </a:xfrm>
          <a:prstGeom prst="rect">
            <a:avLst/>
          </a:prstGeom>
        </p:spPr>
        <p:txBody>
          <a:bodyPr vert="horz" wrap="none" lIns="91440" tIns="45720" rIns="91440" bIns="45720" rtlCol="0">
            <a:normAutofit/>
          </a:bodyPr>
          <a:lstStyle/>
          <a:p>
            <a:pPr marL="342900" marR="0" indent="-342900" algn="ctr" defTabSz="914400" rtl="0" eaLnBrk="0" fontAlgn="base" latinLnBrk="0" hangingPunct="0">
              <a:lnSpc>
                <a:spcPct val="100000"/>
              </a:lnSpc>
              <a:spcBef>
                <a:spcPct val="0"/>
              </a:spcBef>
              <a:spcAft>
                <a:spcPct val="0"/>
              </a:spcAft>
              <a:buClrTx/>
              <a:buSzTx/>
              <a:buFont typeface="Arial" pitchFamily="34" charset="0"/>
              <a:buNone/>
              <a:tabLst/>
            </a:pPr>
            <a:r>
              <a:rPr lang="fr-FR" sz="3200" dirty="0">
                <a:latin typeface="Helvetica" charset="0"/>
                <a:ea typeface="Helvetica" charset="0"/>
                <a:cs typeface="Helvetica" charset="0"/>
              </a:rPr>
              <a:t>Rapport de progression </a:t>
            </a:r>
          </a:p>
          <a:p>
            <a:pPr marL="342900" marR="0" indent="-342900" algn="ctr" defTabSz="914400" rtl="0" eaLnBrk="0" fontAlgn="base" latinLnBrk="0" hangingPunct="0">
              <a:lnSpc>
                <a:spcPct val="100000"/>
              </a:lnSpc>
              <a:spcBef>
                <a:spcPct val="0"/>
              </a:spcBef>
              <a:spcAft>
                <a:spcPct val="0"/>
              </a:spcAft>
              <a:buClrTx/>
              <a:buSzTx/>
              <a:buFont typeface="Arial" pitchFamily="34" charset="0"/>
              <a:buNone/>
              <a:tabLst/>
            </a:pPr>
            <a:r>
              <a:rPr lang="fr-FR" sz="3200" dirty="0">
                <a:latin typeface="Helvetica" charset="0"/>
                <a:ea typeface="Helvetica" charset="0"/>
                <a:cs typeface="Helvetica" charset="0"/>
              </a:rPr>
              <a:t>p</a:t>
            </a:r>
            <a:r>
              <a:rPr kumimoji="0" lang="fr-FR" sz="3200" i="0" u="none" strike="noStrike" kern="1200" cap="none" spc="0" normalizeH="0" baseline="0" noProof="0" dirty="0" err="1">
                <a:ln>
                  <a:noFill/>
                </a:ln>
                <a:effectLst/>
                <a:uLnTx/>
                <a:uFillTx/>
                <a:latin typeface="Helvetica" charset="0"/>
                <a:ea typeface="Helvetica" charset="0"/>
                <a:cs typeface="Helvetica" charset="0"/>
              </a:rPr>
              <a:t>our</a:t>
            </a:r>
            <a:r>
              <a:rPr kumimoji="0" lang="fr-FR" sz="3200" i="0" u="none" strike="noStrike" kern="1200" cap="none" spc="0" normalizeH="0" baseline="0" noProof="0" dirty="0">
                <a:ln>
                  <a:noFill/>
                </a:ln>
                <a:effectLst/>
                <a:uLnTx/>
                <a:uFillTx/>
                <a:latin typeface="Helvetica" charset="0"/>
                <a:ea typeface="Helvetica" charset="0"/>
                <a:cs typeface="Helvetica" charset="0"/>
              </a:rPr>
              <a:t> les étudiants</a:t>
            </a:r>
          </a:p>
        </p:txBody>
      </p:sp>
      <p:cxnSp>
        <p:nvCxnSpPr>
          <p:cNvPr id="66" name="Connecteur droit avec flèche 556">
            <a:extLst>
              <a:ext uri="{FF2B5EF4-FFF2-40B4-BE49-F238E27FC236}">
                <a16:creationId xmlns:a16="http://schemas.microsoft.com/office/drawing/2014/main" id="{F649FCDD-D825-6A32-FE23-0F407292B37A}"/>
              </a:ext>
            </a:extLst>
          </p:cNvPr>
          <p:cNvCxnSpPr>
            <a:cxnSpLocks/>
          </p:cNvCxnSpPr>
          <p:nvPr/>
        </p:nvCxnSpPr>
        <p:spPr>
          <a:xfrm>
            <a:off x="24390811" y="25959023"/>
            <a:ext cx="1316096" cy="0"/>
          </a:xfrm>
          <a:prstGeom prst="straightConnector1">
            <a:avLst/>
          </a:prstGeom>
          <a:ln w="152400">
            <a:solidFill>
              <a:srgbClr val="F6A723"/>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ZoneTexte 99">
            <a:extLst>
              <a:ext uri="{FF2B5EF4-FFF2-40B4-BE49-F238E27FC236}">
                <a16:creationId xmlns:a16="http://schemas.microsoft.com/office/drawing/2014/main" id="{85A4A940-0FE0-0E10-DFEE-59B1824129FF}"/>
              </a:ext>
            </a:extLst>
          </p:cNvPr>
          <p:cNvSpPr txBox="1"/>
          <p:nvPr/>
        </p:nvSpPr>
        <p:spPr>
          <a:xfrm>
            <a:off x="25058835" y="22836408"/>
            <a:ext cx="4668445" cy="1693665"/>
          </a:xfrm>
          <a:prstGeom prst="rect">
            <a:avLst/>
          </a:prstGeom>
        </p:spPr>
        <p:txBody>
          <a:bodyPr vert="horz" wrap="none" lIns="91440" tIns="45720" rIns="91440" bIns="45720" rtlCol="0">
            <a:normAutofit/>
          </a:bodyPr>
          <a:lstStyle/>
          <a:p>
            <a:pPr marL="342900" marR="0" indent="-342900" algn="ctr" defTabSz="914400" rtl="0" eaLnBrk="0" fontAlgn="base" latinLnBrk="0" hangingPunct="0">
              <a:lnSpc>
                <a:spcPct val="100000"/>
              </a:lnSpc>
              <a:spcBef>
                <a:spcPct val="0"/>
              </a:spcBef>
              <a:spcAft>
                <a:spcPct val="0"/>
              </a:spcAft>
              <a:buClrTx/>
              <a:buSzTx/>
              <a:buFont typeface="Arial" pitchFamily="34" charset="0"/>
              <a:buNone/>
              <a:tabLst/>
            </a:pPr>
            <a:r>
              <a:rPr lang="fr-FR" sz="3200" dirty="0">
                <a:latin typeface="Helvetica" charset="0"/>
                <a:ea typeface="Helvetica" charset="0"/>
                <a:cs typeface="Helvetica" charset="0"/>
              </a:rPr>
              <a:t>Exportation dans un LRS</a:t>
            </a:r>
            <a:endParaRPr kumimoji="0" lang="fr-FR" sz="3200" i="0" u="none" strike="noStrike" kern="1200" cap="none" spc="0" normalizeH="0" baseline="0" noProof="0" dirty="0">
              <a:ln>
                <a:noFill/>
              </a:ln>
              <a:effectLst/>
              <a:uLnTx/>
              <a:uFillTx/>
              <a:latin typeface="Helvetica" charset="0"/>
              <a:ea typeface="Helvetica" charset="0"/>
              <a:cs typeface="Helvetica" charset="0"/>
            </a:endParaRPr>
          </a:p>
        </p:txBody>
      </p:sp>
      <p:sp>
        <p:nvSpPr>
          <p:cNvPr id="79" name="ZoneTexte 99">
            <a:extLst>
              <a:ext uri="{FF2B5EF4-FFF2-40B4-BE49-F238E27FC236}">
                <a16:creationId xmlns:a16="http://schemas.microsoft.com/office/drawing/2014/main" id="{CFF48123-3E57-DD6D-A554-12058F73BC1D}"/>
              </a:ext>
            </a:extLst>
          </p:cNvPr>
          <p:cNvSpPr txBox="1"/>
          <p:nvPr/>
        </p:nvSpPr>
        <p:spPr>
          <a:xfrm>
            <a:off x="25142918" y="30458046"/>
            <a:ext cx="4668445" cy="1693665"/>
          </a:xfrm>
          <a:prstGeom prst="rect">
            <a:avLst/>
          </a:prstGeom>
        </p:spPr>
        <p:txBody>
          <a:bodyPr vert="horz" wrap="none" lIns="91440" tIns="45720" rIns="91440" bIns="45720" rtlCol="0">
            <a:normAutofit/>
          </a:bodyPr>
          <a:lstStyle/>
          <a:p>
            <a:pPr marL="342900" marR="0" indent="-342900" algn="ctr" defTabSz="914400" rtl="0" eaLnBrk="0" fontAlgn="base" latinLnBrk="0" hangingPunct="0">
              <a:lnSpc>
                <a:spcPct val="100000"/>
              </a:lnSpc>
              <a:spcBef>
                <a:spcPct val="0"/>
              </a:spcBef>
              <a:spcAft>
                <a:spcPct val="0"/>
              </a:spcAft>
              <a:buClrTx/>
              <a:buSzTx/>
              <a:buFont typeface="Arial" pitchFamily="34" charset="0"/>
              <a:buNone/>
              <a:tabLst/>
            </a:pPr>
            <a:r>
              <a:rPr lang="fr-FR" sz="3200" dirty="0">
                <a:latin typeface="Helvetica" charset="0"/>
                <a:ea typeface="Helvetica" charset="0"/>
                <a:cs typeface="Helvetica" charset="0"/>
              </a:rPr>
              <a:t>Learning </a:t>
            </a:r>
            <a:r>
              <a:rPr lang="fr-FR" sz="3200" dirty="0" err="1">
                <a:latin typeface="Helvetica" charset="0"/>
                <a:ea typeface="Helvetica" charset="0"/>
                <a:cs typeface="Helvetica" charset="0"/>
              </a:rPr>
              <a:t>analytics</a:t>
            </a:r>
            <a:r>
              <a:rPr lang="fr-FR" sz="3200" dirty="0">
                <a:latin typeface="Helvetica" charset="0"/>
                <a:ea typeface="Helvetica" charset="0"/>
                <a:cs typeface="Helvetica" charset="0"/>
              </a:rPr>
              <a:t> </a:t>
            </a:r>
          </a:p>
          <a:p>
            <a:pPr marL="342900" marR="0" indent="-342900" algn="ctr" defTabSz="914400" rtl="0" eaLnBrk="0" fontAlgn="base" latinLnBrk="0" hangingPunct="0">
              <a:lnSpc>
                <a:spcPct val="100000"/>
              </a:lnSpc>
              <a:spcBef>
                <a:spcPct val="0"/>
              </a:spcBef>
              <a:spcAft>
                <a:spcPct val="0"/>
              </a:spcAft>
              <a:buClrTx/>
              <a:buSzTx/>
              <a:buFont typeface="Arial" pitchFamily="34" charset="0"/>
              <a:buNone/>
              <a:tabLst/>
            </a:pPr>
            <a:r>
              <a:rPr lang="fr-FR" sz="2400" dirty="0">
                <a:latin typeface="Helvetica" charset="0"/>
                <a:ea typeface="Helvetica" charset="0"/>
                <a:cs typeface="Helvetica" charset="0"/>
              </a:rPr>
              <a:t>(Engels </a:t>
            </a:r>
            <a:r>
              <a:rPr lang="fr-FR" sz="2400" i="1" dirty="0">
                <a:latin typeface="Helvetica" charset="0"/>
                <a:ea typeface="Helvetica" charset="0"/>
                <a:cs typeface="Helvetica" charset="0"/>
              </a:rPr>
              <a:t>et al</a:t>
            </a:r>
            <a:r>
              <a:rPr lang="fr-FR" sz="2400" dirty="0">
                <a:latin typeface="Helvetica" charset="0"/>
                <a:ea typeface="Helvetica" charset="0"/>
                <a:cs typeface="Helvetica" charset="0"/>
              </a:rPr>
              <a:t> 2023)</a:t>
            </a:r>
            <a:endParaRPr kumimoji="0" lang="fr-FR" sz="2400" i="0" u="none" strike="noStrike" kern="1200" cap="none" spc="0" normalizeH="0" baseline="0" noProof="0" dirty="0">
              <a:ln>
                <a:noFill/>
              </a:ln>
              <a:effectLst/>
              <a:uLnTx/>
              <a:uFillTx/>
              <a:latin typeface="Helvetica" charset="0"/>
              <a:ea typeface="Helvetica" charset="0"/>
              <a:cs typeface="Helvetica" charset="0"/>
            </a:endParaRPr>
          </a:p>
        </p:txBody>
      </p:sp>
      <p:pic>
        <p:nvPicPr>
          <p:cNvPr id="85" name="Picture 84" descr="A white board with a graph and arrow&#10;&#10;Description automatically generated with low confidence">
            <a:extLst>
              <a:ext uri="{FF2B5EF4-FFF2-40B4-BE49-F238E27FC236}">
                <a16:creationId xmlns:a16="http://schemas.microsoft.com/office/drawing/2014/main" id="{2839F5A9-4207-CBE6-F551-F66D76F71C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06418" y="31863268"/>
            <a:ext cx="4796234" cy="4796234"/>
          </a:xfrm>
          <a:prstGeom prst="rect">
            <a:avLst/>
          </a:prstGeom>
        </p:spPr>
      </p:pic>
      <p:pic>
        <p:nvPicPr>
          <p:cNvPr id="98" name="Picture 97" descr="A picture containing circle, screenshot, design&#10;&#10;Description automatically generated">
            <a:extLst>
              <a:ext uri="{FF2B5EF4-FFF2-40B4-BE49-F238E27FC236}">
                <a16:creationId xmlns:a16="http://schemas.microsoft.com/office/drawing/2014/main" id="{AF9FDF8B-DC2D-1989-0041-C9AB393A6D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755823" y="23574596"/>
            <a:ext cx="4199556" cy="4199556"/>
          </a:xfrm>
          <a:prstGeom prst="rect">
            <a:avLst/>
          </a:prstGeom>
        </p:spPr>
      </p:pic>
      <p:pic>
        <p:nvPicPr>
          <p:cNvPr id="104" name="Picture 103" descr="A picture containing logo, graphics, symbol, design&#10;&#10;Description automatically generated">
            <a:extLst>
              <a:ext uri="{FF2B5EF4-FFF2-40B4-BE49-F238E27FC236}">
                <a16:creationId xmlns:a16="http://schemas.microsoft.com/office/drawing/2014/main" id="{C282E94D-DC01-E656-9906-88EEE134D48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4067" y="23657736"/>
            <a:ext cx="4430794" cy="4430794"/>
          </a:xfrm>
          <a:prstGeom prst="rect">
            <a:avLst/>
          </a:prstGeom>
        </p:spPr>
      </p:pic>
      <p:pic>
        <p:nvPicPr>
          <p:cNvPr id="107" name="Picture 106" descr="A diagram on a clipboard&#10;&#10;Description automatically generated with low confidence">
            <a:extLst>
              <a:ext uri="{FF2B5EF4-FFF2-40B4-BE49-F238E27FC236}">
                <a16:creationId xmlns:a16="http://schemas.microsoft.com/office/drawing/2014/main" id="{868712F6-6DDC-B99D-041E-4CFB4A3A88D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45166" y="31952177"/>
            <a:ext cx="2748970" cy="4219349"/>
          </a:xfrm>
          <a:prstGeom prst="rect">
            <a:avLst/>
          </a:prstGeom>
        </p:spPr>
      </p:pic>
      <p:cxnSp>
        <p:nvCxnSpPr>
          <p:cNvPr id="119" name="Connecteur droit avec flèche 556">
            <a:extLst>
              <a:ext uri="{FF2B5EF4-FFF2-40B4-BE49-F238E27FC236}">
                <a16:creationId xmlns:a16="http://schemas.microsoft.com/office/drawing/2014/main" id="{EDC9CE91-C7D2-1810-DFED-71695BCB6DC2}"/>
              </a:ext>
            </a:extLst>
          </p:cNvPr>
          <p:cNvCxnSpPr>
            <a:cxnSpLocks/>
          </p:cNvCxnSpPr>
          <p:nvPr/>
        </p:nvCxnSpPr>
        <p:spPr>
          <a:xfrm flipH="1">
            <a:off x="4680571" y="33927174"/>
            <a:ext cx="1316243" cy="0"/>
          </a:xfrm>
          <a:prstGeom prst="straightConnector1">
            <a:avLst/>
          </a:prstGeom>
          <a:ln w="152400">
            <a:solidFill>
              <a:srgbClr val="F6A723"/>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FA651287-32B2-6289-6180-BAA1DD4905F3}"/>
              </a:ext>
            </a:extLst>
          </p:cNvPr>
          <p:cNvSpPr txBox="1"/>
          <p:nvPr/>
        </p:nvSpPr>
        <p:spPr>
          <a:xfrm>
            <a:off x="18237200" y="6527800"/>
            <a:ext cx="0" cy="0"/>
          </a:xfrm>
          <a:prstGeom prst="rect">
            <a:avLst/>
          </a:prstGeom>
        </p:spPr>
        <p:txBody>
          <a:bodyPr vert="horz" wrap="none" lIns="91440" tIns="45720" rIns="91440" bIns="45720" rtlCol="0">
            <a:normAutofit fontScale="25000" lnSpcReduction="20000"/>
          </a:bodyPr>
          <a:lstStyle/>
          <a:p>
            <a:pPr marL="342900" marR="0" indent="-342900" algn="l" defTabSz="914400" rtl="0" eaLnBrk="0" fontAlgn="base" latinLnBrk="0" hangingPunct="0">
              <a:lnSpc>
                <a:spcPct val="100000"/>
              </a:lnSpc>
              <a:spcBef>
                <a:spcPct val="0"/>
              </a:spcBef>
              <a:spcAft>
                <a:spcPct val="0"/>
              </a:spcAft>
              <a:buClrTx/>
              <a:buSzTx/>
              <a:buFont typeface="Arial" pitchFamily="34" charset="0"/>
              <a:buNone/>
              <a:tabLst/>
            </a:pPr>
            <a:endParaRPr kumimoji="0" lang="en-BE" sz="2800" b="0" i="0" u="none" strike="noStrike" kern="1200" cap="none" spc="0" normalizeH="0" baseline="0" noProof="0" dirty="0">
              <a:ln>
                <a:noFill/>
              </a:ln>
              <a:solidFill>
                <a:srgbClr val="808080"/>
              </a:solidFill>
              <a:effectLst/>
              <a:uLnTx/>
              <a:uFillTx/>
              <a:latin typeface="Calibri" pitchFamily="34" charset="0"/>
              <a:ea typeface="Calibri" pitchFamily="34" charset="0"/>
              <a:cs typeface="Times New Roman" pitchFamily="18" charset="0"/>
            </a:endParaRPr>
          </a:p>
        </p:txBody>
      </p:sp>
      <p:sp>
        <p:nvSpPr>
          <p:cNvPr id="122" name="TextBox 121">
            <a:extLst>
              <a:ext uri="{FF2B5EF4-FFF2-40B4-BE49-F238E27FC236}">
                <a16:creationId xmlns:a16="http://schemas.microsoft.com/office/drawing/2014/main" id="{1842494F-3E38-1378-B700-1897055A2D1D}"/>
              </a:ext>
            </a:extLst>
          </p:cNvPr>
          <p:cNvSpPr txBox="1"/>
          <p:nvPr/>
        </p:nvSpPr>
        <p:spPr>
          <a:xfrm>
            <a:off x="26365200" y="9652000"/>
            <a:ext cx="0" cy="0"/>
          </a:xfrm>
          <a:prstGeom prst="rect">
            <a:avLst/>
          </a:prstGeom>
        </p:spPr>
        <p:txBody>
          <a:bodyPr vert="horz" wrap="none" lIns="91440" tIns="45720" rIns="91440" bIns="45720" rtlCol="0">
            <a:normAutofit fontScale="25000" lnSpcReduction="20000"/>
          </a:bodyPr>
          <a:lstStyle/>
          <a:p>
            <a:pPr marL="342900" marR="0" indent="-342900" algn="l" defTabSz="914400" rtl="0" eaLnBrk="0" fontAlgn="base" latinLnBrk="0" hangingPunct="0">
              <a:lnSpc>
                <a:spcPct val="100000"/>
              </a:lnSpc>
              <a:spcBef>
                <a:spcPct val="0"/>
              </a:spcBef>
              <a:spcAft>
                <a:spcPct val="0"/>
              </a:spcAft>
              <a:buClrTx/>
              <a:buSzTx/>
              <a:buFont typeface="Arial" pitchFamily="34" charset="0"/>
              <a:buNone/>
              <a:tabLst/>
            </a:pPr>
            <a:endParaRPr kumimoji="0" lang="en-BE" sz="2800" b="0" i="0" u="none" strike="noStrike" kern="1200" cap="none" spc="0" normalizeH="0" baseline="0" noProof="0" dirty="0">
              <a:ln>
                <a:noFill/>
              </a:ln>
              <a:solidFill>
                <a:srgbClr val="808080"/>
              </a:solidFill>
              <a:effectLst/>
              <a:uLnTx/>
              <a:uFillTx/>
              <a:latin typeface="Calibri" pitchFamily="34" charset="0"/>
              <a:ea typeface="Calibri" pitchFamily="34" charset="0"/>
              <a:cs typeface="Times New Roman" pitchFamily="18" charset="0"/>
            </a:endParaRPr>
          </a:p>
        </p:txBody>
      </p:sp>
      <p:cxnSp>
        <p:nvCxnSpPr>
          <p:cNvPr id="519" name="Connecteur droit avec flèche 556">
            <a:extLst>
              <a:ext uri="{FF2B5EF4-FFF2-40B4-BE49-F238E27FC236}">
                <a16:creationId xmlns:a16="http://schemas.microsoft.com/office/drawing/2014/main" id="{2B1FE782-F410-C6B0-D0AD-06DF8F5248DE}"/>
              </a:ext>
            </a:extLst>
          </p:cNvPr>
          <p:cNvCxnSpPr>
            <a:cxnSpLocks/>
          </p:cNvCxnSpPr>
          <p:nvPr/>
        </p:nvCxnSpPr>
        <p:spPr>
          <a:xfrm flipH="1">
            <a:off x="23090450" y="20620277"/>
            <a:ext cx="2052468" cy="1894613"/>
          </a:xfrm>
          <a:prstGeom prst="straightConnector1">
            <a:avLst/>
          </a:prstGeom>
          <a:ln w="152400">
            <a:solidFill>
              <a:srgbClr val="F6A723"/>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22" name="Rectangle à coins arrondis 295">
            <a:extLst>
              <a:ext uri="{FF2B5EF4-FFF2-40B4-BE49-F238E27FC236}">
                <a16:creationId xmlns:a16="http://schemas.microsoft.com/office/drawing/2014/main" id="{31685301-802D-9519-CDC0-5102FAEC64D6}"/>
              </a:ext>
            </a:extLst>
          </p:cNvPr>
          <p:cNvSpPr/>
          <p:nvPr/>
        </p:nvSpPr>
        <p:spPr>
          <a:xfrm>
            <a:off x="22370922" y="17286903"/>
            <a:ext cx="5784257" cy="3333374"/>
          </a:xfrm>
          <a:prstGeom prst="roundRect">
            <a:avLst/>
          </a:prstGeom>
          <a:noFill/>
          <a:ln w="127000">
            <a:solidFill>
              <a:srgbClr val="F6A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533" name="Picture 532">
            <a:extLst>
              <a:ext uri="{FF2B5EF4-FFF2-40B4-BE49-F238E27FC236}">
                <a16:creationId xmlns:a16="http://schemas.microsoft.com/office/drawing/2014/main" id="{C1334F91-AD1E-6B69-12D8-847CD317CD6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56635" y="22286615"/>
            <a:ext cx="19868435" cy="17894846"/>
          </a:xfrm>
          <a:prstGeom prst="rect">
            <a:avLst/>
          </a:prstGeom>
        </p:spPr>
      </p:pic>
    </p:spTree>
    <p:extLst>
      <p:ext uri="{BB962C8B-B14F-4D97-AF65-F5344CB8AC3E}">
        <p14:creationId xmlns:p14="http://schemas.microsoft.com/office/powerpoint/2010/main" val="610356052"/>
      </p:ext>
    </p:extLst>
  </p:cSld>
  <p:clrMapOvr>
    <a:masterClrMapping/>
  </p:clrMapOvr>
</p:sld>
</file>

<file path=ppt/theme/theme1.xml><?xml version="1.0" encoding="utf-8"?>
<a:theme xmlns:a="http://schemas.openxmlformats.org/drawingml/2006/main" name="Thème poster Umons">
  <a:themeElements>
    <a:clrScheme name="UMons">
      <a:dk1>
        <a:sysClr val="windowText" lastClr="000000"/>
      </a:dk1>
      <a:lt1>
        <a:sysClr val="window" lastClr="FFFFFF"/>
      </a:lt1>
      <a:dk2>
        <a:srgbClr val="1F497D"/>
      </a:dk2>
      <a:lt2>
        <a:srgbClr val="EEECE1"/>
      </a:lt2>
      <a:accent1>
        <a:srgbClr val="00ABCC"/>
      </a:accent1>
      <a:accent2>
        <a:srgbClr val="C40039"/>
      </a:accent2>
      <a:accent3>
        <a:srgbClr val="A5A5A5"/>
      </a:accent3>
      <a:accent4>
        <a:srgbClr val="94CD7E"/>
      </a:accent4>
      <a:accent5>
        <a:srgbClr val="8DB3E2"/>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fontScale="92500" lnSpcReduction="10000"/>
      </a:bodyPr>
      <a:lstStyle>
        <a:defPPr marL="342900" marR="0" indent="-342900" algn="l" defTabSz="914400" rtl="0" eaLnBrk="0" fontAlgn="base" latinLnBrk="0" hangingPunct="0">
          <a:lnSpc>
            <a:spcPct val="100000"/>
          </a:lnSpc>
          <a:spcBef>
            <a:spcPct val="0"/>
          </a:spcBef>
          <a:spcAft>
            <a:spcPct val="0"/>
          </a:spcAft>
          <a:buClrTx/>
          <a:buSzTx/>
          <a:buFont typeface="Arial" pitchFamily="34" charset="0"/>
          <a:buNone/>
          <a:tabLst/>
          <a:defRPr kumimoji="0" sz="2800" b="0" i="0" u="none" strike="noStrike" kern="1200" cap="none" spc="0" normalizeH="0" baseline="0" noProof="0" dirty="0" smtClean="0">
            <a:ln>
              <a:noFill/>
            </a:ln>
            <a:solidFill>
              <a:srgbClr val="808080"/>
            </a:solidFill>
            <a:effectLst/>
            <a:uLnTx/>
            <a:uFillTx/>
            <a:latin typeface="Calibri" pitchFamily="34" charset="0"/>
            <a:ea typeface="Calibri" pitchFamily="34" charset="0"/>
            <a:cs typeface="Times New Roman" pitchFamily="18" charset="0"/>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Thème poster Umons</Template>
  <TotalTime>28025</TotalTime>
  <Words>381</Words>
  <Application>Microsoft Macintosh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Cambria</vt:lpstr>
      <vt:lpstr>Century Gothic</vt:lpstr>
      <vt:lpstr>Helvetica</vt:lpstr>
      <vt:lpstr>Wingdings</vt:lpstr>
      <vt:lpstr>Thème poster Umons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Florian Boon</dc:creator>
  <cp:lastModifiedBy>Guyliann ENGELS</cp:lastModifiedBy>
  <cp:revision>854</cp:revision>
  <cp:lastPrinted>2018-06-28T10:49:14Z</cp:lastPrinted>
  <dcterms:created xsi:type="dcterms:W3CDTF">2010-03-01T10:05:47Z</dcterms:created>
  <dcterms:modified xsi:type="dcterms:W3CDTF">2023-05-16T07:32:59Z</dcterms:modified>
</cp:coreProperties>
</file>