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59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46ECB-75A5-491E-84E5-A9BEDBE344C1}" type="doc">
      <dgm:prSet loTypeId="urn:microsoft.com/office/officeart/2005/8/layout/equation2" loCatId="process" qsTypeId="urn:microsoft.com/office/officeart/2005/8/quickstyle/simple4" qsCatId="simple" csTypeId="urn:microsoft.com/office/officeart/2005/8/colors/colorful1" csCatId="colorful" phldr="1"/>
      <dgm:spPr/>
    </dgm:pt>
    <dgm:pt modelId="{91954CD8-26A6-40AC-8C7D-F8353210DCE4}">
      <dgm:prSet phldrT="[文本]" custT="1"/>
      <dgm:spPr/>
      <dgm:t>
        <a:bodyPr/>
        <a:lstStyle/>
        <a:p>
          <a:endParaRPr lang="en-US" altLang="zh-CN" sz="1200" dirty="0" smtClean="0"/>
        </a:p>
        <a:p>
          <a:r>
            <a:rPr lang="zh-CN" altLang="en-US" sz="1200" dirty="0" smtClean="0"/>
            <a:t>一级解卷积</a:t>
          </a:r>
          <a:endParaRPr lang="en-US" altLang="zh-CN" sz="1200" dirty="0" smtClean="0"/>
        </a:p>
        <a:p>
          <a:r>
            <a:rPr lang="en-US" altLang="zh-CN" sz="1200" dirty="0" smtClean="0"/>
            <a:t>(</a:t>
          </a:r>
          <a:r>
            <a:rPr lang="zh-CN" altLang="en-US" sz="1200" dirty="0" smtClean="0"/>
            <a:t>适用于</a:t>
          </a:r>
          <a:r>
            <a:rPr lang="en-US" altLang="zh-CN" sz="1200" dirty="0" smtClean="0"/>
            <a:t>LCMS</a:t>
          </a:r>
          <a:r>
            <a:rPr lang="zh-CN" altLang="en-US" sz="1200" dirty="0" smtClean="0"/>
            <a:t>与</a:t>
          </a:r>
          <a:r>
            <a:rPr lang="en-US" altLang="zh-CN" sz="1200" dirty="0" smtClean="0"/>
            <a:t>GCMS)</a:t>
          </a:r>
          <a:endParaRPr lang="zh-CN" altLang="en-US" sz="1200" dirty="0"/>
        </a:p>
      </dgm:t>
    </dgm:pt>
    <dgm:pt modelId="{C2FEB0F4-A3B2-457C-ACD4-C1FF5C6570FC}" type="parTrans" cxnId="{AFF7F3A3-2FD2-4787-ACA2-DB4E38696A63}">
      <dgm:prSet/>
      <dgm:spPr/>
      <dgm:t>
        <a:bodyPr/>
        <a:lstStyle/>
        <a:p>
          <a:endParaRPr lang="zh-CN" altLang="en-US"/>
        </a:p>
      </dgm:t>
    </dgm:pt>
    <dgm:pt modelId="{A37C7BA6-55A5-46A5-8579-4C8C2FFD80BD}" type="sibTrans" cxnId="{AFF7F3A3-2FD2-4787-ACA2-DB4E38696A63}">
      <dgm:prSet/>
      <dgm:spPr/>
      <dgm:t>
        <a:bodyPr/>
        <a:lstStyle/>
        <a:p>
          <a:endParaRPr lang="zh-CN" altLang="en-US"/>
        </a:p>
      </dgm:t>
    </dgm:pt>
    <dgm:pt modelId="{5D338035-298C-4B9B-B8D7-BAABB54CC8BF}">
      <dgm:prSet phldrT="[文本]" custT="1"/>
      <dgm:spPr/>
      <dgm:t>
        <a:bodyPr/>
        <a:lstStyle/>
        <a:p>
          <a:r>
            <a:rPr lang="zh-CN" altLang="en-US" sz="1200" dirty="0" smtClean="0"/>
            <a:t>二级小分子物质鉴定</a:t>
          </a:r>
          <a:endParaRPr lang="en-US" altLang="zh-CN" sz="1200" dirty="0" smtClean="0"/>
        </a:p>
        <a:p>
          <a:r>
            <a:rPr lang="en-US" altLang="zh-CN" sz="1200" dirty="0" smtClean="0"/>
            <a:t>(</a:t>
          </a:r>
          <a:r>
            <a:rPr lang="zh-CN" altLang="en-US" sz="1200" dirty="0" smtClean="0"/>
            <a:t>适用于</a:t>
          </a:r>
          <a:r>
            <a:rPr lang="en-US" altLang="zh-CN" sz="1200" dirty="0" smtClean="0"/>
            <a:t>LCMS)</a:t>
          </a:r>
          <a:endParaRPr lang="zh-CN" altLang="en-US" sz="1200" dirty="0"/>
        </a:p>
      </dgm:t>
    </dgm:pt>
    <dgm:pt modelId="{6A5B4995-F342-497A-8DD7-8818FF53A2C2}" type="parTrans" cxnId="{DC5FF74E-C47A-4FAE-9930-C92325742594}">
      <dgm:prSet/>
      <dgm:spPr/>
      <dgm:t>
        <a:bodyPr/>
        <a:lstStyle/>
        <a:p>
          <a:endParaRPr lang="zh-CN" altLang="en-US"/>
        </a:p>
      </dgm:t>
    </dgm:pt>
    <dgm:pt modelId="{68C4EC2C-0272-4BF9-BB4E-F94DC6FE6ADD}" type="sibTrans" cxnId="{DC5FF74E-C47A-4FAE-9930-C92325742594}">
      <dgm:prSet/>
      <dgm:spPr/>
      <dgm:t>
        <a:bodyPr/>
        <a:lstStyle/>
        <a:p>
          <a:endParaRPr lang="zh-CN" altLang="en-US"/>
        </a:p>
      </dgm:t>
    </dgm:pt>
    <dgm:pt modelId="{F162CDD5-CB0C-4D8A-9EBC-0BA1625C8F02}">
      <dgm:prSet phldrT="[文本]" custT="1"/>
      <dgm:spPr/>
      <dgm:t>
        <a:bodyPr/>
        <a:lstStyle/>
        <a:p>
          <a:endParaRPr lang="en-US" altLang="zh-CN" sz="2800" dirty="0" smtClean="0"/>
        </a:p>
        <a:p>
          <a:r>
            <a:rPr lang="zh-CN" altLang="en-US" sz="2800" dirty="0" smtClean="0"/>
            <a:t>非靶向代谢组学多元统计分析</a:t>
          </a:r>
          <a:endParaRPr lang="zh-CN" altLang="en-US" sz="2800" dirty="0"/>
        </a:p>
      </dgm:t>
    </dgm:pt>
    <dgm:pt modelId="{7C2F4332-CF0C-466E-91D9-831D4BBFEEFE}" type="parTrans" cxnId="{28ECA5EA-B56B-4BA9-8CD8-DAD5661995B5}">
      <dgm:prSet/>
      <dgm:spPr/>
      <dgm:t>
        <a:bodyPr/>
        <a:lstStyle/>
        <a:p>
          <a:endParaRPr lang="zh-CN" altLang="en-US"/>
        </a:p>
      </dgm:t>
    </dgm:pt>
    <dgm:pt modelId="{B5FFC126-ADB3-49F8-9473-6C26BEF21ABF}" type="sibTrans" cxnId="{28ECA5EA-B56B-4BA9-8CD8-DAD5661995B5}">
      <dgm:prSet/>
      <dgm:spPr/>
      <dgm:t>
        <a:bodyPr/>
        <a:lstStyle/>
        <a:p>
          <a:endParaRPr lang="zh-CN" altLang="en-US"/>
        </a:p>
      </dgm:t>
    </dgm:pt>
    <dgm:pt modelId="{C4958130-33E7-4C94-AEAB-140EFDF7A7FA}" type="pres">
      <dgm:prSet presAssocID="{C0546ECB-75A5-491E-84E5-A9BEDBE344C1}" presName="Name0" presStyleCnt="0">
        <dgm:presLayoutVars>
          <dgm:dir/>
          <dgm:resizeHandles val="exact"/>
        </dgm:presLayoutVars>
      </dgm:prSet>
      <dgm:spPr/>
    </dgm:pt>
    <dgm:pt modelId="{D4228506-43F8-41D5-81F4-01136A153361}" type="pres">
      <dgm:prSet presAssocID="{C0546ECB-75A5-491E-84E5-A9BEDBE344C1}" presName="vNodes" presStyleCnt="0"/>
      <dgm:spPr/>
    </dgm:pt>
    <dgm:pt modelId="{BDE7F83A-790A-4177-87BB-236521E971E9}" type="pres">
      <dgm:prSet presAssocID="{91954CD8-26A6-40AC-8C7D-F8353210DCE4}" presName="node" presStyleLbl="node1" presStyleIdx="0" presStyleCnt="3">
        <dgm:presLayoutVars>
          <dgm:bulletEnabled val="1"/>
        </dgm:presLayoutVars>
      </dgm:prSet>
      <dgm:spPr/>
    </dgm:pt>
    <dgm:pt modelId="{90719BB6-8C79-45CB-A72B-5BE5B5CD8858}" type="pres">
      <dgm:prSet presAssocID="{A37C7BA6-55A5-46A5-8579-4C8C2FFD80BD}" presName="spacerT" presStyleCnt="0"/>
      <dgm:spPr/>
    </dgm:pt>
    <dgm:pt modelId="{9778900A-D095-4BBC-B264-841EB8F979D3}" type="pres">
      <dgm:prSet presAssocID="{A37C7BA6-55A5-46A5-8579-4C8C2FFD80BD}" presName="sibTrans" presStyleLbl="sibTrans2D1" presStyleIdx="0" presStyleCnt="2"/>
      <dgm:spPr/>
    </dgm:pt>
    <dgm:pt modelId="{CB49DB49-651B-4BEE-B7B8-16B39121ACAF}" type="pres">
      <dgm:prSet presAssocID="{A37C7BA6-55A5-46A5-8579-4C8C2FFD80BD}" presName="spacerB" presStyleCnt="0"/>
      <dgm:spPr/>
    </dgm:pt>
    <dgm:pt modelId="{BB6E929B-392D-4EC2-8642-8DB071311829}" type="pres">
      <dgm:prSet presAssocID="{5D338035-298C-4B9B-B8D7-BAABB54CC8B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85FBA6-2B43-4B0F-9D07-1D257D1C3AEE}" type="pres">
      <dgm:prSet presAssocID="{C0546ECB-75A5-491E-84E5-A9BEDBE344C1}" presName="sibTransLast" presStyleLbl="sibTrans2D1" presStyleIdx="1" presStyleCnt="2"/>
      <dgm:spPr/>
    </dgm:pt>
    <dgm:pt modelId="{A5082121-3769-4A9D-A812-02DCF5696C3C}" type="pres">
      <dgm:prSet presAssocID="{C0546ECB-75A5-491E-84E5-A9BEDBE344C1}" presName="connectorText" presStyleLbl="sibTrans2D1" presStyleIdx="1" presStyleCnt="2"/>
      <dgm:spPr/>
    </dgm:pt>
    <dgm:pt modelId="{3DF1263B-FC02-4B86-9315-B97DFB2AD61B}" type="pres">
      <dgm:prSet presAssocID="{C0546ECB-75A5-491E-84E5-A9BEDBE344C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B4F3D8B-32B8-48A6-9123-0876DDD057E8}" type="presOf" srcId="{68C4EC2C-0272-4BF9-BB4E-F94DC6FE6ADD}" destId="{F385FBA6-2B43-4B0F-9D07-1D257D1C3AEE}" srcOrd="0" destOrd="0" presId="urn:microsoft.com/office/officeart/2005/8/layout/equation2"/>
    <dgm:cxn modelId="{9B978C5E-1E2B-45CB-8C2B-8CBD7FB30A20}" type="presOf" srcId="{91954CD8-26A6-40AC-8C7D-F8353210DCE4}" destId="{BDE7F83A-790A-4177-87BB-236521E971E9}" srcOrd="0" destOrd="0" presId="urn:microsoft.com/office/officeart/2005/8/layout/equation2"/>
    <dgm:cxn modelId="{39826061-0FA0-4FA0-A414-F68AD8A84944}" type="presOf" srcId="{5D338035-298C-4B9B-B8D7-BAABB54CC8BF}" destId="{BB6E929B-392D-4EC2-8642-8DB071311829}" srcOrd="0" destOrd="0" presId="urn:microsoft.com/office/officeart/2005/8/layout/equation2"/>
    <dgm:cxn modelId="{AFF7F3A3-2FD2-4787-ACA2-DB4E38696A63}" srcId="{C0546ECB-75A5-491E-84E5-A9BEDBE344C1}" destId="{91954CD8-26A6-40AC-8C7D-F8353210DCE4}" srcOrd="0" destOrd="0" parTransId="{C2FEB0F4-A3B2-457C-ACD4-C1FF5C6570FC}" sibTransId="{A37C7BA6-55A5-46A5-8579-4C8C2FFD80BD}"/>
    <dgm:cxn modelId="{28ECA5EA-B56B-4BA9-8CD8-DAD5661995B5}" srcId="{C0546ECB-75A5-491E-84E5-A9BEDBE344C1}" destId="{F162CDD5-CB0C-4D8A-9EBC-0BA1625C8F02}" srcOrd="2" destOrd="0" parTransId="{7C2F4332-CF0C-466E-91D9-831D4BBFEEFE}" sibTransId="{B5FFC126-ADB3-49F8-9473-6C26BEF21ABF}"/>
    <dgm:cxn modelId="{1627171A-51B2-44C8-8AFE-D8D96579F4FA}" type="presOf" srcId="{A37C7BA6-55A5-46A5-8579-4C8C2FFD80BD}" destId="{9778900A-D095-4BBC-B264-841EB8F979D3}" srcOrd="0" destOrd="0" presId="urn:microsoft.com/office/officeart/2005/8/layout/equation2"/>
    <dgm:cxn modelId="{3EB019F8-010C-4B3F-AF04-C30F0627BA28}" type="presOf" srcId="{C0546ECB-75A5-491E-84E5-A9BEDBE344C1}" destId="{C4958130-33E7-4C94-AEAB-140EFDF7A7FA}" srcOrd="0" destOrd="0" presId="urn:microsoft.com/office/officeart/2005/8/layout/equation2"/>
    <dgm:cxn modelId="{DC5FF74E-C47A-4FAE-9930-C92325742594}" srcId="{C0546ECB-75A5-491E-84E5-A9BEDBE344C1}" destId="{5D338035-298C-4B9B-B8D7-BAABB54CC8BF}" srcOrd="1" destOrd="0" parTransId="{6A5B4995-F342-497A-8DD7-8818FF53A2C2}" sibTransId="{68C4EC2C-0272-4BF9-BB4E-F94DC6FE6ADD}"/>
    <dgm:cxn modelId="{00E75731-40C4-4CAA-867B-8E3A50CB3B14}" type="presOf" srcId="{68C4EC2C-0272-4BF9-BB4E-F94DC6FE6ADD}" destId="{A5082121-3769-4A9D-A812-02DCF5696C3C}" srcOrd="1" destOrd="0" presId="urn:microsoft.com/office/officeart/2005/8/layout/equation2"/>
    <dgm:cxn modelId="{8D414613-5788-4AB6-ACC7-B0A124092134}" type="presOf" srcId="{F162CDD5-CB0C-4D8A-9EBC-0BA1625C8F02}" destId="{3DF1263B-FC02-4B86-9315-B97DFB2AD61B}" srcOrd="0" destOrd="0" presId="urn:microsoft.com/office/officeart/2005/8/layout/equation2"/>
    <dgm:cxn modelId="{C47A8CBE-0015-4113-88DE-9DCC97531F52}" type="presParOf" srcId="{C4958130-33E7-4C94-AEAB-140EFDF7A7FA}" destId="{D4228506-43F8-41D5-81F4-01136A153361}" srcOrd="0" destOrd="0" presId="urn:microsoft.com/office/officeart/2005/8/layout/equation2"/>
    <dgm:cxn modelId="{13C43AC2-14C1-4F49-A497-D721B94E2DC3}" type="presParOf" srcId="{D4228506-43F8-41D5-81F4-01136A153361}" destId="{BDE7F83A-790A-4177-87BB-236521E971E9}" srcOrd="0" destOrd="0" presId="urn:microsoft.com/office/officeart/2005/8/layout/equation2"/>
    <dgm:cxn modelId="{850133AD-D351-4F8C-8941-A219EBB06BAA}" type="presParOf" srcId="{D4228506-43F8-41D5-81F4-01136A153361}" destId="{90719BB6-8C79-45CB-A72B-5BE5B5CD8858}" srcOrd="1" destOrd="0" presId="urn:microsoft.com/office/officeart/2005/8/layout/equation2"/>
    <dgm:cxn modelId="{58AEAFF4-D63F-470A-BD1B-AB2899D045C9}" type="presParOf" srcId="{D4228506-43F8-41D5-81F4-01136A153361}" destId="{9778900A-D095-4BBC-B264-841EB8F979D3}" srcOrd="2" destOrd="0" presId="urn:microsoft.com/office/officeart/2005/8/layout/equation2"/>
    <dgm:cxn modelId="{BC88AB32-11D7-428C-B282-FD3429E24195}" type="presParOf" srcId="{D4228506-43F8-41D5-81F4-01136A153361}" destId="{CB49DB49-651B-4BEE-B7B8-16B39121ACAF}" srcOrd="3" destOrd="0" presId="urn:microsoft.com/office/officeart/2005/8/layout/equation2"/>
    <dgm:cxn modelId="{7B85E0C3-0669-4326-86E2-3E30BE463871}" type="presParOf" srcId="{D4228506-43F8-41D5-81F4-01136A153361}" destId="{BB6E929B-392D-4EC2-8642-8DB071311829}" srcOrd="4" destOrd="0" presId="urn:microsoft.com/office/officeart/2005/8/layout/equation2"/>
    <dgm:cxn modelId="{A5532DC9-2B03-428D-8456-9A9E0E10A957}" type="presParOf" srcId="{C4958130-33E7-4C94-AEAB-140EFDF7A7FA}" destId="{F385FBA6-2B43-4B0F-9D07-1D257D1C3AEE}" srcOrd="1" destOrd="0" presId="urn:microsoft.com/office/officeart/2005/8/layout/equation2"/>
    <dgm:cxn modelId="{47200731-8A97-4011-9D8F-0A729A6A2F27}" type="presParOf" srcId="{F385FBA6-2B43-4B0F-9D07-1D257D1C3AEE}" destId="{A5082121-3769-4A9D-A812-02DCF5696C3C}" srcOrd="0" destOrd="0" presId="urn:microsoft.com/office/officeart/2005/8/layout/equation2"/>
    <dgm:cxn modelId="{A03F7ED8-E865-49DA-9013-FDE273A8884A}" type="presParOf" srcId="{C4958130-33E7-4C94-AEAB-140EFDF7A7FA}" destId="{3DF1263B-FC02-4B86-9315-B97DFB2AD61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7F5D5-1855-49D5-B57A-99BA2859DF2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AAE4793F-5333-4BC1-9658-B5FFE29CB831}">
      <dgm:prSet phldrT="[文本]" custT="1"/>
      <dgm:spPr/>
      <dgm:t>
        <a:bodyPr/>
        <a:lstStyle/>
        <a:p>
          <a:r>
            <a:rPr lang="zh-CN" altLang="en-US" sz="1600" dirty="0" smtClean="0"/>
            <a:t>原始数据文件</a:t>
          </a:r>
          <a:endParaRPr lang="zh-CN" altLang="en-US" sz="1600" dirty="0"/>
        </a:p>
      </dgm:t>
    </dgm:pt>
    <dgm:pt modelId="{556CF56F-CDBC-4D28-8129-246ED18019C1}" type="parTrans" cxnId="{BB3A0E0E-981E-4DA8-B8BC-F8351A538325}">
      <dgm:prSet/>
      <dgm:spPr/>
      <dgm:t>
        <a:bodyPr/>
        <a:lstStyle/>
        <a:p>
          <a:endParaRPr lang="zh-CN" altLang="en-US"/>
        </a:p>
      </dgm:t>
    </dgm:pt>
    <dgm:pt modelId="{E9C6E5BC-3424-46F7-8E66-430119E46521}" type="sibTrans" cxnId="{BB3A0E0E-981E-4DA8-B8BC-F8351A538325}">
      <dgm:prSet/>
      <dgm:spPr/>
      <dgm:t>
        <a:bodyPr/>
        <a:lstStyle/>
        <a:p>
          <a:endParaRPr lang="zh-CN" altLang="en-US"/>
        </a:p>
      </dgm:t>
    </dgm:pt>
    <dgm:pt modelId="{34504A1C-2C9E-4110-BE3F-C27CA6268AEB}">
      <dgm:prSet phldrT="[文本]"/>
      <dgm:spPr/>
      <dgm:t>
        <a:bodyPr/>
        <a:lstStyle/>
        <a:p>
          <a:r>
            <a:rPr lang="en-US" altLang="zh-CN" dirty="0" smtClean="0"/>
            <a:t>MetaDeco</a:t>
          </a:r>
          <a:endParaRPr lang="zh-CN" altLang="en-US" dirty="0"/>
        </a:p>
      </dgm:t>
    </dgm:pt>
    <dgm:pt modelId="{90A7EF17-ABF8-4114-BA28-76A003D7B9D7}" type="parTrans" cxnId="{8B5D87D3-8A4A-40FB-9070-0E54DDEEFF08}">
      <dgm:prSet/>
      <dgm:spPr/>
      <dgm:t>
        <a:bodyPr/>
        <a:lstStyle/>
        <a:p>
          <a:endParaRPr lang="zh-CN" altLang="en-US"/>
        </a:p>
      </dgm:t>
    </dgm:pt>
    <dgm:pt modelId="{71CE609A-BEBC-4930-A08B-03CB7878AEEB}" type="sibTrans" cxnId="{8B5D87D3-8A4A-40FB-9070-0E54DDEEFF08}">
      <dgm:prSet/>
      <dgm:spPr/>
      <dgm:t>
        <a:bodyPr/>
        <a:lstStyle/>
        <a:p>
          <a:endParaRPr lang="zh-CN" altLang="en-US"/>
        </a:p>
      </dgm:t>
    </dgm:pt>
    <dgm:pt modelId="{0422C9DD-CE98-4E05-9213-F8890B76F5A8}">
      <dgm:prSet phldrT="[文本]"/>
      <dgm:spPr/>
      <dgm:t>
        <a:bodyPr/>
        <a:lstStyle/>
        <a:p>
          <a:r>
            <a:rPr lang="zh-CN" altLang="en-US" dirty="0" smtClean="0"/>
            <a:t>代谢物表达量数字矩阵</a:t>
          </a:r>
          <a:endParaRPr lang="zh-CN" altLang="en-US" dirty="0"/>
        </a:p>
      </dgm:t>
    </dgm:pt>
    <dgm:pt modelId="{3EF575D7-45C7-45B6-8F8A-F0329392DECC}" type="parTrans" cxnId="{FA265DF3-5731-45CC-89D2-7289FB858C4D}">
      <dgm:prSet/>
      <dgm:spPr/>
      <dgm:t>
        <a:bodyPr/>
        <a:lstStyle/>
        <a:p>
          <a:endParaRPr lang="zh-CN" altLang="en-US"/>
        </a:p>
      </dgm:t>
    </dgm:pt>
    <dgm:pt modelId="{34DF7C1C-F39D-403F-A9DF-78BC2C3EAE6D}" type="sibTrans" cxnId="{FA265DF3-5731-45CC-89D2-7289FB858C4D}">
      <dgm:prSet/>
      <dgm:spPr/>
      <dgm:t>
        <a:bodyPr/>
        <a:lstStyle/>
        <a:p>
          <a:endParaRPr lang="zh-CN" altLang="en-US"/>
        </a:p>
      </dgm:t>
    </dgm:pt>
    <dgm:pt modelId="{21E8B9E5-6B40-48E7-9B47-DCEC4B303D4D}" type="pres">
      <dgm:prSet presAssocID="{EE67F5D5-1855-49D5-B57A-99BA2859DF2B}" presName="Name0" presStyleCnt="0">
        <dgm:presLayoutVars>
          <dgm:dir/>
          <dgm:resizeHandles val="exact"/>
        </dgm:presLayoutVars>
      </dgm:prSet>
      <dgm:spPr/>
    </dgm:pt>
    <dgm:pt modelId="{369F43C4-17E8-49A6-B992-09039DF8D377}" type="pres">
      <dgm:prSet presAssocID="{AAE4793F-5333-4BC1-9658-B5FFE29CB831}" presName="node" presStyleLbl="node1" presStyleIdx="0" presStyleCnt="3">
        <dgm:presLayoutVars>
          <dgm:bulletEnabled val="1"/>
        </dgm:presLayoutVars>
      </dgm:prSet>
      <dgm:spPr>
        <a:prstGeom prst="flowChartMultidocument">
          <a:avLst/>
        </a:prstGeom>
      </dgm:spPr>
    </dgm:pt>
    <dgm:pt modelId="{81D6F660-69E1-4126-A853-4A3347D47885}" type="pres">
      <dgm:prSet presAssocID="{E9C6E5BC-3424-46F7-8E66-430119E46521}" presName="sibTrans" presStyleLbl="sibTrans2D1" presStyleIdx="0" presStyleCnt="2"/>
      <dgm:spPr/>
    </dgm:pt>
    <dgm:pt modelId="{1A5710E8-7AD1-4F01-B880-A093ED35451C}" type="pres">
      <dgm:prSet presAssocID="{E9C6E5BC-3424-46F7-8E66-430119E46521}" presName="connectorText" presStyleLbl="sibTrans2D1" presStyleIdx="0" presStyleCnt="2"/>
      <dgm:spPr/>
    </dgm:pt>
    <dgm:pt modelId="{B2111C57-60D2-47B7-A7DD-B0954878EC16}" type="pres">
      <dgm:prSet presAssocID="{34504A1C-2C9E-4110-BE3F-C27CA6268AEB}" presName="node" presStyleLbl="node1" presStyleIdx="1" presStyleCnt="3">
        <dgm:presLayoutVars>
          <dgm:bulletEnabled val="1"/>
        </dgm:presLayoutVars>
      </dgm:prSet>
      <dgm:spPr/>
    </dgm:pt>
    <dgm:pt modelId="{6E1FA275-E089-4A32-A8D8-E8CD684EE2B2}" type="pres">
      <dgm:prSet presAssocID="{71CE609A-BEBC-4930-A08B-03CB7878AEEB}" presName="sibTrans" presStyleLbl="sibTrans2D1" presStyleIdx="1" presStyleCnt="2"/>
      <dgm:spPr/>
    </dgm:pt>
    <dgm:pt modelId="{91070796-B935-4A0F-AE78-D905386CB67C}" type="pres">
      <dgm:prSet presAssocID="{71CE609A-BEBC-4930-A08B-03CB7878AEEB}" presName="connectorText" presStyleLbl="sibTrans2D1" presStyleIdx="1" presStyleCnt="2"/>
      <dgm:spPr/>
    </dgm:pt>
    <dgm:pt modelId="{787D1A9B-1BD0-4387-9A86-86771D0A4BC6}" type="pres">
      <dgm:prSet presAssocID="{0422C9DD-CE98-4E05-9213-F8890B76F5A8}" presName="node" presStyleLbl="node1" presStyleIdx="2" presStyleCnt="3">
        <dgm:presLayoutVars>
          <dgm:bulletEnabled val="1"/>
        </dgm:presLayoutVars>
      </dgm:prSet>
      <dgm:spPr/>
    </dgm:pt>
  </dgm:ptLst>
  <dgm:cxnLst>
    <dgm:cxn modelId="{21F75D9B-2A9D-45AD-9429-CBB5042B552E}" type="presOf" srcId="{34504A1C-2C9E-4110-BE3F-C27CA6268AEB}" destId="{B2111C57-60D2-47B7-A7DD-B0954878EC16}" srcOrd="0" destOrd="0" presId="urn:microsoft.com/office/officeart/2005/8/layout/process1"/>
    <dgm:cxn modelId="{95E6D13A-FC28-46E2-B283-70D85A16866C}" type="presOf" srcId="{71CE609A-BEBC-4930-A08B-03CB7878AEEB}" destId="{6E1FA275-E089-4A32-A8D8-E8CD684EE2B2}" srcOrd="0" destOrd="0" presId="urn:microsoft.com/office/officeart/2005/8/layout/process1"/>
    <dgm:cxn modelId="{BB3A0E0E-981E-4DA8-B8BC-F8351A538325}" srcId="{EE67F5D5-1855-49D5-B57A-99BA2859DF2B}" destId="{AAE4793F-5333-4BC1-9658-B5FFE29CB831}" srcOrd="0" destOrd="0" parTransId="{556CF56F-CDBC-4D28-8129-246ED18019C1}" sibTransId="{E9C6E5BC-3424-46F7-8E66-430119E46521}"/>
    <dgm:cxn modelId="{8B5D87D3-8A4A-40FB-9070-0E54DDEEFF08}" srcId="{EE67F5D5-1855-49D5-B57A-99BA2859DF2B}" destId="{34504A1C-2C9E-4110-BE3F-C27CA6268AEB}" srcOrd="1" destOrd="0" parTransId="{90A7EF17-ABF8-4114-BA28-76A003D7B9D7}" sibTransId="{71CE609A-BEBC-4930-A08B-03CB7878AEEB}"/>
    <dgm:cxn modelId="{C042269D-F84F-46C2-B498-9C6DEDE7FE2A}" type="presOf" srcId="{0422C9DD-CE98-4E05-9213-F8890B76F5A8}" destId="{787D1A9B-1BD0-4387-9A86-86771D0A4BC6}" srcOrd="0" destOrd="0" presId="urn:microsoft.com/office/officeart/2005/8/layout/process1"/>
    <dgm:cxn modelId="{40FD8B23-E86E-4985-BCEC-79F203E57F95}" type="presOf" srcId="{AAE4793F-5333-4BC1-9658-B5FFE29CB831}" destId="{369F43C4-17E8-49A6-B992-09039DF8D377}" srcOrd="0" destOrd="0" presId="urn:microsoft.com/office/officeart/2005/8/layout/process1"/>
    <dgm:cxn modelId="{FA265DF3-5731-45CC-89D2-7289FB858C4D}" srcId="{EE67F5D5-1855-49D5-B57A-99BA2859DF2B}" destId="{0422C9DD-CE98-4E05-9213-F8890B76F5A8}" srcOrd="2" destOrd="0" parTransId="{3EF575D7-45C7-45B6-8F8A-F0329392DECC}" sibTransId="{34DF7C1C-F39D-403F-A9DF-78BC2C3EAE6D}"/>
    <dgm:cxn modelId="{19565BC6-8E50-4FA7-B270-C870A86F1BCF}" type="presOf" srcId="{EE67F5D5-1855-49D5-B57A-99BA2859DF2B}" destId="{21E8B9E5-6B40-48E7-9B47-DCEC4B303D4D}" srcOrd="0" destOrd="0" presId="urn:microsoft.com/office/officeart/2005/8/layout/process1"/>
    <dgm:cxn modelId="{89E23012-817E-4BE4-9B33-0C3F3F7101DE}" type="presOf" srcId="{E9C6E5BC-3424-46F7-8E66-430119E46521}" destId="{81D6F660-69E1-4126-A853-4A3347D47885}" srcOrd="0" destOrd="0" presId="urn:microsoft.com/office/officeart/2005/8/layout/process1"/>
    <dgm:cxn modelId="{DD254A7A-CFFE-4A8A-B79D-4AD68D9AA5C2}" type="presOf" srcId="{E9C6E5BC-3424-46F7-8E66-430119E46521}" destId="{1A5710E8-7AD1-4F01-B880-A093ED35451C}" srcOrd="1" destOrd="0" presId="urn:microsoft.com/office/officeart/2005/8/layout/process1"/>
    <dgm:cxn modelId="{D57E59C0-614E-4D01-8997-F6E0BD348A98}" type="presOf" srcId="{71CE609A-BEBC-4930-A08B-03CB7878AEEB}" destId="{91070796-B935-4A0F-AE78-D905386CB67C}" srcOrd="1" destOrd="0" presId="urn:microsoft.com/office/officeart/2005/8/layout/process1"/>
    <dgm:cxn modelId="{58A78792-722A-4473-9EA2-856B3A16810D}" type="presParOf" srcId="{21E8B9E5-6B40-48E7-9B47-DCEC4B303D4D}" destId="{369F43C4-17E8-49A6-B992-09039DF8D377}" srcOrd="0" destOrd="0" presId="urn:microsoft.com/office/officeart/2005/8/layout/process1"/>
    <dgm:cxn modelId="{9B2E8521-EC27-4CE7-AE73-AB8D8D08AB74}" type="presParOf" srcId="{21E8B9E5-6B40-48E7-9B47-DCEC4B303D4D}" destId="{81D6F660-69E1-4126-A853-4A3347D47885}" srcOrd="1" destOrd="0" presId="urn:microsoft.com/office/officeart/2005/8/layout/process1"/>
    <dgm:cxn modelId="{2868B532-576B-4561-AE4A-9B801F044814}" type="presParOf" srcId="{81D6F660-69E1-4126-A853-4A3347D47885}" destId="{1A5710E8-7AD1-4F01-B880-A093ED35451C}" srcOrd="0" destOrd="0" presId="urn:microsoft.com/office/officeart/2005/8/layout/process1"/>
    <dgm:cxn modelId="{BB6B70F0-D91F-49F8-BD41-DC549FE493FA}" type="presParOf" srcId="{21E8B9E5-6B40-48E7-9B47-DCEC4B303D4D}" destId="{B2111C57-60D2-47B7-A7DD-B0954878EC16}" srcOrd="2" destOrd="0" presId="urn:microsoft.com/office/officeart/2005/8/layout/process1"/>
    <dgm:cxn modelId="{B93F2C09-86CF-45DF-AAE9-00E27DDD17E0}" type="presParOf" srcId="{21E8B9E5-6B40-48E7-9B47-DCEC4B303D4D}" destId="{6E1FA275-E089-4A32-A8D8-E8CD684EE2B2}" srcOrd="3" destOrd="0" presId="urn:microsoft.com/office/officeart/2005/8/layout/process1"/>
    <dgm:cxn modelId="{13FB67BE-B8E3-4640-A636-E62FA8C0D182}" type="presParOf" srcId="{6E1FA275-E089-4A32-A8D8-E8CD684EE2B2}" destId="{91070796-B935-4A0F-AE78-D905386CB67C}" srcOrd="0" destOrd="0" presId="urn:microsoft.com/office/officeart/2005/8/layout/process1"/>
    <dgm:cxn modelId="{4CC40B6B-60DE-46F9-BAB4-EF7E62354EC8}" type="presParOf" srcId="{21E8B9E5-6B40-48E7-9B47-DCEC4B303D4D}" destId="{787D1A9B-1BD0-4387-9A86-86771D0A4BC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306B6D-9263-4EA1-8050-5FA0A428479B}" type="doc">
      <dgm:prSet loTypeId="urn:microsoft.com/office/officeart/2005/8/layout/equation2" loCatId="process" qsTypeId="urn:microsoft.com/office/officeart/2005/8/quickstyle/simple4" qsCatId="simple" csTypeId="urn:microsoft.com/office/officeart/2005/8/colors/colorful1" csCatId="colorful" phldr="1"/>
      <dgm:spPr/>
    </dgm:pt>
    <dgm:pt modelId="{DCD9DC04-C053-4FCC-9301-6FB2E43E0E30}">
      <dgm:prSet phldrT="[文本]" custT="1"/>
      <dgm:spPr/>
      <dgm:t>
        <a:bodyPr/>
        <a:lstStyle/>
        <a:p>
          <a:r>
            <a:rPr lang="zh-CN" altLang="en-US" sz="1800" dirty="0" smtClean="0"/>
            <a:t>原始数据文件</a:t>
          </a:r>
          <a:endParaRPr lang="zh-CN" altLang="en-US" sz="1800" dirty="0"/>
        </a:p>
      </dgm:t>
    </dgm:pt>
    <dgm:pt modelId="{211C79D0-AD3E-4280-9E86-9648414693DF}" type="parTrans" cxnId="{A702BD21-A046-41AE-A556-E7A50E32CC09}">
      <dgm:prSet/>
      <dgm:spPr/>
      <dgm:t>
        <a:bodyPr/>
        <a:lstStyle/>
        <a:p>
          <a:endParaRPr lang="zh-CN" altLang="en-US"/>
        </a:p>
      </dgm:t>
    </dgm:pt>
    <dgm:pt modelId="{5C2ACA33-FB99-44B8-87C3-8B95381903AB}" type="sibTrans" cxnId="{A702BD21-A046-41AE-A556-E7A50E32CC09}">
      <dgm:prSet/>
      <dgm:spPr/>
      <dgm:t>
        <a:bodyPr/>
        <a:lstStyle/>
        <a:p>
          <a:endParaRPr lang="zh-CN" altLang="en-US"/>
        </a:p>
      </dgm:t>
    </dgm:pt>
    <dgm:pt modelId="{D9F1BB4D-C0B7-44A9-B669-D0AE324DCD33}">
      <dgm:prSet phldrT="[文本]"/>
      <dgm:spPr/>
      <dgm:t>
        <a:bodyPr/>
        <a:lstStyle/>
        <a:p>
          <a:r>
            <a:rPr lang="zh-CN" altLang="en-US" dirty="0" smtClean="0"/>
            <a:t>标准品数据库</a:t>
          </a:r>
          <a:endParaRPr lang="zh-CN" altLang="en-US" dirty="0"/>
        </a:p>
      </dgm:t>
    </dgm:pt>
    <dgm:pt modelId="{7926241A-0758-4098-92AC-FDCFD870183F}" type="parTrans" cxnId="{C6F8C981-0057-4BE0-90B7-84272C03EB2A}">
      <dgm:prSet/>
      <dgm:spPr/>
      <dgm:t>
        <a:bodyPr/>
        <a:lstStyle/>
        <a:p>
          <a:endParaRPr lang="zh-CN" altLang="en-US"/>
        </a:p>
      </dgm:t>
    </dgm:pt>
    <dgm:pt modelId="{DF37F758-99DC-4E70-A925-33395689CDCE}" type="sibTrans" cxnId="{C6F8C981-0057-4BE0-90B7-84272C03EB2A}">
      <dgm:prSet/>
      <dgm:spPr/>
      <dgm:t>
        <a:bodyPr/>
        <a:lstStyle/>
        <a:p>
          <a:endParaRPr lang="zh-CN" altLang="en-US"/>
        </a:p>
      </dgm:t>
    </dgm:pt>
    <dgm:pt modelId="{4F847579-4286-4E02-B198-C4B694AC6726}">
      <dgm:prSet phldrT="[文本]" phldr="1"/>
      <dgm:spPr/>
      <dgm:t>
        <a:bodyPr/>
        <a:lstStyle/>
        <a:p>
          <a:endParaRPr lang="zh-CN" altLang="en-US" dirty="0"/>
        </a:p>
      </dgm:t>
    </dgm:pt>
    <dgm:pt modelId="{B576310C-8F85-440A-A671-0717EF9A6B35}" type="parTrans" cxnId="{9FD2C1ED-BE4F-4BA1-A395-A46E308D53A5}">
      <dgm:prSet/>
      <dgm:spPr/>
      <dgm:t>
        <a:bodyPr/>
        <a:lstStyle/>
        <a:p>
          <a:endParaRPr lang="zh-CN" altLang="en-US"/>
        </a:p>
      </dgm:t>
    </dgm:pt>
    <dgm:pt modelId="{79A37B4D-ADF1-4964-9BBF-BEA8BFC24079}" type="sibTrans" cxnId="{9FD2C1ED-BE4F-4BA1-A395-A46E308D53A5}">
      <dgm:prSet/>
      <dgm:spPr/>
      <dgm:t>
        <a:bodyPr/>
        <a:lstStyle/>
        <a:p>
          <a:endParaRPr lang="zh-CN" altLang="en-US"/>
        </a:p>
      </dgm:t>
    </dgm:pt>
    <dgm:pt modelId="{DD21E310-57D9-4863-9C99-CCC833384094}" type="pres">
      <dgm:prSet presAssocID="{08306B6D-9263-4EA1-8050-5FA0A428479B}" presName="Name0" presStyleCnt="0">
        <dgm:presLayoutVars>
          <dgm:dir/>
          <dgm:resizeHandles val="exact"/>
        </dgm:presLayoutVars>
      </dgm:prSet>
      <dgm:spPr/>
    </dgm:pt>
    <dgm:pt modelId="{D0D63A4F-67D0-41BC-92DD-748E67E7E92D}" type="pres">
      <dgm:prSet presAssocID="{08306B6D-9263-4EA1-8050-5FA0A428479B}" presName="vNodes" presStyleCnt="0"/>
      <dgm:spPr/>
    </dgm:pt>
    <dgm:pt modelId="{BC65442D-44DF-4620-8A40-13295A44D16D}" type="pres">
      <dgm:prSet presAssocID="{DCD9DC04-C053-4FCC-9301-6FB2E43E0E30}" presName="node" presStyleLbl="node1" presStyleIdx="0" presStyleCnt="3" custScaleX="135844">
        <dgm:presLayoutVars>
          <dgm:bulletEnabled val="1"/>
        </dgm:presLayoutVars>
      </dgm:prSet>
      <dgm:spPr>
        <a:prstGeom prst="flowChartMultidocument">
          <a:avLst/>
        </a:prstGeom>
      </dgm:spPr>
    </dgm:pt>
    <dgm:pt modelId="{6064ED54-F6EA-47BB-8896-E1B45CF41D2C}" type="pres">
      <dgm:prSet presAssocID="{5C2ACA33-FB99-44B8-87C3-8B95381903AB}" presName="spacerT" presStyleCnt="0"/>
      <dgm:spPr/>
    </dgm:pt>
    <dgm:pt modelId="{59A8DC76-7F93-48D5-A2F6-17A196C0FB90}" type="pres">
      <dgm:prSet presAssocID="{5C2ACA33-FB99-44B8-87C3-8B95381903AB}" presName="sibTrans" presStyleLbl="sibTrans2D1" presStyleIdx="0" presStyleCnt="2"/>
      <dgm:spPr/>
    </dgm:pt>
    <dgm:pt modelId="{D3EA03CA-3A9E-4774-8C7B-430E8DA00D1B}" type="pres">
      <dgm:prSet presAssocID="{5C2ACA33-FB99-44B8-87C3-8B95381903AB}" presName="spacerB" presStyleCnt="0"/>
      <dgm:spPr/>
    </dgm:pt>
    <dgm:pt modelId="{D7B04BA0-6A10-459B-B48E-C289148EB823}" type="pres">
      <dgm:prSet presAssocID="{D9F1BB4D-C0B7-44A9-B669-D0AE324DCD33}" presName="node" presStyleLbl="node1" presStyleIdx="1" presStyleCnt="3">
        <dgm:presLayoutVars>
          <dgm:bulletEnabled val="1"/>
        </dgm:presLayoutVars>
      </dgm:prSet>
      <dgm:spPr/>
    </dgm:pt>
    <dgm:pt modelId="{07CEE257-576C-4C76-900C-9A3F501047BE}" type="pres">
      <dgm:prSet presAssocID="{08306B6D-9263-4EA1-8050-5FA0A428479B}" presName="sibTransLast" presStyleLbl="sibTrans2D1" presStyleIdx="1" presStyleCnt="2"/>
      <dgm:spPr/>
    </dgm:pt>
    <dgm:pt modelId="{9453DD1B-0318-4608-9146-183924719612}" type="pres">
      <dgm:prSet presAssocID="{08306B6D-9263-4EA1-8050-5FA0A428479B}" presName="connectorText" presStyleLbl="sibTrans2D1" presStyleIdx="1" presStyleCnt="2"/>
      <dgm:spPr/>
    </dgm:pt>
    <dgm:pt modelId="{9A5957BD-EEED-41A1-854C-F45C427989BA}" type="pres">
      <dgm:prSet presAssocID="{08306B6D-9263-4EA1-8050-5FA0A428479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702BD21-A046-41AE-A556-E7A50E32CC09}" srcId="{08306B6D-9263-4EA1-8050-5FA0A428479B}" destId="{DCD9DC04-C053-4FCC-9301-6FB2E43E0E30}" srcOrd="0" destOrd="0" parTransId="{211C79D0-AD3E-4280-9E86-9648414693DF}" sibTransId="{5C2ACA33-FB99-44B8-87C3-8B95381903AB}"/>
    <dgm:cxn modelId="{2DB05D40-429F-4CC0-9F41-EC485BAB3458}" type="presOf" srcId="{5C2ACA33-FB99-44B8-87C3-8B95381903AB}" destId="{59A8DC76-7F93-48D5-A2F6-17A196C0FB90}" srcOrd="0" destOrd="0" presId="urn:microsoft.com/office/officeart/2005/8/layout/equation2"/>
    <dgm:cxn modelId="{BB3FA34E-E66C-4CA0-B9ED-92D9AA4A4EF7}" type="presOf" srcId="{08306B6D-9263-4EA1-8050-5FA0A428479B}" destId="{DD21E310-57D9-4863-9C99-CCC833384094}" srcOrd="0" destOrd="0" presId="urn:microsoft.com/office/officeart/2005/8/layout/equation2"/>
    <dgm:cxn modelId="{4D305790-4F72-489A-977A-4D43E8B1FB7C}" type="presOf" srcId="{D9F1BB4D-C0B7-44A9-B669-D0AE324DCD33}" destId="{D7B04BA0-6A10-459B-B48E-C289148EB823}" srcOrd="0" destOrd="0" presId="urn:microsoft.com/office/officeart/2005/8/layout/equation2"/>
    <dgm:cxn modelId="{9FD2C1ED-BE4F-4BA1-A395-A46E308D53A5}" srcId="{08306B6D-9263-4EA1-8050-5FA0A428479B}" destId="{4F847579-4286-4E02-B198-C4B694AC6726}" srcOrd="2" destOrd="0" parTransId="{B576310C-8F85-440A-A671-0717EF9A6B35}" sibTransId="{79A37B4D-ADF1-4964-9BBF-BEA8BFC24079}"/>
    <dgm:cxn modelId="{A6356286-1833-450F-BC14-3A20B5FA86B1}" type="presOf" srcId="{DF37F758-99DC-4E70-A925-33395689CDCE}" destId="{07CEE257-576C-4C76-900C-9A3F501047BE}" srcOrd="0" destOrd="0" presId="urn:microsoft.com/office/officeart/2005/8/layout/equation2"/>
    <dgm:cxn modelId="{5A0F88C2-0219-49D7-8FE0-34A372FB72D7}" type="presOf" srcId="{DCD9DC04-C053-4FCC-9301-6FB2E43E0E30}" destId="{BC65442D-44DF-4620-8A40-13295A44D16D}" srcOrd="0" destOrd="0" presId="urn:microsoft.com/office/officeart/2005/8/layout/equation2"/>
    <dgm:cxn modelId="{F459B943-2C99-47A3-810E-AFE142464971}" type="presOf" srcId="{4F847579-4286-4E02-B198-C4B694AC6726}" destId="{9A5957BD-EEED-41A1-854C-F45C427989BA}" srcOrd="0" destOrd="0" presId="urn:microsoft.com/office/officeart/2005/8/layout/equation2"/>
    <dgm:cxn modelId="{C6F8C981-0057-4BE0-90B7-84272C03EB2A}" srcId="{08306B6D-9263-4EA1-8050-5FA0A428479B}" destId="{D9F1BB4D-C0B7-44A9-B669-D0AE324DCD33}" srcOrd="1" destOrd="0" parTransId="{7926241A-0758-4098-92AC-FDCFD870183F}" sibTransId="{DF37F758-99DC-4E70-A925-33395689CDCE}"/>
    <dgm:cxn modelId="{0A0559EA-F65F-4E36-9CC1-86B56EEB45A7}" type="presOf" srcId="{DF37F758-99DC-4E70-A925-33395689CDCE}" destId="{9453DD1B-0318-4608-9146-183924719612}" srcOrd="1" destOrd="0" presId="urn:microsoft.com/office/officeart/2005/8/layout/equation2"/>
    <dgm:cxn modelId="{9F98A6D1-0CC8-4D2A-B080-B4FDCB343186}" type="presParOf" srcId="{DD21E310-57D9-4863-9C99-CCC833384094}" destId="{D0D63A4F-67D0-41BC-92DD-748E67E7E92D}" srcOrd="0" destOrd="0" presId="urn:microsoft.com/office/officeart/2005/8/layout/equation2"/>
    <dgm:cxn modelId="{F35EBDF1-E602-4E01-B285-479557866737}" type="presParOf" srcId="{D0D63A4F-67D0-41BC-92DD-748E67E7E92D}" destId="{BC65442D-44DF-4620-8A40-13295A44D16D}" srcOrd="0" destOrd="0" presId="urn:microsoft.com/office/officeart/2005/8/layout/equation2"/>
    <dgm:cxn modelId="{4D6C58F3-1799-4049-92B6-7E30520F5029}" type="presParOf" srcId="{D0D63A4F-67D0-41BC-92DD-748E67E7E92D}" destId="{6064ED54-F6EA-47BB-8896-E1B45CF41D2C}" srcOrd="1" destOrd="0" presId="urn:microsoft.com/office/officeart/2005/8/layout/equation2"/>
    <dgm:cxn modelId="{B2E611BC-0814-4BC3-B647-432CD4EB3860}" type="presParOf" srcId="{D0D63A4F-67D0-41BC-92DD-748E67E7E92D}" destId="{59A8DC76-7F93-48D5-A2F6-17A196C0FB90}" srcOrd="2" destOrd="0" presId="urn:microsoft.com/office/officeart/2005/8/layout/equation2"/>
    <dgm:cxn modelId="{88C0EECF-A51A-4FC9-A8BC-E381D1DC6ADC}" type="presParOf" srcId="{D0D63A4F-67D0-41BC-92DD-748E67E7E92D}" destId="{D3EA03CA-3A9E-4774-8C7B-430E8DA00D1B}" srcOrd="3" destOrd="0" presId="urn:microsoft.com/office/officeart/2005/8/layout/equation2"/>
    <dgm:cxn modelId="{E1DD49A4-2213-4540-8C86-7BCEFE8CB683}" type="presParOf" srcId="{D0D63A4F-67D0-41BC-92DD-748E67E7E92D}" destId="{D7B04BA0-6A10-459B-B48E-C289148EB823}" srcOrd="4" destOrd="0" presId="urn:microsoft.com/office/officeart/2005/8/layout/equation2"/>
    <dgm:cxn modelId="{14B37539-4E1D-4A41-91F8-DE4A1027D0B3}" type="presParOf" srcId="{DD21E310-57D9-4863-9C99-CCC833384094}" destId="{07CEE257-576C-4C76-900C-9A3F501047BE}" srcOrd="1" destOrd="0" presId="urn:microsoft.com/office/officeart/2005/8/layout/equation2"/>
    <dgm:cxn modelId="{B9692788-D447-490F-9F50-51031C967284}" type="presParOf" srcId="{07CEE257-576C-4C76-900C-9A3F501047BE}" destId="{9453DD1B-0318-4608-9146-183924719612}" srcOrd="0" destOrd="0" presId="urn:microsoft.com/office/officeart/2005/8/layout/equation2"/>
    <dgm:cxn modelId="{3C27452F-4FAA-486B-9572-F5F864461FFD}" type="presParOf" srcId="{DD21E310-57D9-4863-9C99-CCC833384094}" destId="{9A5957BD-EEED-41A1-854C-F45C427989B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29E017-CB08-47C4-BD78-B6FA0E8D5A65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A721404-FC4F-43F4-BFA5-A30CA121C724}">
      <dgm:prSet phldrT="[文本]" phldr="1"/>
      <dgm:spPr/>
      <dgm:t>
        <a:bodyPr/>
        <a:lstStyle/>
        <a:p>
          <a:endParaRPr lang="zh-CN" altLang="en-US"/>
        </a:p>
      </dgm:t>
    </dgm:pt>
    <dgm:pt modelId="{49B4A521-2B39-4E77-AF2F-6FF900CA9D1C}" type="parTrans" cxnId="{24AE7DD5-4AD7-4AC1-A821-C20083CF6C03}">
      <dgm:prSet/>
      <dgm:spPr/>
      <dgm:t>
        <a:bodyPr/>
        <a:lstStyle/>
        <a:p>
          <a:endParaRPr lang="zh-CN" altLang="en-US"/>
        </a:p>
      </dgm:t>
    </dgm:pt>
    <dgm:pt modelId="{183E2490-9BD2-44ED-B287-86B8A52BA1FB}" type="sibTrans" cxnId="{24AE7DD5-4AD7-4AC1-A821-C20083CF6C03}">
      <dgm:prSet/>
      <dgm:spPr/>
      <dgm:t>
        <a:bodyPr/>
        <a:lstStyle/>
        <a:p>
          <a:endParaRPr lang="zh-CN" altLang="en-US"/>
        </a:p>
      </dgm:t>
    </dgm:pt>
    <dgm:pt modelId="{D56B5949-AE5D-436A-BDCC-F8A10B423A69}">
      <dgm:prSet phldrT="[文本]"/>
      <dgm:spPr/>
      <dgm:t>
        <a:bodyPr/>
        <a:lstStyle/>
        <a:p>
          <a:r>
            <a:rPr lang="zh-CN" altLang="en-US" dirty="0" smtClean="0"/>
            <a:t>创建标准品库项目</a:t>
          </a:r>
          <a:endParaRPr lang="zh-CN" altLang="en-US" dirty="0"/>
        </a:p>
      </dgm:t>
    </dgm:pt>
    <dgm:pt modelId="{E65B3828-4F8C-495E-9E87-810A37ACCCBB}" type="parTrans" cxnId="{9D066789-B4DA-44E7-B42D-95CE2D262B20}">
      <dgm:prSet/>
      <dgm:spPr/>
      <dgm:t>
        <a:bodyPr/>
        <a:lstStyle/>
        <a:p>
          <a:endParaRPr lang="zh-CN" altLang="en-US"/>
        </a:p>
      </dgm:t>
    </dgm:pt>
    <dgm:pt modelId="{4E0C83F9-1B12-41AC-A56F-6B1D28F44C0D}" type="sibTrans" cxnId="{9D066789-B4DA-44E7-B42D-95CE2D262B20}">
      <dgm:prSet/>
      <dgm:spPr/>
      <dgm:t>
        <a:bodyPr/>
        <a:lstStyle/>
        <a:p>
          <a:endParaRPr lang="zh-CN" altLang="en-US"/>
        </a:p>
      </dgm:t>
    </dgm:pt>
    <dgm:pt modelId="{F1DDFDB8-3DD0-4EAE-A488-242DD516EE9B}">
      <dgm:prSet phldrT="[文本]" phldr="1"/>
      <dgm:spPr/>
      <dgm:t>
        <a:bodyPr/>
        <a:lstStyle/>
        <a:p>
          <a:endParaRPr lang="zh-CN" altLang="en-US" dirty="0"/>
        </a:p>
      </dgm:t>
    </dgm:pt>
    <dgm:pt modelId="{895D06E5-CE4F-4692-8DA8-3862B9DF4BF1}" type="parTrans" cxnId="{106B2662-A3B9-409B-B6C3-E56344A7E3FF}">
      <dgm:prSet/>
      <dgm:spPr/>
      <dgm:t>
        <a:bodyPr/>
        <a:lstStyle/>
        <a:p>
          <a:endParaRPr lang="zh-CN" altLang="en-US"/>
        </a:p>
      </dgm:t>
    </dgm:pt>
    <dgm:pt modelId="{201E1538-6C3D-4A3B-B0F1-94222A5F461A}" type="sibTrans" cxnId="{106B2662-A3B9-409B-B6C3-E56344A7E3FF}">
      <dgm:prSet/>
      <dgm:spPr/>
      <dgm:t>
        <a:bodyPr/>
        <a:lstStyle/>
        <a:p>
          <a:endParaRPr lang="zh-CN" altLang="en-US"/>
        </a:p>
      </dgm:t>
    </dgm:pt>
    <dgm:pt modelId="{ADDDC0E0-B123-4C8E-8DE2-59CC84A39636}">
      <dgm:prSet phldrT="[文本]" phldr="1"/>
      <dgm:spPr/>
      <dgm:t>
        <a:bodyPr/>
        <a:lstStyle/>
        <a:p>
          <a:endParaRPr lang="zh-CN" altLang="en-US"/>
        </a:p>
      </dgm:t>
    </dgm:pt>
    <dgm:pt modelId="{7055E9B8-A33F-4835-BD2C-57F69AF2B21E}" type="parTrans" cxnId="{C10CDA63-8577-4513-A6DA-5A672EB2B025}">
      <dgm:prSet/>
      <dgm:spPr/>
      <dgm:t>
        <a:bodyPr/>
        <a:lstStyle/>
        <a:p>
          <a:endParaRPr lang="zh-CN" altLang="en-US"/>
        </a:p>
      </dgm:t>
    </dgm:pt>
    <dgm:pt modelId="{82743DB0-A6F3-45E4-AF6C-1A3F5869E497}" type="sibTrans" cxnId="{C10CDA63-8577-4513-A6DA-5A672EB2B025}">
      <dgm:prSet/>
      <dgm:spPr/>
      <dgm:t>
        <a:bodyPr/>
        <a:lstStyle/>
        <a:p>
          <a:endParaRPr lang="zh-CN" altLang="en-US"/>
        </a:p>
      </dgm:t>
    </dgm:pt>
    <dgm:pt modelId="{4553EEB9-6A10-4831-B296-FF84D0EC9F2B}">
      <dgm:prSet phldrT="[文本]"/>
      <dgm:spPr/>
      <dgm:t>
        <a:bodyPr/>
        <a:lstStyle/>
        <a:p>
          <a:r>
            <a:rPr lang="zh-CN" altLang="en-US" dirty="0" smtClean="0"/>
            <a:t>上传标准品库原始数据文件</a:t>
          </a:r>
          <a:endParaRPr lang="zh-CN" altLang="en-US" dirty="0"/>
        </a:p>
      </dgm:t>
    </dgm:pt>
    <dgm:pt modelId="{463F1DB1-0C99-450B-AFCA-692B5A46533D}" type="parTrans" cxnId="{0D0FB8C9-980B-49A5-BBA8-09CB0686930A}">
      <dgm:prSet/>
      <dgm:spPr/>
      <dgm:t>
        <a:bodyPr/>
        <a:lstStyle/>
        <a:p>
          <a:endParaRPr lang="zh-CN" altLang="en-US"/>
        </a:p>
      </dgm:t>
    </dgm:pt>
    <dgm:pt modelId="{1F2D7BCB-A7B7-4B44-8FB8-7DD8C9E08CD5}" type="sibTrans" cxnId="{0D0FB8C9-980B-49A5-BBA8-09CB0686930A}">
      <dgm:prSet/>
      <dgm:spPr/>
      <dgm:t>
        <a:bodyPr/>
        <a:lstStyle/>
        <a:p>
          <a:endParaRPr lang="zh-CN" altLang="en-US"/>
        </a:p>
      </dgm:t>
    </dgm:pt>
    <dgm:pt modelId="{D033DAA5-4E86-428B-BD38-9320027DBD6D}">
      <dgm:prSet phldrT="[文本]"/>
      <dgm:spPr/>
      <dgm:t>
        <a:bodyPr/>
        <a:lstStyle/>
        <a:p>
          <a:r>
            <a:rPr lang="zh-CN" altLang="en-US" dirty="0" smtClean="0"/>
            <a:t>上传对应的注释信息</a:t>
          </a:r>
          <a:endParaRPr lang="zh-CN" altLang="en-US" dirty="0"/>
        </a:p>
      </dgm:t>
    </dgm:pt>
    <dgm:pt modelId="{05E67585-49CC-409A-8F94-2144039C4DBD}" type="parTrans" cxnId="{11652A40-F95B-44CB-82AC-1FF806BEBEB2}">
      <dgm:prSet/>
      <dgm:spPr/>
      <dgm:t>
        <a:bodyPr/>
        <a:lstStyle/>
        <a:p>
          <a:endParaRPr lang="zh-CN" altLang="en-US"/>
        </a:p>
      </dgm:t>
    </dgm:pt>
    <dgm:pt modelId="{99308F18-78E8-4050-B3A4-8F66E82536EE}" type="sibTrans" cxnId="{11652A40-F95B-44CB-82AC-1FF806BEBEB2}">
      <dgm:prSet/>
      <dgm:spPr/>
      <dgm:t>
        <a:bodyPr/>
        <a:lstStyle/>
        <a:p>
          <a:endParaRPr lang="zh-CN" altLang="en-US"/>
        </a:p>
      </dgm:t>
    </dgm:pt>
    <dgm:pt modelId="{21BF3B98-F83C-4DE9-AE6A-E1CD2E015112}">
      <dgm:prSet phldrT="[文本]" phldr="1"/>
      <dgm:spPr/>
      <dgm:t>
        <a:bodyPr/>
        <a:lstStyle/>
        <a:p>
          <a:endParaRPr lang="zh-CN" altLang="en-US"/>
        </a:p>
      </dgm:t>
    </dgm:pt>
    <dgm:pt modelId="{3E401503-4B07-4291-86E2-178AEFB6E5BB}" type="parTrans" cxnId="{3D37065C-C856-4EEF-A2A5-0946EBA511CA}">
      <dgm:prSet/>
      <dgm:spPr/>
      <dgm:t>
        <a:bodyPr/>
        <a:lstStyle/>
        <a:p>
          <a:endParaRPr lang="zh-CN" altLang="en-US"/>
        </a:p>
      </dgm:t>
    </dgm:pt>
    <dgm:pt modelId="{D955D555-3F5C-4B50-B8EB-2E010019EB55}" type="sibTrans" cxnId="{3D37065C-C856-4EEF-A2A5-0946EBA511CA}">
      <dgm:prSet/>
      <dgm:spPr/>
      <dgm:t>
        <a:bodyPr/>
        <a:lstStyle/>
        <a:p>
          <a:endParaRPr lang="zh-CN" altLang="en-US"/>
        </a:p>
      </dgm:t>
    </dgm:pt>
    <dgm:pt modelId="{9A5373F7-5CF8-4142-8B0D-E095E45539AC}">
      <dgm:prSet phldrT="[文本]"/>
      <dgm:spPr/>
      <dgm:t>
        <a:bodyPr/>
        <a:lstStyle/>
        <a:p>
          <a:r>
            <a:rPr lang="zh-CN" altLang="en-US" dirty="0" smtClean="0"/>
            <a:t>标准品库自动化构建成功</a:t>
          </a:r>
          <a:endParaRPr lang="zh-CN" altLang="en-US" dirty="0"/>
        </a:p>
      </dgm:t>
    </dgm:pt>
    <dgm:pt modelId="{FF16B601-389D-41D4-B12F-D64CA42914CF}" type="parTrans" cxnId="{0CA14927-77CE-49F2-A59F-816D34145651}">
      <dgm:prSet/>
      <dgm:spPr/>
      <dgm:t>
        <a:bodyPr/>
        <a:lstStyle/>
        <a:p>
          <a:endParaRPr lang="zh-CN" altLang="en-US"/>
        </a:p>
      </dgm:t>
    </dgm:pt>
    <dgm:pt modelId="{89959F32-1759-4EAC-B9C0-5FB6801BCA82}" type="sibTrans" cxnId="{0CA14927-77CE-49F2-A59F-816D34145651}">
      <dgm:prSet/>
      <dgm:spPr/>
      <dgm:t>
        <a:bodyPr/>
        <a:lstStyle/>
        <a:p>
          <a:endParaRPr lang="zh-CN" altLang="en-US"/>
        </a:p>
      </dgm:t>
    </dgm:pt>
    <dgm:pt modelId="{4FF6BA53-4E82-4525-B374-E3ECD2AC3F45}">
      <dgm:prSet phldrT="[文本]" phldr="1"/>
      <dgm:spPr/>
      <dgm:t>
        <a:bodyPr/>
        <a:lstStyle/>
        <a:p>
          <a:endParaRPr lang="zh-CN" altLang="en-US" dirty="0"/>
        </a:p>
      </dgm:t>
    </dgm:pt>
    <dgm:pt modelId="{81D02D6A-CA77-4FDE-BB1A-BA69BF51728A}" type="parTrans" cxnId="{DDCCFB1B-4541-423F-B907-6B038B0FA1A4}">
      <dgm:prSet/>
      <dgm:spPr/>
      <dgm:t>
        <a:bodyPr/>
        <a:lstStyle/>
        <a:p>
          <a:endParaRPr lang="zh-CN" altLang="en-US"/>
        </a:p>
      </dgm:t>
    </dgm:pt>
    <dgm:pt modelId="{80C41FC8-83E6-40C3-9E85-4CDF00A98A7D}" type="sibTrans" cxnId="{DDCCFB1B-4541-423F-B907-6B038B0FA1A4}">
      <dgm:prSet/>
      <dgm:spPr/>
      <dgm:t>
        <a:bodyPr/>
        <a:lstStyle/>
        <a:p>
          <a:endParaRPr lang="zh-CN" altLang="en-US"/>
        </a:p>
      </dgm:t>
    </dgm:pt>
    <dgm:pt modelId="{F9C0F344-0B5D-4653-A55F-3F189C093CDB}">
      <dgm:prSet phldrT="[文本]"/>
      <dgm:spPr/>
      <dgm:t>
        <a:bodyPr/>
        <a:lstStyle/>
        <a:p>
          <a:r>
            <a:rPr lang="zh-CN" altLang="en-US" dirty="0" smtClean="0"/>
            <a:t>编辑构建任务参数</a:t>
          </a:r>
          <a:endParaRPr lang="zh-CN" altLang="en-US" dirty="0"/>
        </a:p>
      </dgm:t>
    </dgm:pt>
    <dgm:pt modelId="{337FC211-CCEE-43DE-8B3B-F71DEF455740}" type="parTrans" cxnId="{318C3037-4EF9-4A1F-BDDE-D6D2139C9526}">
      <dgm:prSet/>
      <dgm:spPr/>
      <dgm:t>
        <a:bodyPr/>
        <a:lstStyle/>
        <a:p>
          <a:endParaRPr lang="zh-CN" altLang="en-US"/>
        </a:p>
      </dgm:t>
    </dgm:pt>
    <dgm:pt modelId="{34ECF5C5-76E5-4CCE-A542-55CD8BF98859}" type="sibTrans" cxnId="{318C3037-4EF9-4A1F-BDDE-D6D2139C9526}">
      <dgm:prSet/>
      <dgm:spPr/>
      <dgm:t>
        <a:bodyPr/>
        <a:lstStyle/>
        <a:p>
          <a:endParaRPr lang="zh-CN" altLang="en-US"/>
        </a:p>
      </dgm:t>
    </dgm:pt>
    <dgm:pt modelId="{217C1C59-BD0D-4FFD-A80A-9D8D40884A7D}" type="pres">
      <dgm:prSet presAssocID="{9129E017-CB08-47C4-BD78-B6FA0E8D5A65}" presName="linearFlow" presStyleCnt="0">
        <dgm:presLayoutVars>
          <dgm:dir/>
          <dgm:animLvl val="lvl"/>
          <dgm:resizeHandles val="exact"/>
        </dgm:presLayoutVars>
      </dgm:prSet>
      <dgm:spPr/>
    </dgm:pt>
    <dgm:pt modelId="{7BCBC6F5-C0FB-4C79-82F3-7423DCFEA677}" type="pres">
      <dgm:prSet presAssocID="{6A721404-FC4F-43F4-BFA5-A30CA121C724}" presName="composite" presStyleCnt="0"/>
      <dgm:spPr/>
    </dgm:pt>
    <dgm:pt modelId="{BAF12729-F29E-4B66-AE02-7A15599BB47A}" type="pres">
      <dgm:prSet presAssocID="{6A721404-FC4F-43F4-BFA5-A30CA121C72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5DE598D-6673-46C2-BF43-26AC22BAB4AD}" type="pres">
      <dgm:prSet presAssocID="{6A721404-FC4F-43F4-BFA5-A30CA121C72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3B868-7B0E-4571-BD4D-05DDB64E4734}" type="pres">
      <dgm:prSet presAssocID="{183E2490-9BD2-44ED-B287-86B8A52BA1FB}" presName="sp" presStyleCnt="0"/>
      <dgm:spPr/>
    </dgm:pt>
    <dgm:pt modelId="{C5FF0AB8-0231-4F8A-8B50-967FC8C254DD}" type="pres">
      <dgm:prSet presAssocID="{ADDDC0E0-B123-4C8E-8DE2-59CC84A39636}" presName="composite" presStyleCnt="0"/>
      <dgm:spPr/>
    </dgm:pt>
    <dgm:pt modelId="{106C54E9-7EB7-445B-9755-C1A1D3B7ABCA}" type="pres">
      <dgm:prSet presAssocID="{ADDDC0E0-B123-4C8E-8DE2-59CC84A3963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C251D36-F7A8-4F60-A2B4-1E51659DFE98}" type="pres">
      <dgm:prSet presAssocID="{ADDDC0E0-B123-4C8E-8DE2-59CC84A39636}" presName="descendantText" presStyleLbl="alignAcc1" presStyleIdx="1" presStyleCnt="3">
        <dgm:presLayoutVars>
          <dgm:bulletEnabled val="1"/>
        </dgm:presLayoutVars>
      </dgm:prSet>
      <dgm:spPr/>
    </dgm:pt>
    <dgm:pt modelId="{958A0BED-A7F4-4A69-82AB-DE770E383E33}" type="pres">
      <dgm:prSet presAssocID="{82743DB0-A6F3-45E4-AF6C-1A3F5869E497}" presName="sp" presStyleCnt="0"/>
      <dgm:spPr/>
    </dgm:pt>
    <dgm:pt modelId="{8C71999A-C95B-4D5C-8873-AB2E0A5C2ACE}" type="pres">
      <dgm:prSet presAssocID="{21BF3B98-F83C-4DE9-AE6A-E1CD2E015112}" presName="composite" presStyleCnt="0"/>
      <dgm:spPr/>
    </dgm:pt>
    <dgm:pt modelId="{F1FABA56-4CD9-4E0C-8903-3B6DF89A5350}" type="pres">
      <dgm:prSet presAssocID="{21BF3B98-F83C-4DE9-AE6A-E1CD2E01511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D7C740A-8832-4BA6-BDE0-7F09673A3DAF}" type="pres">
      <dgm:prSet presAssocID="{21BF3B98-F83C-4DE9-AE6A-E1CD2E01511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3E327D-A8DF-457C-8AA7-897D5D5947A4}" type="presOf" srcId="{4553EEB9-6A10-4831-B296-FF84D0EC9F2B}" destId="{BC251D36-F7A8-4F60-A2B4-1E51659DFE98}" srcOrd="0" destOrd="0" presId="urn:microsoft.com/office/officeart/2005/8/layout/chevron2"/>
    <dgm:cxn modelId="{0D0FB8C9-980B-49A5-BBA8-09CB0686930A}" srcId="{ADDDC0E0-B123-4C8E-8DE2-59CC84A39636}" destId="{4553EEB9-6A10-4831-B296-FF84D0EC9F2B}" srcOrd="0" destOrd="0" parTransId="{463F1DB1-0C99-450B-AFCA-692B5A46533D}" sibTransId="{1F2D7BCB-A7B7-4B44-8FB8-7DD8C9E08CD5}"/>
    <dgm:cxn modelId="{CA0CFAB8-F6EB-496F-82C1-401BE1640495}" type="presOf" srcId="{D56B5949-AE5D-436A-BDCC-F8A10B423A69}" destId="{95DE598D-6673-46C2-BF43-26AC22BAB4AD}" srcOrd="0" destOrd="0" presId="urn:microsoft.com/office/officeart/2005/8/layout/chevron2"/>
    <dgm:cxn modelId="{0CA14927-77CE-49F2-A59F-816D34145651}" srcId="{21BF3B98-F83C-4DE9-AE6A-E1CD2E015112}" destId="{9A5373F7-5CF8-4142-8B0D-E095E45539AC}" srcOrd="0" destOrd="0" parTransId="{FF16B601-389D-41D4-B12F-D64CA42914CF}" sibTransId="{89959F32-1759-4EAC-B9C0-5FB6801BCA82}"/>
    <dgm:cxn modelId="{C10CDA63-8577-4513-A6DA-5A672EB2B025}" srcId="{9129E017-CB08-47C4-BD78-B6FA0E8D5A65}" destId="{ADDDC0E0-B123-4C8E-8DE2-59CC84A39636}" srcOrd="1" destOrd="0" parTransId="{7055E9B8-A33F-4835-BD2C-57F69AF2B21E}" sibTransId="{82743DB0-A6F3-45E4-AF6C-1A3F5869E497}"/>
    <dgm:cxn modelId="{8D03150D-40CD-429A-940C-B62531E98111}" type="presOf" srcId="{4FF6BA53-4E82-4525-B374-E3ECD2AC3F45}" destId="{1D7C740A-8832-4BA6-BDE0-7F09673A3DAF}" srcOrd="0" destOrd="1" presId="urn:microsoft.com/office/officeart/2005/8/layout/chevron2"/>
    <dgm:cxn modelId="{594A6273-73F6-4300-A2D3-3DF927DECC4C}" type="presOf" srcId="{9A5373F7-5CF8-4142-8B0D-E095E45539AC}" destId="{1D7C740A-8832-4BA6-BDE0-7F09673A3DAF}" srcOrd="0" destOrd="0" presId="urn:microsoft.com/office/officeart/2005/8/layout/chevron2"/>
    <dgm:cxn modelId="{106B2662-A3B9-409B-B6C3-E56344A7E3FF}" srcId="{6A721404-FC4F-43F4-BFA5-A30CA121C724}" destId="{F1DDFDB8-3DD0-4EAE-A488-242DD516EE9B}" srcOrd="1" destOrd="0" parTransId="{895D06E5-CE4F-4692-8DA8-3862B9DF4BF1}" sibTransId="{201E1538-6C3D-4A3B-B0F1-94222A5F461A}"/>
    <dgm:cxn modelId="{84E0A6D5-33E4-4EEC-BA38-4C1ECD0D754F}" type="presOf" srcId="{D033DAA5-4E86-428B-BD38-9320027DBD6D}" destId="{BC251D36-F7A8-4F60-A2B4-1E51659DFE98}" srcOrd="0" destOrd="1" presId="urn:microsoft.com/office/officeart/2005/8/layout/chevron2"/>
    <dgm:cxn modelId="{C48B40AF-20FF-4334-BDA4-5A30B27AEF11}" type="presOf" srcId="{ADDDC0E0-B123-4C8E-8DE2-59CC84A39636}" destId="{106C54E9-7EB7-445B-9755-C1A1D3B7ABCA}" srcOrd="0" destOrd="0" presId="urn:microsoft.com/office/officeart/2005/8/layout/chevron2"/>
    <dgm:cxn modelId="{3D37065C-C856-4EEF-A2A5-0946EBA511CA}" srcId="{9129E017-CB08-47C4-BD78-B6FA0E8D5A65}" destId="{21BF3B98-F83C-4DE9-AE6A-E1CD2E015112}" srcOrd="2" destOrd="0" parTransId="{3E401503-4B07-4291-86E2-178AEFB6E5BB}" sibTransId="{D955D555-3F5C-4B50-B8EB-2E010019EB55}"/>
    <dgm:cxn modelId="{39AC1F73-0B64-4D37-AEF5-7CBA5F45845B}" type="presOf" srcId="{F9C0F344-0B5D-4653-A55F-3F189C093CDB}" destId="{BC251D36-F7A8-4F60-A2B4-1E51659DFE98}" srcOrd="0" destOrd="2" presId="urn:microsoft.com/office/officeart/2005/8/layout/chevron2"/>
    <dgm:cxn modelId="{24AE7DD5-4AD7-4AC1-A821-C20083CF6C03}" srcId="{9129E017-CB08-47C4-BD78-B6FA0E8D5A65}" destId="{6A721404-FC4F-43F4-BFA5-A30CA121C724}" srcOrd="0" destOrd="0" parTransId="{49B4A521-2B39-4E77-AF2F-6FF900CA9D1C}" sibTransId="{183E2490-9BD2-44ED-B287-86B8A52BA1FB}"/>
    <dgm:cxn modelId="{9D066789-B4DA-44E7-B42D-95CE2D262B20}" srcId="{6A721404-FC4F-43F4-BFA5-A30CA121C724}" destId="{D56B5949-AE5D-436A-BDCC-F8A10B423A69}" srcOrd="0" destOrd="0" parTransId="{E65B3828-4F8C-495E-9E87-810A37ACCCBB}" sibTransId="{4E0C83F9-1B12-41AC-A56F-6B1D28F44C0D}"/>
    <dgm:cxn modelId="{11652A40-F95B-44CB-82AC-1FF806BEBEB2}" srcId="{ADDDC0E0-B123-4C8E-8DE2-59CC84A39636}" destId="{D033DAA5-4E86-428B-BD38-9320027DBD6D}" srcOrd="1" destOrd="0" parTransId="{05E67585-49CC-409A-8F94-2144039C4DBD}" sibTransId="{99308F18-78E8-4050-B3A4-8F66E82536EE}"/>
    <dgm:cxn modelId="{154EFC87-70FC-4204-8138-9DC8F585D5CC}" type="presOf" srcId="{9129E017-CB08-47C4-BD78-B6FA0E8D5A65}" destId="{217C1C59-BD0D-4FFD-A80A-9D8D40884A7D}" srcOrd="0" destOrd="0" presId="urn:microsoft.com/office/officeart/2005/8/layout/chevron2"/>
    <dgm:cxn modelId="{DDCCFB1B-4541-423F-B907-6B038B0FA1A4}" srcId="{21BF3B98-F83C-4DE9-AE6A-E1CD2E015112}" destId="{4FF6BA53-4E82-4525-B374-E3ECD2AC3F45}" srcOrd="1" destOrd="0" parTransId="{81D02D6A-CA77-4FDE-BB1A-BA69BF51728A}" sibTransId="{80C41FC8-83E6-40C3-9E85-4CDF00A98A7D}"/>
    <dgm:cxn modelId="{62D5EA5D-EDE3-4BD7-8C59-F985BAB345A0}" type="presOf" srcId="{F1DDFDB8-3DD0-4EAE-A488-242DD516EE9B}" destId="{95DE598D-6673-46C2-BF43-26AC22BAB4AD}" srcOrd="0" destOrd="1" presId="urn:microsoft.com/office/officeart/2005/8/layout/chevron2"/>
    <dgm:cxn modelId="{BA5DC077-22A8-4ECD-A44A-EC959EE3D706}" type="presOf" srcId="{21BF3B98-F83C-4DE9-AE6A-E1CD2E015112}" destId="{F1FABA56-4CD9-4E0C-8903-3B6DF89A5350}" srcOrd="0" destOrd="0" presId="urn:microsoft.com/office/officeart/2005/8/layout/chevron2"/>
    <dgm:cxn modelId="{19BBB79F-2FC5-4613-BEA8-9F6127C39AB4}" type="presOf" srcId="{6A721404-FC4F-43F4-BFA5-A30CA121C724}" destId="{BAF12729-F29E-4B66-AE02-7A15599BB47A}" srcOrd="0" destOrd="0" presId="urn:microsoft.com/office/officeart/2005/8/layout/chevron2"/>
    <dgm:cxn modelId="{318C3037-4EF9-4A1F-BDDE-D6D2139C9526}" srcId="{ADDDC0E0-B123-4C8E-8DE2-59CC84A39636}" destId="{F9C0F344-0B5D-4653-A55F-3F189C093CDB}" srcOrd="2" destOrd="0" parTransId="{337FC211-CCEE-43DE-8B3B-F71DEF455740}" sibTransId="{34ECF5C5-76E5-4CCE-A542-55CD8BF98859}"/>
    <dgm:cxn modelId="{EBCBAC4C-8F2E-4B98-B8EC-D91A46E33FD0}" type="presParOf" srcId="{217C1C59-BD0D-4FFD-A80A-9D8D40884A7D}" destId="{7BCBC6F5-C0FB-4C79-82F3-7423DCFEA677}" srcOrd="0" destOrd="0" presId="urn:microsoft.com/office/officeart/2005/8/layout/chevron2"/>
    <dgm:cxn modelId="{7FE081FE-FCE9-47D1-B3B2-4E74F99D719A}" type="presParOf" srcId="{7BCBC6F5-C0FB-4C79-82F3-7423DCFEA677}" destId="{BAF12729-F29E-4B66-AE02-7A15599BB47A}" srcOrd="0" destOrd="0" presId="urn:microsoft.com/office/officeart/2005/8/layout/chevron2"/>
    <dgm:cxn modelId="{9C878A02-FB96-47E5-8352-DC2CBFA20652}" type="presParOf" srcId="{7BCBC6F5-C0FB-4C79-82F3-7423DCFEA677}" destId="{95DE598D-6673-46C2-BF43-26AC22BAB4AD}" srcOrd="1" destOrd="0" presId="urn:microsoft.com/office/officeart/2005/8/layout/chevron2"/>
    <dgm:cxn modelId="{4EA35E7F-52F6-4BAD-8371-98C86CD0BAF2}" type="presParOf" srcId="{217C1C59-BD0D-4FFD-A80A-9D8D40884A7D}" destId="{B943B868-7B0E-4571-BD4D-05DDB64E4734}" srcOrd="1" destOrd="0" presId="urn:microsoft.com/office/officeart/2005/8/layout/chevron2"/>
    <dgm:cxn modelId="{AA2DDC81-1072-4995-B275-782AC3B08BF2}" type="presParOf" srcId="{217C1C59-BD0D-4FFD-A80A-9D8D40884A7D}" destId="{C5FF0AB8-0231-4F8A-8B50-967FC8C254DD}" srcOrd="2" destOrd="0" presId="urn:microsoft.com/office/officeart/2005/8/layout/chevron2"/>
    <dgm:cxn modelId="{C41B1AFF-CA3D-4E31-A76B-D9D56BA69AFD}" type="presParOf" srcId="{C5FF0AB8-0231-4F8A-8B50-967FC8C254DD}" destId="{106C54E9-7EB7-445B-9755-C1A1D3B7ABCA}" srcOrd="0" destOrd="0" presId="urn:microsoft.com/office/officeart/2005/8/layout/chevron2"/>
    <dgm:cxn modelId="{3E09F613-2B1F-4321-86B0-FDC702BB37E6}" type="presParOf" srcId="{C5FF0AB8-0231-4F8A-8B50-967FC8C254DD}" destId="{BC251D36-F7A8-4F60-A2B4-1E51659DFE98}" srcOrd="1" destOrd="0" presId="urn:microsoft.com/office/officeart/2005/8/layout/chevron2"/>
    <dgm:cxn modelId="{9AF78E29-9A87-4BD7-9F39-CC0A689F6FB6}" type="presParOf" srcId="{217C1C59-BD0D-4FFD-A80A-9D8D40884A7D}" destId="{958A0BED-A7F4-4A69-82AB-DE770E383E33}" srcOrd="3" destOrd="0" presId="urn:microsoft.com/office/officeart/2005/8/layout/chevron2"/>
    <dgm:cxn modelId="{9089DCD3-590E-46AE-A5BA-A6E3A3E2F8A7}" type="presParOf" srcId="{217C1C59-BD0D-4FFD-A80A-9D8D40884A7D}" destId="{8C71999A-C95B-4D5C-8873-AB2E0A5C2ACE}" srcOrd="4" destOrd="0" presId="urn:microsoft.com/office/officeart/2005/8/layout/chevron2"/>
    <dgm:cxn modelId="{CA268937-C73D-4C6B-BBEA-A1A31BE303EC}" type="presParOf" srcId="{8C71999A-C95B-4D5C-8873-AB2E0A5C2ACE}" destId="{F1FABA56-4CD9-4E0C-8903-3B6DF89A5350}" srcOrd="0" destOrd="0" presId="urn:microsoft.com/office/officeart/2005/8/layout/chevron2"/>
    <dgm:cxn modelId="{76857567-BAD2-47EB-9ED8-121CD1F674D4}" type="presParOf" srcId="{8C71999A-C95B-4D5C-8873-AB2E0A5C2ACE}" destId="{1D7C740A-8832-4BA6-BDE0-7F09673A3D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7F83A-790A-4177-87BB-236521E971E9}">
      <dsp:nvSpPr>
        <dsp:cNvPr id="0" name=""/>
        <dsp:cNvSpPr/>
      </dsp:nvSpPr>
      <dsp:spPr>
        <a:xfrm>
          <a:off x="1641097" y="1406"/>
          <a:ext cx="1374278" cy="13742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一级解卷积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(</a:t>
          </a:r>
          <a:r>
            <a:rPr lang="zh-CN" altLang="en-US" sz="1200" kern="1200" dirty="0" smtClean="0"/>
            <a:t>适用于</a:t>
          </a:r>
          <a:r>
            <a:rPr lang="en-US" altLang="zh-CN" sz="1200" kern="1200" dirty="0" smtClean="0"/>
            <a:t>LCMS</a:t>
          </a:r>
          <a:r>
            <a:rPr lang="zh-CN" altLang="en-US" sz="1200" kern="1200" dirty="0" smtClean="0"/>
            <a:t>与</a:t>
          </a:r>
          <a:r>
            <a:rPr lang="en-US" altLang="zh-CN" sz="1200" kern="1200" dirty="0" smtClean="0"/>
            <a:t>GCMS)</a:t>
          </a:r>
          <a:endParaRPr lang="zh-CN" altLang="en-US" sz="1200" kern="1200" dirty="0"/>
        </a:p>
      </dsp:txBody>
      <dsp:txXfrm>
        <a:off x="1842355" y="202664"/>
        <a:ext cx="971762" cy="971762"/>
      </dsp:txXfrm>
    </dsp:sp>
    <dsp:sp modelId="{9778900A-D095-4BBC-B264-841EB8F979D3}">
      <dsp:nvSpPr>
        <dsp:cNvPr id="0" name=""/>
        <dsp:cNvSpPr/>
      </dsp:nvSpPr>
      <dsp:spPr>
        <a:xfrm>
          <a:off x="1929696" y="1487277"/>
          <a:ext cx="797081" cy="797081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035349" y="1792081"/>
        <a:ext cx="585775" cy="187473"/>
      </dsp:txXfrm>
    </dsp:sp>
    <dsp:sp modelId="{BB6E929B-392D-4EC2-8642-8DB071311829}">
      <dsp:nvSpPr>
        <dsp:cNvPr id="0" name=""/>
        <dsp:cNvSpPr/>
      </dsp:nvSpPr>
      <dsp:spPr>
        <a:xfrm>
          <a:off x="1641097" y="2395950"/>
          <a:ext cx="1374278" cy="137427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二级小分子物质鉴定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(</a:t>
          </a:r>
          <a:r>
            <a:rPr lang="zh-CN" altLang="en-US" sz="1200" kern="1200" dirty="0" smtClean="0"/>
            <a:t>适用于</a:t>
          </a:r>
          <a:r>
            <a:rPr lang="en-US" altLang="zh-CN" sz="1200" kern="1200" dirty="0" smtClean="0"/>
            <a:t>LCMS)</a:t>
          </a:r>
          <a:endParaRPr lang="zh-CN" altLang="en-US" sz="1200" kern="1200" dirty="0"/>
        </a:p>
      </dsp:txBody>
      <dsp:txXfrm>
        <a:off x="1842355" y="2597208"/>
        <a:ext cx="971762" cy="971762"/>
      </dsp:txXfrm>
    </dsp:sp>
    <dsp:sp modelId="{F385FBA6-2B43-4B0F-9D07-1D257D1C3AEE}">
      <dsp:nvSpPr>
        <dsp:cNvPr id="0" name=""/>
        <dsp:cNvSpPr/>
      </dsp:nvSpPr>
      <dsp:spPr>
        <a:xfrm>
          <a:off x="3221518" y="1630202"/>
          <a:ext cx="437020" cy="511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221518" y="1732448"/>
        <a:ext cx="305914" cy="306739"/>
      </dsp:txXfrm>
    </dsp:sp>
    <dsp:sp modelId="{3DF1263B-FC02-4B86-9315-B97DFB2AD61B}">
      <dsp:nvSpPr>
        <dsp:cNvPr id="0" name=""/>
        <dsp:cNvSpPr/>
      </dsp:nvSpPr>
      <dsp:spPr>
        <a:xfrm>
          <a:off x="3839944" y="511539"/>
          <a:ext cx="2748557" cy="274855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非靶向代谢组学多元统计分析</a:t>
          </a:r>
          <a:endParaRPr lang="zh-CN" altLang="en-US" sz="2800" kern="1200" dirty="0"/>
        </a:p>
      </dsp:txBody>
      <dsp:txXfrm>
        <a:off x="4242461" y="914056"/>
        <a:ext cx="1943523" cy="1943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F43C4-17E8-49A6-B992-09039DF8D377}">
      <dsp:nvSpPr>
        <dsp:cNvPr id="0" name=""/>
        <dsp:cNvSpPr/>
      </dsp:nvSpPr>
      <dsp:spPr>
        <a:xfrm>
          <a:off x="6328" y="1352728"/>
          <a:ext cx="1891616" cy="1134969"/>
        </a:xfrm>
        <a:prstGeom prst="flowChartMultidocumen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原始数据文件</a:t>
          </a:r>
          <a:endParaRPr lang="zh-CN" altLang="en-US" sz="1600" kern="1200" dirty="0"/>
        </a:p>
      </dsp:txBody>
      <dsp:txXfrm>
        <a:off x="6328" y="1545830"/>
        <a:ext cx="1628454" cy="898885"/>
      </dsp:txXfrm>
    </dsp:sp>
    <dsp:sp modelId="{81D6F660-69E1-4126-A853-4A3347D47885}">
      <dsp:nvSpPr>
        <dsp:cNvPr id="0" name=""/>
        <dsp:cNvSpPr/>
      </dsp:nvSpPr>
      <dsp:spPr>
        <a:xfrm>
          <a:off x="2087106" y="1685653"/>
          <a:ext cx="401022" cy="469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87106" y="1779477"/>
        <a:ext cx="280715" cy="281472"/>
      </dsp:txXfrm>
    </dsp:sp>
    <dsp:sp modelId="{B2111C57-60D2-47B7-A7DD-B0954878EC16}">
      <dsp:nvSpPr>
        <dsp:cNvPr id="0" name=""/>
        <dsp:cNvSpPr/>
      </dsp:nvSpPr>
      <dsp:spPr>
        <a:xfrm>
          <a:off x="2654591" y="1352728"/>
          <a:ext cx="1891616" cy="1134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MetaDeco</a:t>
          </a:r>
          <a:endParaRPr lang="zh-CN" altLang="en-US" sz="2500" kern="1200" dirty="0"/>
        </a:p>
      </dsp:txBody>
      <dsp:txXfrm>
        <a:off x="2687833" y="1385970"/>
        <a:ext cx="1825132" cy="1068485"/>
      </dsp:txXfrm>
    </dsp:sp>
    <dsp:sp modelId="{6E1FA275-E089-4A32-A8D8-E8CD684EE2B2}">
      <dsp:nvSpPr>
        <dsp:cNvPr id="0" name=""/>
        <dsp:cNvSpPr/>
      </dsp:nvSpPr>
      <dsp:spPr>
        <a:xfrm>
          <a:off x="4735369" y="1685653"/>
          <a:ext cx="401022" cy="469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735369" y="1779477"/>
        <a:ext cx="280715" cy="281472"/>
      </dsp:txXfrm>
    </dsp:sp>
    <dsp:sp modelId="{787D1A9B-1BD0-4387-9A86-86771D0A4BC6}">
      <dsp:nvSpPr>
        <dsp:cNvPr id="0" name=""/>
        <dsp:cNvSpPr/>
      </dsp:nvSpPr>
      <dsp:spPr>
        <a:xfrm>
          <a:off x="5302854" y="1352728"/>
          <a:ext cx="1891616" cy="1134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代谢物表达量数字矩阵</a:t>
          </a:r>
          <a:endParaRPr lang="zh-CN" altLang="en-US" sz="2500" kern="1200" dirty="0"/>
        </a:p>
      </dsp:txBody>
      <dsp:txXfrm>
        <a:off x="5336096" y="1385970"/>
        <a:ext cx="1825132" cy="1068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5442D-44DF-4620-8A40-13295A44D16D}">
      <dsp:nvSpPr>
        <dsp:cNvPr id="0" name=""/>
        <dsp:cNvSpPr/>
      </dsp:nvSpPr>
      <dsp:spPr>
        <a:xfrm>
          <a:off x="562321" y="1620"/>
          <a:ext cx="1527152" cy="1124195"/>
        </a:xfrm>
        <a:prstGeom prst="flowChartMultidocumen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原始数据文件</a:t>
          </a:r>
          <a:endParaRPr lang="zh-CN" altLang="en-US" sz="1800" kern="1200" dirty="0"/>
        </a:p>
      </dsp:txBody>
      <dsp:txXfrm>
        <a:off x="562321" y="192889"/>
        <a:ext cx="1314694" cy="890352"/>
      </dsp:txXfrm>
    </dsp:sp>
    <dsp:sp modelId="{59A8DC76-7F93-48D5-A2F6-17A196C0FB90}">
      <dsp:nvSpPr>
        <dsp:cNvPr id="0" name=""/>
        <dsp:cNvSpPr/>
      </dsp:nvSpPr>
      <dsp:spPr>
        <a:xfrm>
          <a:off x="999880" y="1217100"/>
          <a:ext cx="652033" cy="652033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086307" y="1466437"/>
        <a:ext cx="479179" cy="153359"/>
      </dsp:txXfrm>
    </dsp:sp>
    <dsp:sp modelId="{D7B04BA0-6A10-459B-B48E-C289148EB823}">
      <dsp:nvSpPr>
        <dsp:cNvPr id="0" name=""/>
        <dsp:cNvSpPr/>
      </dsp:nvSpPr>
      <dsp:spPr>
        <a:xfrm>
          <a:off x="763799" y="1960418"/>
          <a:ext cx="1124195" cy="112419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标准品数据库</a:t>
          </a:r>
          <a:endParaRPr lang="zh-CN" altLang="en-US" sz="1900" kern="1200" dirty="0"/>
        </a:p>
      </dsp:txBody>
      <dsp:txXfrm>
        <a:off x="928434" y="2125053"/>
        <a:ext cx="794925" cy="794925"/>
      </dsp:txXfrm>
    </dsp:sp>
    <dsp:sp modelId="{07CEE257-576C-4C76-900C-9A3F501047BE}">
      <dsp:nvSpPr>
        <dsp:cNvPr id="0" name=""/>
        <dsp:cNvSpPr/>
      </dsp:nvSpPr>
      <dsp:spPr>
        <a:xfrm>
          <a:off x="2258102" y="1334016"/>
          <a:ext cx="357494" cy="418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258102" y="1417656"/>
        <a:ext cx="250246" cy="250920"/>
      </dsp:txXfrm>
    </dsp:sp>
    <dsp:sp modelId="{9A5957BD-EEED-41A1-854C-F45C427989BA}">
      <dsp:nvSpPr>
        <dsp:cNvPr id="0" name=""/>
        <dsp:cNvSpPr/>
      </dsp:nvSpPr>
      <dsp:spPr>
        <a:xfrm>
          <a:off x="2763990" y="418921"/>
          <a:ext cx="2248390" cy="224839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900" kern="1200" dirty="0"/>
        </a:p>
      </dsp:txBody>
      <dsp:txXfrm>
        <a:off x="3093259" y="748190"/>
        <a:ext cx="1589852" cy="1589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12729-F29E-4B66-AE02-7A15599BB47A}">
      <dsp:nvSpPr>
        <dsp:cNvPr id="0" name=""/>
        <dsp:cNvSpPr/>
      </dsp:nvSpPr>
      <dsp:spPr>
        <a:xfrm rot="5400000">
          <a:off x="-199621" y="201606"/>
          <a:ext cx="1330811" cy="93156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 rot="-5400000">
        <a:off x="1" y="467768"/>
        <a:ext cx="931568" cy="399243"/>
      </dsp:txXfrm>
    </dsp:sp>
    <dsp:sp modelId="{95DE598D-6673-46C2-BF43-26AC22BAB4AD}">
      <dsp:nvSpPr>
        <dsp:cNvPr id="0" name=""/>
        <dsp:cNvSpPr/>
      </dsp:nvSpPr>
      <dsp:spPr>
        <a:xfrm rot="5400000">
          <a:off x="2661562" y="-1728009"/>
          <a:ext cx="865027" cy="4325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创建标准品库项目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500" kern="1200" dirty="0"/>
        </a:p>
      </dsp:txBody>
      <dsp:txXfrm rot="-5400000">
        <a:off x="931569" y="44211"/>
        <a:ext cx="4282788" cy="780573"/>
      </dsp:txXfrm>
    </dsp:sp>
    <dsp:sp modelId="{106C54E9-7EB7-445B-9755-C1A1D3B7ABCA}">
      <dsp:nvSpPr>
        <dsp:cNvPr id="0" name=""/>
        <dsp:cNvSpPr/>
      </dsp:nvSpPr>
      <dsp:spPr>
        <a:xfrm rot="5400000">
          <a:off x="-199621" y="1334415"/>
          <a:ext cx="1330811" cy="93156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 rot="-5400000">
        <a:off x="1" y="1600577"/>
        <a:ext cx="931568" cy="399243"/>
      </dsp:txXfrm>
    </dsp:sp>
    <dsp:sp modelId="{BC251D36-F7A8-4F60-A2B4-1E51659DFE98}">
      <dsp:nvSpPr>
        <dsp:cNvPr id="0" name=""/>
        <dsp:cNvSpPr/>
      </dsp:nvSpPr>
      <dsp:spPr>
        <a:xfrm rot="5400000">
          <a:off x="2661562" y="-595199"/>
          <a:ext cx="865027" cy="4325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上传标准品库原始数据文件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上传对应的注释信息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编辑构建任务参数</a:t>
          </a:r>
          <a:endParaRPr lang="zh-CN" altLang="en-US" sz="1500" kern="1200" dirty="0"/>
        </a:p>
      </dsp:txBody>
      <dsp:txXfrm rot="-5400000">
        <a:off x="931569" y="1177021"/>
        <a:ext cx="4282788" cy="780573"/>
      </dsp:txXfrm>
    </dsp:sp>
    <dsp:sp modelId="{F1FABA56-4CD9-4E0C-8903-3B6DF89A5350}">
      <dsp:nvSpPr>
        <dsp:cNvPr id="0" name=""/>
        <dsp:cNvSpPr/>
      </dsp:nvSpPr>
      <dsp:spPr>
        <a:xfrm rot="5400000">
          <a:off x="-199621" y="2467224"/>
          <a:ext cx="1330811" cy="93156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 rot="-5400000">
        <a:off x="1" y="2733386"/>
        <a:ext cx="931568" cy="399243"/>
      </dsp:txXfrm>
    </dsp:sp>
    <dsp:sp modelId="{1D7C740A-8832-4BA6-BDE0-7F09673A3DAF}">
      <dsp:nvSpPr>
        <dsp:cNvPr id="0" name=""/>
        <dsp:cNvSpPr/>
      </dsp:nvSpPr>
      <dsp:spPr>
        <a:xfrm rot="5400000">
          <a:off x="2661562" y="537609"/>
          <a:ext cx="865027" cy="4325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标准品库自动化构建成功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500" kern="1200" dirty="0"/>
        </a:p>
      </dsp:txBody>
      <dsp:txXfrm rot="-5400000">
        <a:off x="931569" y="2309830"/>
        <a:ext cx="4282788" cy="78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msms.biodeep.cn/index.php?app=my_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z.biodeep.cn/index.php/index/project_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BioDeep</a:t>
            </a:r>
            <a:r>
              <a:rPr lang="zh-CN" altLang="en-US" dirty="0"/>
              <a:t>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获取解卷积结果</a:t>
            </a:r>
            <a:endParaRPr lang="en-US" altLang="zh-CN" dirty="0" smtClean="0"/>
          </a:p>
          <a:p>
            <a:r>
              <a:rPr lang="zh-CN" altLang="en-US" sz="2000" dirty="0"/>
              <a:t>任</a:t>
            </a:r>
            <a:r>
              <a:rPr lang="zh-CN" altLang="en-US" sz="2000" dirty="0" smtClean="0"/>
              <a:t>务执行成功之后，可以点击任务标题的链接在线查看结果数据，也可以点击下载结果链接下载结果至本地查看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12422"/>
            <a:ext cx="6312471" cy="247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875" y="5214289"/>
            <a:ext cx="9148920" cy="39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5142282"/>
            <a:ext cx="880058" cy="470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47864" y="422565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6" idx="0"/>
            <a:endCxn id="7170" idx="1"/>
          </p:cNvCxnSpPr>
          <p:nvPr/>
        </p:nvCxnSpPr>
        <p:spPr>
          <a:xfrm rot="5400000" flipH="1" flipV="1">
            <a:off x="1050072" y="3492563"/>
            <a:ext cx="1291197" cy="2008243"/>
          </a:xfrm>
          <a:prstGeom prst="bentConnector2">
            <a:avLst/>
          </a:prstGeom>
          <a:ln w="1016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MetAnno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主要功能：</a:t>
            </a:r>
            <a:r>
              <a:rPr lang="zh-CN" altLang="en-US" sz="2400" dirty="0" smtClean="0"/>
              <a:t>根据</a:t>
            </a:r>
            <a:r>
              <a:rPr lang="en-US" altLang="zh-CN" sz="2400" dirty="0" smtClean="0"/>
              <a:t>LCMS</a:t>
            </a:r>
            <a:r>
              <a:rPr lang="zh-CN" altLang="en-US" sz="2400" dirty="0" smtClean="0"/>
              <a:t>的一级和二级碎片信息进行小分子化合物的注释操作，以及标准品库的自动化构建工作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115616" y="2394685"/>
            <a:ext cx="6984776" cy="3096344"/>
            <a:chOff x="611560" y="2455662"/>
            <a:chExt cx="7668853" cy="3138142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1358191025"/>
                </p:ext>
              </p:extLst>
            </p:nvPr>
          </p:nvGraphicFramePr>
          <p:xfrm>
            <a:off x="611560" y="2455662"/>
            <a:ext cx="6120680" cy="31278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2497460"/>
              <a:ext cx="4644517" cy="3096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5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：自动构建标准品库</a:t>
            </a:r>
            <a:endParaRPr lang="en-US" altLang="zh-CN" dirty="0" smtClean="0"/>
          </a:p>
          <a:p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msms.biodeep.cn/index.php?app=my_library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64080"/>
            <a:ext cx="4537497" cy="270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5492"/>
            <a:ext cx="2304256" cy="9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肘形连接符 4"/>
          <p:cNvCxnSpPr>
            <a:stCxn id="6" idx="2"/>
            <a:endCxn id="8194" idx="1"/>
          </p:cNvCxnSpPr>
          <p:nvPr/>
        </p:nvCxnSpPr>
        <p:spPr>
          <a:xfrm rot="16200000" flipH="1">
            <a:off x="2628783" y="2722683"/>
            <a:ext cx="286035" cy="2304256"/>
          </a:xfrm>
          <a:prstGeom prst="bentConnector2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15616" y="3386652"/>
            <a:ext cx="1008112" cy="345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标准品库操作</a:t>
            </a:r>
            <a:endParaRPr lang="en-US" altLang="zh-CN" dirty="0" smtClean="0"/>
          </a:p>
          <a:p>
            <a:r>
              <a:rPr lang="zh-CN" altLang="en-US" sz="2600" dirty="0" smtClean="0"/>
              <a:t>可以点击标准品库的标题进入标准品库的详细信息查看页面，在这里你可以进行：</a:t>
            </a:r>
            <a:endParaRPr lang="en-US" altLang="zh-CN" sz="2600" dirty="0" smtClean="0"/>
          </a:p>
          <a:p>
            <a:r>
              <a:rPr lang="en-US" altLang="zh-CN" sz="2600" dirty="0" smtClean="0"/>
              <a:t>1. </a:t>
            </a:r>
            <a:r>
              <a:rPr lang="zh-CN" altLang="en-US" sz="2600" dirty="0" smtClean="0"/>
              <a:t>编译标准品库：从原始数据自动化构建标准品库</a:t>
            </a:r>
            <a:endParaRPr lang="en-US" altLang="zh-CN" sz="2600" dirty="0" smtClean="0"/>
          </a:p>
          <a:p>
            <a:r>
              <a:rPr lang="en-US" altLang="zh-CN" sz="2600" dirty="0" smtClean="0"/>
              <a:t>2. </a:t>
            </a:r>
            <a:r>
              <a:rPr lang="zh-CN" altLang="en-US" sz="2600" dirty="0" smtClean="0"/>
              <a:t>删除标准品库</a:t>
            </a:r>
            <a:endParaRPr lang="en-US" altLang="zh-CN" sz="2600" dirty="0" smtClean="0"/>
          </a:p>
          <a:p>
            <a:r>
              <a:rPr lang="en-US" altLang="zh-CN" sz="2600" dirty="0" smtClean="0"/>
              <a:t>3. </a:t>
            </a:r>
            <a:r>
              <a:rPr lang="zh-CN" altLang="en-US" sz="2600" dirty="0" smtClean="0"/>
              <a:t>查看标准品库原始文件列表</a:t>
            </a:r>
            <a:endParaRPr lang="en-US" altLang="zh-CN" sz="2600" dirty="0" smtClean="0"/>
          </a:p>
          <a:p>
            <a:r>
              <a:rPr lang="en-US" altLang="zh-CN" sz="2600" dirty="0" smtClean="0"/>
              <a:t>4. </a:t>
            </a:r>
            <a:r>
              <a:rPr lang="zh-CN" altLang="en-US" sz="2600" dirty="0" smtClean="0"/>
              <a:t>查看标准品库详细内容</a:t>
            </a:r>
            <a:endParaRPr lang="en-US" altLang="zh-CN" sz="2600" dirty="0" smtClean="0"/>
          </a:p>
          <a:p>
            <a:r>
              <a:rPr lang="en-US" altLang="zh-CN" sz="2600" dirty="0" smtClean="0"/>
              <a:t>5. </a:t>
            </a:r>
            <a:r>
              <a:rPr lang="zh-CN" altLang="en-US" sz="2600" dirty="0" smtClean="0"/>
              <a:t>设置标准品库属性信息</a:t>
            </a:r>
            <a:endParaRPr lang="zh-CN" altLang="en-US" sz="2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9548"/>
            <a:ext cx="2685678" cy="234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2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自动化构建标准品库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34078373"/>
              </p:ext>
            </p:extLst>
          </p:nvPr>
        </p:nvGraphicFramePr>
        <p:xfrm>
          <a:off x="3491880" y="1993404"/>
          <a:ext cx="5256584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2" t="70510" r="31876" b="13344"/>
          <a:stretch/>
        </p:blipFill>
        <p:spPr>
          <a:xfrm>
            <a:off x="323528" y="3145532"/>
            <a:ext cx="2892829" cy="9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上传标准品库原始数据文件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35539"/>
            <a:ext cx="280477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45" y="2281436"/>
            <a:ext cx="5065614" cy="269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3793604"/>
            <a:ext cx="133038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肘形连接符 5"/>
          <p:cNvCxnSpPr>
            <a:stCxn id="4" idx="2"/>
            <a:endCxn id="11267" idx="1"/>
          </p:cNvCxnSpPr>
          <p:nvPr/>
        </p:nvCxnSpPr>
        <p:spPr>
          <a:xfrm rot="5400000" flipH="1" flipV="1">
            <a:off x="2054668" y="2709384"/>
            <a:ext cx="666341" cy="2510211"/>
          </a:xfrm>
          <a:prstGeom prst="bentConnector4">
            <a:avLst>
              <a:gd name="adj1" fmla="val -34307"/>
              <a:gd name="adj2" fmla="val 63250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上传标准品库原始数据文件</a:t>
            </a:r>
          </a:p>
          <a:p>
            <a:r>
              <a:rPr lang="zh-CN" altLang="en-US" dirty="0" smtClean="0"/>
              <a:t>需要上传两部分的数据文件用来进行自动化构建标准品库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注释信息文件：用来指明该物质是什么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原始数据文件：用来指明该物质的具体的二级质谱碎片结构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6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61356"/>
            <a:ext cx="6082044" cy="324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2137420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上传注释信息文件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5713" y="3182097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下载注释信息模板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3865612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上传原始数据文件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31778" y="2247730"/>
            <a:ext cx="5184576" cy="396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5" idx="3"/>
            <a:endCxn id="8" idx="0"/>
          </p:cNvCxnSpPr>
          <p:nvPr/>
        </p:nvCxnSpPr>
        <p:spPr>
          <a:xfrm flipV="1">
            <a:off x="2483768" y="2247730"/>
            <a:ext cx="3040298" cy="141718"/>
          </a:xfrm>
          <a:prstGeom prst="bentConnector4">
            <a:avLst>
              <a:gd name="adj1" fmla="val 7368"/>
              <a:gd name="adj2" fmla="val 339144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91880" y="2861922"/>
            <a:ext cx="1800200" cy="1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6" idx="3"/>
            <a:endCxn id="14" idx="2"/>
          </p:cNvCxnSpPr>
          <p:nvPr/>
        </p:nvCxnSpPr>
        <p:spPr>
          <a:xfrm flipV="1">
            <a:off x="2493945" y="3059944"/>
            <a:ext cx="1898035" cy="374181"/>
          </a:xfrm>
          <a:prstGeom prst="bentConnector2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084178" y="4009628"/>
            <a:ext cx="2135894" cy="396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肘形连接符 21"/>
          <p:cNvCxnSpPr>
            <a:stCxn id="7" idx="3"/>
            <a:endCxn id="21" idx="0"/>
          </p:cNvCxnSpPr>
          <p:nvPr/>
        </p:nvCxnSpPr>
        <p:spPr>
          <a:xfrm flipV="1">
            <a:off x="2483768" y="4009628"/>
            <a:ext cx="1668357" cy="108012"/>
          </a:xfrm>
          <a:prstGeom prst="bentConnector4">
            <a:avLst>
              <a:gd name="adj1" fmla="val 17994"/>
              <a:gd name="adj2" fmla="val 444976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非靶</a:t>
            </a:r>
            <a:r>
              <a:rPr lang="zh-CN" altLang="en-US" dirty="0" smtClean="0"/>
              <a:t>向代谢组学分析流程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89198"/>
              </p:ext>
            </p:extLst>
          </p:nvPr>
        </p:nvGraphicFramePr>
        <p:xfrm>
          <a:off x="457200" y="1333500"/>
          <a:ext cx="8229600" cy="37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9" t="52908" r="26520" b="33050"/>
          <a:stretch/>
        </p:blipFill>
        <p:spPr>
          <a:xfrm>
            <a:off x="1603631" y="1268736"/>
            <a:ext cx="2216974" cy="551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3" t="72340" r="33912" b="16171"/>
          <a:stretch/>
        </p:blipFill>
        <p:spPr>
          <a:xfrm>
            <a:off x="1721186" y="3649587"/>
            <a:ext cx="1981864" cy="5280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t="36509" r="12332" b="51151"/>
          <a:stretch/>
        </p:blipFill>
        <p:spPr>
          <a:xfrm>
            <a:off x="3703050" y="2137420"/>
            <a:ext cx="3977716" cy="6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MetaDeco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主要功能：将原始数据进行解卷积，生成所需要的代谢组表达量数字矩阵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63873481"/>
              </p:ext>
            </p:extLst>
          </p:nvPr>
        </p:nvGraphicFramePr>
        <p:xfrm>
          <a:off x="971600" y="2017407"/>
          <a:ext cx="7200800" cy="384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3" t="53049" r="26810" b="32908"/>
          <a:stretch/>
        </p:blipFill>
        <p:spPr>
          <a:xfrm>
            <a:off x="3320697" y="2881477"/>
            <a:ext cx="2304256" cy="5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新建分析项目</a:t>
            </a:r>
            <a:endParaRPr lang="en-US" altLang="zh-CN" dirty="0" smtClean="0"/>
          </a:p>
          <a:p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mz.biodeep.cn/index.php/index/project_home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99" y="2273313"/>
            <a:ext cx="5470427" cy="343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6" y="3289548"/>
            <a:ext cx="1872207" cy="122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2195736" y="3551288"/>
            <a:ext cx="720080" cy="5303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编辑样本的分组信息</a:t>
            </a:r>
            <a:endParaRPr lang="en-US" altLang="zh-CN" dirty="0" smtClean="0"/>
          </a:p>
          <a:p>
            <a:r>
              <a:rPr lang="zh-CN" altLang="en-US" dirty="0"/>
              <a:t>会需</a:t>
            </a:r>
            <a:r>
              <a:rPr lang="zh-CN" altLang="en-US" dirty="0" smtClean="0"/>
              <a:t>要在文件管理器之中编辑分组信息，以方便进行后续的比较分析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16" y="3104103"/>
            <a:ext cx="2376263" cy="210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2057" y="3329583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新添加一个分析组别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8024" y="319814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肘形连接符 6"/>
          <p:cNvCxnSpPr>
            <a:stCxn id="4" idx="3"/>
            <a:endCxn id="5" idx="0"/>
          </p:cNvCxnSpPr>
          <p:nvPr/>
        </p:nvCxnSpPr>
        <p:spPr>
          <a:xfrm flipV="1">
            <a:off x="2986313" y="3198143"/>
            <a:ext cx="2241740" cy="360040"/>
          </a:xfrm>
          <a:prstGeom prst="bentConnector4">
            <a:avLst>
              <a:gd name="adj1" fmla="val 40186"/>
              <a:gd name="adj2" fmla="val 163493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2057" y="3926101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删除一个分析组别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24127" y="4412824"/>
            <a:ext cx="21602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12" idx="3"/>
            <a:endCxn id="13" idx="0"/>
          </p:cNvCxnSpPr>
          <p:nvPr/>
        </p:nvCxnSpPr>
        <p:spPr>
          <a:xfrm>
            <a:off x="2986313" y="4154701"/>
            <a:ext cx="2845827" cy="258123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6648" y="4606104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重命名一个分析组别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82321" y="4411152"/>
            <a:ext cx="2289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17" idx="3"/>
            <a:endCxn id="18" idx="2"/>
          </p:cNvCxnSpPr>
          <p:nvPr/>
        </p:nvCxnSpPr>
        <p:spPr>
          <a:xfrm flipV="1">
            <a:off x="2980904" y="4627176"/>
            <a:ext cx="3115871" cy="207528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648" y="5205300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上传文件至分析组别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6259800" y="4398576"/>
            <a:ext cx="256416" cy="230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肘形连接符 47"/>
          <p:cNvCxnSpPr>
            <a:stCxn id="46" idx="3"/>
            <a:endCxn id="47" idx="2"/>
          </p:cNvCxnSpPr>
          <p:nvPr/>
        </p:nvCxnSpPr>
        <p:spPr>
          <a:xfrm flipV="1">
            <a:off x="2980904" y="4628848"/>
            <a:ext cx="3407104" cy="80505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上传原始数据文件</a:t>
            </a:r>
            <a:endParaRPr lang="en-US" altLang="zh-CN" dirty="0" smtClean="0"/>
          </a:p>
          <a:p>
            <a:r>
              <a:rPr lang="en-US" altLang="zh-CN" sz="2000" dirty="0" smtClean="0"/>
              <a:t>LCMS: 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mzXML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Raw(Thermo)</a:t>
            </a:r>
            <a:r>
              <a:rPr lang="zh-CN" altLang="en-US" sz="2000" dirty="0" smtClean="0"/>
              <a:t>，等</a:t>
            </a:r>
            <a:endParaRPr lang="en-US" altLang="zh-CN" sz="2000" dirty="0" smtClean="0"/>
          </a:p>
          <a:p>
            <a:r>
              <a:rPr lang="en-US" altLang="zh-CN" sz="2000" dirty="0" smtClean="0"/>
              <a:t>GCMS: 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CDF</a:t>
            </a:r>
          </a:p>
          <a:p>
            <a:r>
              <a:rPr lang="zh-CN" altLang="en-US" sz="2000" dirty="0" smtClean="0"/>
              <a:t>因为服务器后台比较繁忙，建议</a:t>
            </a:r>
            <a:endParaRPr lang="en-US" altLang="zh-CN" sz="2000" dirty="0" smtClean="0"/>
          </a:p>
          <a:p>
            <a:r>
              <a:rPr lang="zh-CN" altLang="en-US" sz="2000" dirty="0" smtClean="0"/>
              <a:t>首先转换为</a:t>
            </a:r>
            <a:r>
              <a:rPr lang="en-US" altLang="zh-CN" sz="2000" dirty="0" smtClean="0"/>
              <a:t>mzXML</a:t>
            </a:r>
            <a:r>
              <a:rPr lang="zh-CN" altLang="en-US" sz="2000" dirty="0" smtClean="0"/>
              <a:t>格式之后再</a:t>
            </a:r>
            <a:endParaRPr lang="en-US" altLang="zh-CN" sz="2000" dirty="0" smtClean="0"/>
          </a:p>
          <a:p>
            <a:r>
              <a:rPr lang="zh-CN" altLang="en-US" sz="2000" dirty="0" smtClean="0"/>
              <a:t>进行上传，可以缩短队列等待</a:t>
            </a:r>
            <a:endParaRPr lang="en-US" altLang="zh-CN" sz="2000" dirty="0" smtClean="0"/>
          </a:p>
          <a:p>
            <a:r>
              <a:rPr lang="zh-CN" altLang="en-US" sz="2000" dirty="0" smtClean="0"/>
              <a:t>时间</a:t>
            </a:r>
            <a:endParaRPr lang="en-US" altLang="zh-CN" sz="20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58" y="2353445"/>
            <a:ext cx="4396538" cy="320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5" y="4531325"/>
            <a:ext cx="2620913" cy="32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03647" y="4512962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肘形连接符 4"/>
          <p:cNvCxnSpPr>
            <a:stCxn id="6" idx="0"/>
            <a:endCxn id="3074" idx="1"/>
          </p:cNvCxnSpPr>
          <p:nvPr/>
        </p:nvCxnSpPr>
        <p:spPr>
          <a:xfrm rot="5400000" flipH="1" flipV="1">
            <a:off x="2925556" y="2828261"/>
            <a:ext cx="558836" cy="2810567"/>
          </a:xfrm>
          <a:prstGeom prst="bentConnector2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文件管理操作</a:t>
            </a:r>
            <a:endParaRPr lang="en-US" altLang="zh-CN" dirty="0" smtClean="0"/>
          </a:p>
          <a:p>
            <a:r>
              <a:rPr lang="zh-CN" altLang="en-US" dirty="0" smtClean="0"/>
              <a:t>在文件列表中选中文件之中，可以进行下面的三个操作：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5572"/>
            <a:ext cx="2926829" cy="160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55576" y="3568501"/>
            <a:ext cx="2592288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删除错误上传的文件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92080" y="351545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肘形连接符 6"/>
          <p:cNvCxnSpPr>
            <a:stCxn id="5" idx="3"/>
            <a:endCxn id="6" idx="0"/>
          </p:cNvCxnSpPr>
          <p:nvPr/>
        </p:nvCxnSpPr>
        <p:spPr>
          <a:xfrm flipV="1">
            <a:off x="3347864" y="3515453"/>
            <a:ext cx="2384245" cy="281648"/>
          </a:xfrm>
          <a:prstGeom prst="bentConnector4">
            <a:avLst>
              <a:gd name="adj1" fmla="val 40772"/>
              <a:gd name="adj2" fmla="val 181165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5576" y="4149629"/>
            <a:ext cx="259299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下载原始数据文件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72138" y="351545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10" idx="3"/>
            <a:endCxn id="11" idx="2"/>
          </p:cNvCxnSpPr>
          <p:nvPr/>
        </p:nvCxnSpPr>
        <p:spPr>
          <a:xfrm flipV="1">
            <a:off x="3348573" y="3875493"/>
            <a:ext cx="3263594" cy="502736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55576" y="4729708"/>
            <a:ext cx="2592288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在实验分组间移动文件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55811" y="351545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肘形连接符 21"/>
          <p:cNvCxnSpPr>
            <a:stCxn id="20" idx="3"/>
            <a:endCxn id="21" idx="2"/>
          </p:cNvCxnSpPr>
          <p:nvPr/>
        </p:nvCxnSpPr>
        <p:spPr>
          <a:xfrm flipV="1">
            <a:off x="3347864" y="3875493"/>
            <a:ext cx="4147976" cy="1082815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创建任务</a:t>
            </a:r>
            <a:endParaRPr lang="en-US" altLang="zh-CN" dirty="0" smtClean="0"/>
          </a:p>
          <a:p>
            <a:r>
              <a:rPr lang="zh-CN" altLang="en-US" dirty="0" smtClean="0"/>
              <a:t>在实验组别列表之中选中需要进行分析的组别，之后点击创建任务按钮，即可开始新建一个分析任务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74313"/>
            <a:ext cx="3852010" cy="229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2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3826768" cy="3771636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设定解卷积参数</a:t>
            </a:r>
            <a:endParaRPr lang="en-US" altLang="zh-CN" dirty="0" smtClean="0"/>
          </a:p>
          <a:p>
            <a:r>
              <a:rPr lang="zh-CN" altLang="en-US" sz="2400" dirty="0"/>
              <a:t>点</a:t>
            </a:r>
            <a:r>
              <a:rPr lang="zh-CN" altLang="en-US" sz="2400" dirty="0" smtClean="0"/>
              <a:t>击创建任务之后下一步会需要设定解卷积参数，一般直接使用默认参数即可，也可以针对自己的实验自行调整最佳参数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39562"/>
            <a:ext cx="2304256" cy="48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00806"/>
            <a:ext cx="4827596" cy="337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3347864" y="4834305"/>
            <a:ext cx="72008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853</Words>
  <Application>Microsoft Office PowerPoint</Application>
  <PresentationFormat>全屏显示(16:10)</PresentationFormat>
  <Paragraphs>69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BioDeep教程</vt:lpstr>
      <vt:lpstr>非靶向代谢组学分析流程</vt:lpstr>
      <vt:lpstr>MetaDeco</vt:lpstr>
      <vt:lpstr>操作步骤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MetAnno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67</cp:revision>
  <dcterms:created xsi:type="dcterms:W3CDTF">2019-01-11T00:35:44Z</dcterms:created>
  <dcterms:modified xsi:type="dcterms:W3CDTF">2019-01-11T02:35:44Z</dcterms:modified>
</cp:coreProperties>
</file>