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BioDeep GC/MS </a:t>
            </a:r>
            <a:r>
              <a:rPr lang="zh-CN" altLang="en-US" dirty="0" smtClean="0"/>
              <a:t>靶向定量系统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87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创建靶向标准品库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3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上传原始数据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查看定量结果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41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BioDeep GC/MS 靶向定量系统</vt:lpstr>
      <vt:lpstr>创建靶向标准品库</vt:lpstr>
      <vt:lpstr>上传原始数据</vt:lpstr>
      <vt:lpstr>查看定量结果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BioDeep GC/MS 靶向定量系统</dc:title>
  <dc:creator>谢桂纲</dc:creator>
  <cp:lastModifiedBy>谢桂纲</cp:lastModifiedBy>
  <cp:revision>4</cp:revision>
  <dcterms:created xsi:type="dcterms:W3CDTF">2019-01-11T00:36:20Z</dcterms:created>
  <dcterms:modified xsi:type="dcterms:W3CDTF">2019-01-11T00:40:20Z</dcterms:modified>
</cp:coreProperties>
</file>