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315" r:id="rId3"/>
    <p:sldId id="320" r:id="rId4"/>
    <p:sldId id="321" r:id="rId5"/>
    <p:sldId id="257" r:id="rId6"/>
    <p:sldId id="259" r:id="rId7"/>
    <p:sldId id="260" r:id="rId8"/>
    <p:sldId id="261" r:id="rId9"/>
    <p:sldId id="262" r:id="rId10"/>
    <p:sldId id="263" r:id="rId11"/>
    <p:sldId id="264" r:id="rId12"/>
    <p:sldId id="265" r:id="rId13"/>
    <p:sldId id="316" r:id="rId14"/>
    <p:sldId id="277" r:id="rId15"/>
    <p:sldId id="278" r:id="rId16"/>
    <p:sldId id="279" r:id="rId17"/>
    <p:sldId id="280" r:id="rId18"/>
    <p:sldId id="281" r:id="rId19"/>
    <p:sldId id="282" r:id="rId20"/>
    <p:sldId id="283" r:id="rId21"/>
    <p:sldId id="284" r:id="rId22"/>
    <p:sldId id="332" r:id="rId23"/>
    <p:sldId id="333" r:id="rId24"/>
    <p:sldId id="334" r:id="rId25"/>
    <p:sldId id="335" r:id="rId26"/>
    <p:sldId id="336" r:id="rId27"/>
    <p:sldId id="337" r:id="rId28"/>
    <p:sldId id="338" r:id="rId29"/>
    <p:sldId id="339" r:id="rId30"/>
    <p:sldId id="340" r:id="rId31"/>
    <p:sldId id="341" r:id="rId32"/>
    <p:sldId id="342" r:id="rId33"/>
    <p:sldId id="343" r:id="rId34"/>
    <p:sldId id="344" r:id="rId35"/>
    <p:sldId id="323" r:id="rId36"/>
    <p:sldId id="324" r:id="rId37"/>
    <p:sldId id="325" r:id="rId38"/>
    <p:sldId id="326" r:id="rId39"/>
    <p:sldId id="327" r:id="rId40"/>
    <p:sldId id="328" r:id="rId41"/>
    <p:sldId id="329" r:id="rId42"/>
    <p:sldId id="330" r:id="rId43"/>
    <p:sldId id="331" r:id="rId44"/>
    <p:sldId id="318" r:id="rId45"/>
    <p:sldId id="286" r:id="rId46"/>
    <p:sldId id="287" r:id="rId47"/>
    <p:sldId id="311" r:id="rId48"/>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6600CC"/>
    <a:srgbClr val="0066CC"/>
    <a:srgbClr val="0099FF"/>
    <a:srgbClr val="6699FF"/>
    <a:srgbClr val="6600FF"/>
    <a:srgbClr val="9900FF"/>
    <a:srgbClr val="00FF99"/>
    <a:srgbClr val="33CC33"/>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82074" autoAdjust="0"/>
  </p:normalViewPr>
  <p:slideViewPr>
    <p:cSldViewPr>
      <p:cViewPr>
        <p:scale>
          <a:sx n="96" d="100"/>
          <a:sy n="96" d="100"/>
        </p:scale>
        <p:origin x="-1206" y="-72"/>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19303B-15FE-406D-B43F-F38F68B3253C}" type="doc">
      <dgm:prSet loTypeId="urn:microsoft.com/office/officeart/2005/8/layout/chevron2" loCatId="process" qsTypeId="urn:microsoft.com/office/officeart/2005/8/quickstyle/simple1" qsCatId="simple" csTypeId="urn:microsoft.com/office/officeart/2005/8/colors/colorful4" csCatId="colorful" phldr="1"/>
      <dgm:spPr/>
      <dgm:t>
        <a:bodyPr/>
        <a:lstStyle/>
        <a:p>
          <a:endParaRPr lang="zh-CN" altLang="en-US"/>
        </a:p>
      </dgm:t>
    </dgm:pt>
    <dgm:pt modelId="{92E43453-2902-4D60-B233-889A04666C33}">
      <dgm:prSet phldrT="[文本]" custT="1"/>
      <dgm:spPr/>
      <dgm:t>
        <a:bodyPr/>
        <a:lstStyle/>
        <a:p>
          <a:r>
            <a:rPr lang="zh-CN" altLang="en-US" sz="1900" dirty="0" smtClean="0">
              <a:latin typeface="微软雅黑" pitchFamily="34" charset="-122"/>
              <a:ea typeface="微软雅黑" pitchFamily="34" charset="-122"/>
            </a:rPr>
            <a:t>上传数据</a:t>
          </a:r>
          <a:endParaRPr lang="zh-CN" altLang="en-US" sz="1900" dirty="0">
            <a:latin typeface="微软雅黑" pitchFamily="34" charset="-122"/>
            <a:ea typeface="微软雅黑" pitchFamily="34" charset="-122"/>
          </a:endParaRPr>
        </a:p>
      </dgm:t>
    </dgm:pt>
    <dgm:pt modelId="{47089FFB-705B-473B-87B8-D7A3AE96F03B}" type="parTrans" cxnId="{A048DACE-6DB5-463B-A6F1-998A7BFAD1C9}">
      <dgm:prSet/>
      <dgm:spPr/>
      <dgm:t>
        <a:bodyPr/>
        <a:lstStyle/>
        <a:p>
          <a:endParaRPr lang="zh-CN" altLang="en-US" sz="1900">
            <a:latin typeface="微软雅黑" pitchFamily="34" charset="-122"/>
            <a:ea typeface="微软雅黑" pitchFamily="34" charset="-122"/>
          </a:endParaRPr>
        </a:p>
      </dgm:t>
    </dgm:pt>
    <dgm:pt modelId="{E539E398-087D-4005-9B29-4305FC8D5163}" type="sibTrans" cxnId="{A048DACE-6DB5-463B-A6F1-998A7BFAD1C9}">
      <dgm:prSet/>
      <dgm:spPr/>
      <dgm:t>
        <a:bodyPr/>
        <a:lstStyle/>
        <a:p>
          <a:endParaRPr lang="zh-CN" altLang="en-US" sz="1900">
            <a:latin typeface="微软雅黑" pitchFamily="34" charset="-122"/>
            <a:ea typeface="微软雅黑" pitchFamily="34" charset="-122"/>
          </a:endParaRPr>
        </a:p>
      </dgm:t>
    </dgm:pt>
    <dgm:pt modelId="{A2CA2392-8F15-485C-9768-15EEC35AA236}">
      <dgm:prSet phldrT="[文本]" custT="1"/>
      <dgm:spPr/>
      <dgm:t>
        <a:bodyPr/>
        <a:lstStyle/>
        <a:p>
          <a:pPr>
            <a:lnSpc>
              <a:spcPts val="1600"/>
            </a:lnSpc>
          </a:pPr>
          <a:r>
            <a:rPr lang="zh-CN" altLang="en-US" sz="1900" dirty="0" smtClean="0">
              <a:latin typeface="微软雅黑" pitchFamily="34" charset="-122"/>
              <a:ea typeface="微软雅黑" pitchFamily="34" charset="-122"/>
            </a:rPr>
            <a:t>新建项目</a:t>
          </a:r>
          <a:endParaRPr lang="zh-CN" altLang="en-US" sz="1900" dirty="0">
            <a:latin typeface="微软雅黑" pitchFamily="34" charset="-122"/>
            <a:ea typeface="微软雅黑" pitchFamily="34" charset="-122"/>
          </a:endParaRPr>
        </a:p>
      </dgm:t>
    </dgm:pt>
    <dgm:pt modelId="{AA48387B-BF9C-4B28-B70D-3031E5EE07F9}" type="parTrans" cxnId="{07327C3A-1B11-4372-B676-C179D8AE888D}">
      <dgm:prSet/>
      <dgm:spPr/>
      <dgm:t>
        <a:bodyPr/>
        <a:lstStyle/>
        <a:p>
          <a:endParaRPr lang="zh-CN" altLang="en-US" sz="1900">
            <a:latin typeface="微软雅黑" pitchFamily="34" charset="-122"/>
            <a:ea typeface="微软雅黑" pitchFamily="34" charset="-122"/>
          </a:endParaRPr>
        </a:p>
      </dgm:t>
    </dgm:pt>
    <dgm:pt modelId="{505B78DD-0F77-4705-AF9E-BF4F4F0FBCF9}" type="sibTrans" cxnId="{07327C3A-1B11-4372-B676-C179D8AE888D}">
      <dgm:prSet/>
      <dgm:spPr/>
      <dgm:t>
        <a:bodyPr/>
        <a:lstStyle/>
        <a:p>
          <a:endParaRPr lang="zh-CN" altLang="en-US" sz="1900">
            <a:latin typeface="微软雅黑" pitchFamily="34" charset="-122"/>
            <a:ea typeface="微软雅黑" pitchFamily="34" charset="-122"/>
          </a:endParaRPr>
        </a:p>
      </dgm:t>
    </dgm:pt>
    <dgm:pt modelId="{D70144ED-5166-42F6-BA87-024DDEB4B4E0}">
      <dgm:prSet phldrT="[文本]" custT="1"/>
      <dgm:spPr/>
      <dgm:t>
        <a:bodyPr/>
        <a:lstStyle/>
        <a:p>
          <a:pPr>
            <a:lnSpc>
              <a:spcPts val="1600"/>
            </a:lnSpc>
          </a:pPr>
          <a:r>
            <a:rPr lang="zh-CN" altLang="en-US" sz="1900" dirty="0" smtClean="0">
              <a:latin typeface="微软雅黑" pitchFamily="34" charset="-122"/>
              <a:ea typeface="微软雅黑" pitchFamily="34" charset="-122"/>
            </a:rPr>
            <a:t>上传数据与文件管理</a:t>
          </a:r>
          <a:endParaRPr lang="zh-CN" altLang="en-US" sz="1900" dirty="0">
            <a:latin typeface="微软雅黑" pitchFamily="34" charset="-122"/>
            <a:ea typeface="微软雅黑" pitchFamily="34" charset="-122"/>
          </a:endParaRPr>
        </a:p>
      </dgm:t>
    </dgm:pt>
    <dgm:pt modelId="{2B2887E3-4B99-4128-A85A-A23DC5730113}" type="parTrans" cxnId="{1EF03D10-3BD5-4F64-BAAE-AA09913D251A}">
      <dgm:prSet/>
      <dgm:spPr/>
      <dgm:t>
        <a:bodyPr/>
        <a:lstStyle/>
        <a:p>
          <a:endParaRPr lang="zh-CN" altLang="en-US" sz="1900">
            <a:latin typeface="微软雅黑" pitchFamily="34" charset="-122"/>
            <a:ea typeface="微软雅黑" pitchFamily="34" charset="-122"/>
          </a:endParaRPr>
        </a:p>
      </dgm:t>
    </dgm:pt>
    <dgm:pt modelId="{B2416974-E368-4CC0-9132-92D969DAD09B}" type="sibTrans" cxnId="{1EF03D10-3BD5-4F64-BAAE-AA09913D251A}">
      <dgm:prSet/>
      <dgm:spPr/>
      <dgm:t>
        <a:bodyPr/>
        <a:lstStyle/>
        <a:p>
          <a:endParaRPr lang="zh-CN" altLang="en-US" sz="1900">
            <a:latin typeface="微软雅黑" pitchFamily="34" charset="-122"/>
            <a:ea typeface="微软雅黑" pitchFamily="34" charset="-122"/>
          </a:endParaRPr>
        </a:p>
      </dgm:t>
    </dgm:pt>
    <dgm:pt modelId="{ED8601AB-F00B-4263-842E-0442FDA4BEBD}">
      <dgm:prSet phldrT="[文本]" custT="1"/>
      <dgm:spPr/>
      <dgm:t>
        <a:bodyPr/>
        <a:lstStyle/>
        <a:p>
          <a:r>
            <a:rPr lang="zh-CN" altLang="en-US" sz="1900" dirty="0" smtClean="0">
              <a:latin typeface="微软雅黑" pitchFamily="34" charset="-122"/>
              <a:ea typeface="微软雅黑" pitchFamily="34" charset="-122"/>
            </a:rPr>
            <a:t>创建任务</a:t>
          </a:r>
          <a:endParaRPr lang="zh-CN" altLang="en-US" sz="1900" dirty="0">
            <a:latin typeface="微软雅黑" pitchFamily="34" charset="-122"/>
            <a:ea typeface="微软雅黑" pitchFamily="34" charset="-122"/>
          </a:endParaRPr>
        </a:p>
      </dgm:t>
    </dgm:pt>
    <dgm:pt modelId="{41B473C6-E8EE-43DB-B468-E7039EB3D2DB}" type="parTrans" cxnId="{5C761161-1CD6-4819-BEC2-9FE349EB44DF}">
      <dgm:prSet/>
      <dgm:spPr/>
      <dgm:t>
        <a:bodyPr/>
        <a:lstStyle/>
        <a:p>
          <a:endParaRPr lang="zh-CN" altLang="en-US" sz="1900">
            <a:latin typeface="微软雅黑" pitchFamily="34" charset="-122"/>
            <a:ea typeface="微软雅黑" pitchFamily="34" charset="-122"/>
          </a:endParaRPr>
        </a:p>
      </dgm:t>
    </dgm:pt>
    <dgm:pt modelId="{3355858E-BC60-46AC-95A2-12ABC75DDD6F}" type="sibTrans" cxnId="{5C761161-1CD6-4819-BEC2-9FE349EB44DF}">
      <dgm:prSet/>
      <dgm:spPr/>
      <dgm:t>
        <a:bodyPr/>
        <a:lstStyle/>
        <a:p>
          <a:endParaRPr lang="zh-CN" altLang="en-US" sz="1900">
            <a:latin typeface="微软雅黑" pitchFamily="34" charset="-122"/>
            <a:ea typeface="微软雅黑" pitchFamily="34" charset="-122"/>
          </a:endParaRPr>
        </a:p>
      </dgm:t>
    </dgm:pt>
    <dgm:pt modelId="{94110028-3F14-4451-B5D9-981824864DEA}">
      <dgm:prSet phldrT="[文本]" custT="1"/>
      <dgm:spPr/>
      <dgm:t>
        <a:bodyPr/>
        <a:lstStyle/>
        <a:p>
          <a:pPr>
            <a:lnSpc>
              <a:spcPct val="90000"/>
            </a:lnSpc>
          </a:pPr>
          <a:r>
            <a:rPr lang="zh-CN" altLang="en-US" sz="1900" dirty="0" smtClean="0">
              <a:latin typeface="微软雅黑" pitchFamily="34" charset="-122"/>
              <a:ea typeface="微软雅黑" pitchFamily="34" charset="-122"/>
            </a:rPr>
            <a:t>参数选择</a:t>
          </a:r>
          <a:endParaRPr lang="zh-CN" altLang="en-US" sz="1900" dirty="0">
            <a:latin typeface="微软雅黑" pitchFamily="34" charset="-122"/>
            <a:ea typeface="微软雅黑" pitchFamily="34" charset="-122"/>
          </a:endParaRPr>
        </a:p>
      </dgm:t>
    </dgm:pt>
    <dgm:pt modelId="{4C27DEC6-49F6-4B8D-8A17-C7872870565E}" type="parTrans" cxnId="{BA0F7349-73D3-4157-9163-E33ECE2BEC0A}">
      <dgm:prSet/>
      <dgm:spPr/>
      <dgm:t>
        <a:bodyPr/>
        <a:lstStyle/>
        <a:p>
          <a:endParaRPr lang="zh-CN" altLang="en-US" sz="1900">
            <a:latin typeface="微软雅黑" pitchFamily="34" charset="-122"/>
            <a:ea typeface="微软雅黑" pitchFamily="34" charset="-122"/>
          </a:endParaRPr>
        </a:p>
      </dgm:t>
    </dgm:pt>
    <dgm:pt modelId="{CCAA4512-A0A0-4F4B-97ED-0F3A6E872E8E}" type="sibTrans" cxnId="{BA0F7349-73D3-4157-9163-E33ECE2BEC0A}">
      <dgm:prSet/>
      <dgm:spPr/>
      <dgm:t>
        <a:bodyPr/>
        <a:lstStyle/>
        <a:p>
          <a:endParaRPr lang="zh-CN" altLang="en-US" sz="1900">
            <a:latin typeface="微软雅黑" pitchFamily="34" charset="-122"/>
            <a:ea typeface="微软雅黑" pitchFamily="34" charset="-122"/>
          </a:endParaRPr>
        </a:p>
      </dgm:t>
    </dgm:pt>
    <dgm:pt modelId="{F4CC2FDA-92A2-4D0D-BE9A-4EDBB095BA54}">
      <dgm:prSet phldrT="[文本]" custT="1"/>
      <dgm:spPr/>
      <dgm:t>
        <a:bodyPr/>
        <a:lstStyle/>
        <a:p>
          <a:pPr>
            <a:lnSpc>
              <a:spcPts val="1600"/>
            </a:lnSpc>
          </a:pPr>
          <a:r>
            <a:rPr lang="zh-CN" altLang="en-US" sz="1900" dirty="0" smtClean="0">
              <a:latin typeface="微软雅黑" pitchFamily="34" charset="-122"/>
              <a:ea typeface="微软雅黑" pitchFamily="34" charset="-122"/>
            </a:rPr>
            <a:t>创建任务</a:t>
          </a:r>
          <a:endParaRPr lang="zh-CN" altLang="en-US" sz="1900" dirty="0">
            <a:latin typeface="微软雅黑" pitchFamily="34" charset="-122"/>
            <a:ea typeface="微软雅黑" pitchFamily="34" charset="-122"/>
          </a:endParaRPr>
        </a:p>
      </dgm:t>
    </dgm:pt>
    <dgm:pt modelId="{8CB73BCC-068C-4939-A65D-26BEFC71769E}" type="parTrans" cxnId="{FF2BEB18-5992-472D-9AEF-43757B2903E9}">
      <dgm:prSet/>
      <dgm:spPr/>
      <dgm:t>
        <a:bodyPr/>
        <a:lstStyle/>
        <a:p>
          <a:endParaRPr lang="zh-CN" altLang="en-US" sz="1900">
            <a:latin typeface="微软雅黑" pitchFamily="34" charset="-122"/>
            <a:ea typeface="微软雅黑" pitchFamily="34" charset="-122"/>
          </a:endParaRPr>
        </a:p>
      </dgm:t>
    </dgm:pt>
    <dgm:pt modelId="{BA4F9B2A-8EFC-4D52-B17C-596B592D31B4}" type="sibTrans" cxnId="{FF2BEB18-5992-472D-9AEF-43757B2903E9}">
      <dgm:prSet/>
      <dgm:spPr/>
      <dgm:t>
        <a:bodyPr/>
        <a:lstStyle/>
        <a:p>
          <a:endParaRPr lang="zh-CN" altLang="en-US" sz="1900">
            <a:latin typeface="微软雅黑" pitchFamily="34" charset="-122"/>
            <a:ea typeface="微软雅黑" pitchFamily="34" charset="-122"/>
          </a:endParaRPr>
        </a:p>
      </dgm:t>
    </dgm:pt>
    <dgm:pt modelId="{A3EB7C75-E159-475C-99F4-FE1CDE776394}">
      <dgm:prSet phldrT="[文本]" custT="1"/>
      <dgm:spPr/>
      <dgm:t>
        <a:bodyPr/>
        <a:lstStyle/>
        <a:p>
          <a:r>
            <a:rPr lang="zh-CN" altLang="en-US" sz="1900" dirty="0" smtClean="0">
              <a:latin typeface="微软雅黑" pitchFamily="34" charset="-122"/>
              <a:ea typeface="微软雅黑" pitchFamily="34" charset="-122"/>
            </a:rPr>
            <a:t>查看结果</a:t>
          </a:r>
          <a:endParaRPr lang="zh-CN" altLang="en-US" sz="1900" dirty="0">
            <a:latin typeface="微软雅黑" pitchFamily="34" charset="-122"/>
            <a:ea typeface="微软雅黑" pitchFamily="34" charset="-122"/>
          </a:endParaRPr>
        </a:p>
      </dgm:t>
    </dgm:pt>
    <dgm:pt modelId="{2E4D8C1F-316F-4570-914F-5DEAD5861063}" type="parTrans" cxnId="{54E51D7C-C359-46BF-A783-DB6E6246E577}">
      <dgm:prSet/>
      <dgm:spPr/>
      <dgm:t>
        <a:bodyPr/>
        <a:lstStyle/>
        <a:p>
          <a:endParaRPr lang="zh-CN" altLang="en-US" sz="1900">
            <a:latin typeface="微软雅黑" pitchFamily="34" charset="-122"/>
            <a:ea typeface="微软雅黑" pitchFamily="34" charset="-122"/>
          </a:endParaRPr>
        </a:p>
      </dgm:t>
    </dgm:pt>
    <dgm:pt modelId="{99D508AA-4D81-4B45-A246-3E302D4205CB}" type="sibTrans" cxnId="{54E51D7C-C359-46BF-A783-DB6E6246E577}">
      <dgm:prSet/>
      <dgm:spPr/>
      <dgm:t>
        <a:bodyPr/>
        <a:lstStyle/>
        <a:p>
          <a:endParaRPr lang="zh-CN" altLang="en-US" sz="1900">
            <a:latin typeface="微软雅黑" pitchFamily="34" charset="-122"/>
            <a:ea typeface="微软雅黑" pitchFamily="34" charset="-122"/>
          </a:endParaRPr>
        </a:p>
      </dgm:t>
    </dgm:pt>
    <dgm:pt modelId="{DF438443-AB2C-402E-BB24-39E22EC66881}">
      <dgm:prSet phldrT="[文本]" custT="1"/>
      <dgm:spPr/>
      <dgm:t>
        <a:bodyPr/>
        <a:lstStyle/>
        <a:p>
          <a:pPr>
            <a:lnSpc>
              <a:spcPts val="1500"/>
            </a:lnSpc>
          </a:pPr>
          <a:r>
            <a:rPr lang="zh-CN" altLang="en-US" sz="1900" dirty="0" smtClean="0">
              <a:latin typeface="微软雅黑" pitchFamily="34" charset="-122"/>
              <a:ea typeface="微软雅黑" pitchFamily="34" charset="-122"/>
            </a:rPr>
            <a:t>在线查看</a:t>
          </a:r>
          <a:endParaRPr lang="zh-CN" altLang="en-US" sz="1900" dirty="0">
            <a:latin typeface="微软雅黑" pitchFamily="34" charset="-122"/>
            <a:ea typeface="微软雅黑" pitchFamily="34" charset="-122"/>
          </a:endParaRPr>
        </a:p>
      </dgm:t>
    </dgm:pt>
    <dgm:pt modelId="{47937A6B-16B9-48B9-B8BD-68BBA13E6601}" type="parTrans" cxnId="{34D9DBCC-FFB6-4220-956E-FC90405B1800}">
      <dgm:prSet/>
      <dgm:spPr/>
      <dgm:t>
        <a:bodyPr/>
        <a:lstStyle/>
        <a:p>
          <a:endParaRPr lang="zh-CN" altLang="en-US" sz="1900">
            <a:latin typeface="微软雅黑" pitchFamily="34" charset="-122"/>
            <a:ea typeface="微软雅黑" pitchFamily="34" charset="-122"/>
          </a:endParaRPr>
        </a:p>
      </dgm:t>
    </dgm:pt>
    <dgm:pt modelId="{7FCBC6AA-EAA0-40A7-BE80-F6B529362D70}" type="sibTrans" cxnId="{34D9DBCC-FFB6-4220-956E-FC90405B1800}">
      <dgm:prSet/>
      <dgm:spPr/>
      <dgm:t>
        <a:bodyPr/>
        <a:lstStyle/>
        <a:p>
          <a:endParaRPr lang="zh-CN" altLang="en-US" sz="1900">
            <a:latin typeface="微软雅黑" pitchFamily="34" charset="-122"/>
            <a:ea typeface="微软雅黑" pitchFamily="34" charset="-122"/>
          </a:endParaRPr>
        </a:p>
      </dgm:t>
    </dgm:pt>
    <dgm:pt modelId="{5BE0B132-8B7D-4926-998A-EDCC9FE4039E}">
      <dgm:prSet phldrT="[文本]" custT="1"/>
      <dgm:spPr/>
      <dgm:t>
        <a:bodyPr/>
        <a:lstStyle/>
        <a:p>
          <a:pPr>
            <a:lnSpc>
              <a:spcPct val="90000"/>
            </a:lnSpc>
          </a:pPr>
          <a:r>
            <a:rPr lang="zh-CN" altLang="en-US" sz="1900" dirty="0" smtClean="0">
              <a:latin typeface="微软雅黑" pitchFamily="34" charset="-122"/>
              <a:ea typeface="微软雅黑" pitchFamily="34" charset="-122"/>
            </a:rPr>
            <a:t>结果下载</a:t>
          </a:r>
          <a:endParaRPr lang="zh-CN" altLang="en-US" sz="1900" dirty="0">
            <a:latin typeface="微软雅黑" pitchFamily="34" charset="-122"/>
            <a:ea typeface="微软雅黑" pitchFamily="34" charset="-122"/>
          </a:endParaRPr>
        </a:p>
      </dgm:t>
    </dgm:pt>
    <dgm:pt modelId="{5E1F0CF2-6D99-4A94-BEF4-810D862CBAE9}" type="parTrans" cxnId="{5908C683-B04A-4088-9297-AD530056B8E0}">
      <dgm:prSet/>
      <dgm:spPr/>
      <dgm:t>
        <a:bodyPr/>
        <a:lstStyle/>
        <a:p>
          <a:endParaRPr lang="zh-CN" altLang="en-US" sz="1900">
            <a:latin typeface="微软雅黑" pitchFamily="34" charset="-122"/>
            <a:ea typeface="微软雅黑" pitchFamily="34" charset="-122"/>
          </a:endParaRPr>
        </a:p>
      </dgm:t>
    </dgm:pt>
    <dgm:pt modelId="{4054A06B-9860-4F01-954E-3D2B5AC2E836}" type="sibTrans" cxnId="{5908C683-B04A-4088-9297-AD530056B8E0}">
      <dgm:prSet/>
      <dgm:spPr/>
      <dgm:t>
        <a:bodyPr/>
        <a:lstStyle/>
        <a:p>
          <a:endParaRPr lang="zh-CN" altLang="en-US" sz="1900">
            <a:latin typeface="微软雅黑" pitchFamily="34" charset="-122"/>
            <a:ea typeface="微软雅黑" pitchFamily="34" charset="-122"/>
          </a:endParaRPr>
        </a:p>
      </dgm:t>
    </dgm:pt>
    <dgm:pt modelId="{922D1D67-FCBA-4B99-9668-42D432F1C8DB}">
      <dgm:prSet phldrT="[文本]" custT="1"/>
      <dgm:spPr/>
      <dgm:t>
        <a:bodyPr/>
        <a:lstStyle/>
        <a:p>
          <a:pPr>
            <a:lnSpc>
              <a:spcPts val="1600"/>
            </a:lnSpc>
          </a:pPr>
          <a:r>
            <a:rPr lang="zh-CN" altLang="en-US" sz="1900" dirty="0" smtClean="0">
              <a:latin typeface="微软雅黑" pitchFamily="34" charset="-122"/>
              <a:ea typeface="微软雅黑" pitchFamily="34" charset="-122"/>
            </a:rPr>
            <a:t>编辑分组</a:t>
          </a:r>
          <a:r>
            <a:rPr lang="en-US" altLang="zh-CN" sz="1900" dirty="0" smtClean="0">
              <a:latin typeface="微软雅黑" pitchFamily="34" charset="-122"/>
              <a:ea typeface="微软雅黑" pitchFamily="34" charset="-122"/>
            </a:rPr>
            <a:t>[</a:t>
          </a:r>
          <a:r>
            <a:rPr lang="zh-CN" altLang="en-US" sz="1900" dirty="0" smtClean="0">
              <a:latin typeface="微软雅黑" pitchFamily="34" charset="-122"/>
              <a:ea typeface="微软雅黑" pitchFamily="34" charset="-122"/>
            </a:rPr>
            <a:t>例如：</a:t>
          </a:r>
          <a:r>
            <a:rPr lang="en-US" altLang="zh-CN" sz="1900" dirty="0" err="1" smtClean="0">
              <a:latin typeface="微软雅黑" pitchFamily="34" charset="-122"/>
              <a:ea typeface="微软雅黑" pitchFamily="34" charset="-122"/>
            </a:rPr>
            <a:t>pos</a:t>
          </a:r>
          <a:r>
            <a:rPr lang="zh-CN" altLang="en-US" sz="1900" dirty="0" smtClean="0">
              <a:latin typeface="微软雅黑" pitchFamily="34" charset="-122"/>
              <a:ea typeface="微软雅黑" pitchFamily="34" charset="-122"/>
            </a:rPr>
            <a:t>，</a:t>
          </a:r>
          <a:r>
            <a:rPr lang="en-US" altLang="zh-CN" sz="1900" dirty="0" err="1" smtClean="0">
              <a:latin typeface="微软雅黑" pitchFamily="34" charset="-122"/>
              <a:ea typeface="微软雅黑" pitchFamily="34" charset="-122"/>
            </a:rPr>
            <a:t>neg</a:t>
          </a:r>
          <a:r>
            <a:rPr lang="en-US" altLang="zh-CN" sz="1900" dirty="0" smtClean="0">
              <a:latin typeface="微软雅黑" pitchFamily="34" charset="-122"/>
              <a:ea typeface="微软雅黑" pitchFamily="34" charset="-122"/>
            </a:rPr>
            <a:t>]</a:t>
          </a:r>
          <a:endParaRPr lang="zh-CN" altLang="en-US" sz="1900" dirty="0">
            <a:latin typeface="微软雅黑" pitchFamily="34" charset="-122"/>
            <a:ea typeface="微软雅黑" pitchFamily="34" charset="-122"/>
          </a:endParaRPr>
        </a:p>
      </dgm:t>
    </dgm:pt>
    <dgm:pt modelId="{7E90F4BB-D693-417D-8389-3E900CD244AF}" type="parTrans" cxnId="{7555A752-3B0C-4D79-BBEF-A9F2824E3A35}">
      <dgm:prSet/>
      <dgm:spPr/>
      <dgm:t>
        <a:bodyPr/>
        <a:lstStyle/>
        <a:p>
          <a:endParaRPr lang="zh-CN" altLang="en-US" sz="1900"/>
        </a:p>
      </dgm:t>
    </dgm:pt>
    <dgm:pt modelId="{98DA8A41-9CE2-4C0F-863A-4A5482C11DE6}" type="sibTrans" cxnId="{7555A752-3B0C-4D79-BBEF-A9F2824E3A35}">
      <dgm:prSet/>
      <dgm:spPr/>
      <dgm:t>
        <a:bodyPr/>
        <a:lstStyle/>
        <a:p>
          <a:endParaRPr lang="zh-CN" altLang="en-US" sz="1900"/>
        </a:p>
      </dgm:t>
    </dgm:pt>
    <dgm:pt modelId="{1F67A41A-8EB6-4D90-80D3-DB4C52E288AD}" type="pres">
      <dgm:prSet presAssocID="{F219303B-15FE-406D-B43F-F38F68B3253C}" presName="linearFlow" presStyleCnt="0">
        <dgm:presLayoutVars>
          <dgm:dir/>
          <dgm:animLvl val="lvl"/>
          <dgm:resizeHandles val="exact"/>
        </dgm:presLayoutVars>
      </dgm:prSet>
      <dgm:spPr/>
      <dgm:t>
        <a:bodyPr/>
        <a:lstStyle/>
        <a:p>
          <a:endParaRPr lang="zh-CN" altLang="en-US"/>
        </a:p>
      </dgm:t>
    </dgm:pt>
    <dgm:pt modelId="{ADD54DA1-CEC4-4CAC-B332-37533809ECC1}" type="pres">
      <dgm:prSet presAssocID="{92E43453-2902-4D60-B233-889A04666C33}" presName="composite" presStyleCnt="0"/>
      <dgm:spPr/>
    </dgm:pt>
    <dgm:pt modelId="{B7E2C366-C0CE-48E7-8895-62B65D6A69E0}" type="pres">
      <dgm:prSet presAssocID="{92E43453-2902-4D60-B233-889A04666C33}" presName="parentText" presStyleLbl="alignNode1" presStyleIdx="0" presStyleCnt="3">
        <dgm:presLayoutVars>
          <dgm:chMax val="1"/>
          <dgm:bulletEnabled val="1"/>
        </dgm:presLayoutVars>
      </dgm:prSet>
      <dgm:spPr/>
      <dgm:t>
        <a:bodyPr/>
        <a:lstStyle/>
        <a:p>
          <a:endParaRPr lang="zh-CN" altLang="en-US"/>
        </a:p>
      </dgm:t>
    </dgm:pt>
    <dgm:pt modelId="{5ADF759C-79D0-4233-A7AF-43E77A5AE011}" type="pres">
      <dgm:prSet presAssocID="{92E43453-2902-4D60-B233-889A04666C33}" presName="descendantText" presStyleLbl="alignAcc1" presStyleIdx="0" presStyleCnt="3">
        <dgm:presLayoutVars>
          <dgm:bulletEnabled val="1"/>
        </dgm:presLayoutVars>
      </dgm:prSet>
      <dgm:spPr/>
      <dgm:t>
        <a:bodyPr/>
        <a:lstStyle/>
        <a:p>
          <a:endParaRPr lang="zh-CN" altLang="en-US"/>
        </a:p>
      </dgm:t>
    </dgm:pt>
    <dgm:pt modelId="{31F220C7-A418-476B-B0B4-CE84E78B2912}" type="pres">
      <dgm:prSet presAssocID="{E539E398-087D-4005-9B29-4305FC8D5163}" presName="sp" presStyleCnt="0"/>
      <dgm:spPr/>
    </dgm:pt>
    <dgm:pt modelId="{75268B66-1D18-40F7-AA5B-7119C79625BA}" type="pres">
      <dgm:prSet presAssocID="{ED8601AB-F00B-4263-842E-0442FDA4BEBD}" presName="composite" presStyleCnt="0"/>
      <dgm:spPr/>
    </dgm:pt>
    <dgm:pt modelId="{2804DC32-921C-43C1-8CDD-411EC4FB0D99}" type="pres">
      <dgm:prSet presAssocID="{ED8601AB-F00B-4263-842E-0442FDA4BEBD}" presName="parentText" presStyleLbl="alignNode1" presStyleIdx="1" presStyleCnt="3">
        <dgm:presLayoutVars>
          <dgm:chMax val="1"/>
          <dgm:bulletEnabled val="1"/>
        </dgm:presLayoutVars>
      </dgm:prSet>
      <dgm:spPr/>
      <dgm:t>
        <a:bodyPr/>
        <a:lstStyle/>
        <a:p>
          <a:endParaRPr lang="zh-CN" altLang="en-US"/>
        </a:p>
      </dgm:t>
    </dgm:pt>
    <dgm:pt modelId="{E3425E3E-07AB-40A8-AACD-63425B0D557A}" type="pres">
      <dgm:prSet presAssocID="{ED8601AB-F00B-4263-842E-0442FDA4BEBD}" presName="descendantText" presStyleLbl="alignAcc1" presStyleIdx="1" presStyleCnt="3">
        <dgm:presLayoutVars>
          <dgm:bulletEnabled val="1"/>
        </dgm:presLayoutVars>
      </dgm:prSet>
      <dgm:spPr/>
      <dgm:t>
        <a:bodyPr/>
        <a:lstStyle/>
        <a:p>
          <a:endParaRPr lang="zh-CN" altLang="en-US"/>
        </a:p>
      </dgm:t>
    </dgm:pt>
    <dgm:pt modelId="{8B7674E1-3CE7-4477-BC3E-212BD205EB2C}" type="pres">
      <dgm:prSet presAssocID="{3355858E-BC60-46AC-95A2-12ABC75DDD6F}" presName="sp" presStyleCnt="0"/>
      <dgm:spPr/>
    </dgm:pt>
    <dgm:pt modelId="{0BDCCEFC-438F-46D5-8682-F060524EEDD5}" type="pres">
      <dgm:prSet presAssocID="{A3EB7C75-E159-475C-99F4-FE1CDE776394}" presName="composite" presStyleCnt="0"/>
      <dgm:spPr/>
    </dgm:pt>
    <dgm:pt modelId="{23BDCF77-14BC-43AE-8AF4-85CBCD602439}" type="pres">
      <dgm:prSet presAssocID="{A3EB7C75-E159-475C-99F4-FE1CDE776394}" presName="parentText" presStyleLbl="alignNode1" presStyleIdx="2" presStyleCnt="3">
        <dgm:presLayoutVars>
          <dgm:chMax val="1"/>
          <dgm:bulletEnabled val="1"/>
        </dgm:presLayoutVars>
      </dgm:prSet>
      <dgm:spPr/>
      <dgm:t>
        <a:bodyPr/>
        <a:lstStyle/>
        <a:p>
          <a:endParaRPr lang="zh-CN" altLang="en-US"/>
        </a:p>
      </dgm:t>
    </dgm:pt>
    <dgm:pt modelId="{91E90983-B7D6-4C1E-AB12-96624A91B86D}" type="pres">
      <dgm:prSet presAssocID="{A3EB7C75-E159-475C-99F4-FE1CDE776394}" presName="descendantText" presStyleLbl="alignAcc1" presStyleIdx="2" presStyleCnt="3">
        <dgm:presLayoutVars>
          <dgm:bulletEnabled val="1"/>
        </dgm:presLayoutVars>
      </dgm:prSet>
      <dgm:spPr/>
      <dgm:t>
        <a:bodyPr/>
        <a:lstStyle/>
        <a:p>
          <a:endParaRPr lang="zh-CN" altLang="en-US"/>
        </a:p>
      </dgm:t>
    </dgm:pt>
  </dgm:ptLst>
  <dgm:cxnLst>
    <dgm:cxn modelId="{54E51D7C-C359-46BF-A783-DB6E6246E577}" srcId="{F219303B-15FE-406D-B43F-F38F68B3253C}" destId="{A3EB7C75-E159-475C-99F4-FE1CDE776394}" srcOrd="2" destOrd="0" parTransId="{2E4D8C1F-316F-4570-914F-5DEAD5861063}" sibTransId="{99D508AA-4D81-4B45-A246-3E302D4205CB}"/>
    <dgm:cxn modelId="{34D9DBCC-FFB6-4220-956E-FC90405B1800}" srcId="{A3EB7C75-E159-475C-99F4-FE1CDE776394}" destId="{DF438443-AB2C-402E-BB24-39E22EC66881}" srcOrd="0" destOrd="0" parTransId="{47937A6B-16B9-48B9-B8BD-68BBA13E6601}" sibTransId="{7FCBC6AA-EAA0-40A7-BE80-F6B529362D70}"/>
    <dgm:cxn modelId="{17E5DB56-6ACC-448D-936F-D8099B51417C}" type="presOf" srcId="{D70144ED-5166-42F6-BA87-024DDEB4B4E0}" destId="{5ADF759C-79D0-4233-A7AF-43E77A5AE011}" srcOrd="0" destOrd="2" presId="urn:microsoft.com/office/officeart/2005/8/layout/chevron2"/>
    <dgm:cxn modelId="{1EF03D10-3BD5-4F64-BAAE-AA09913D251A}" srcId="{92E43453-2902-4D60-B233-889A04666C33}" destId="{D70144ED-5166-42F6-BA87-024DDEB4B4E0}" srcOrd="2" destOrd="0" parTransId="{2B2887E3-4B99-4128-A85A-A23DC5730113}" sibTransId="{B2416974-E368-4CC0-9132-92D969DAD09B}"/>
    <dgm:cxn modelId="{A048DACE-6DB5-463B-A6F1-998A7BFAD1C9}" srcId="{F219303B-15FE-406D-B43F-F38F68B3253C}" destId="{92E43453-2902-4D60-B233-889A04666C33}" srcOrd="0" destOrd="0" parTransId="{47089FFB-705B-473B-87B8-D7A3AE96F03B}" sibTransId="{E539E398-087D-4005-9B29-4305FC8D5163}"/>
    <dgm:cxn modelId="{07327C3A-1B11-4372-B676-C179D8AE888D}" srcId="{92E43453-2902-4D60-B233-889A04666C33}" destId="{A2CA2392-8F15-485C-9768-15EEC35AA236}" srcOrd="0" destOrd="0" parTransId="{AA48387B-BF9C-4B28-B70D-3031E5EE07F9}" sibTransId="{505B78DD-0F77-4705-AF9E-BF4F4F0FBCF9}"/>
    <dgm:cxn modelId="{B7A9AE53-FF9D-4AA1-89A0-B1443488F892}" type="presOf" srcId="{A3EB7C75-E159-475C-99F4-FE1CDE776394}" destId="{23BDCF77-14BC-43AE-8AF4-85CBCD602439}" srcOrd="0" destOrd="0" presId="urn:microsoft.com/office/officeart/2005/8/layout/chevron2"/>
    <dgm:cxn modelId="{BA0F7349-73D3-4157-9163-E33ECE2BEC0A}" srcId="{ED8601AB-F00B-4263-842E-0442FDA4BEBD}" destId="{94110028-3F14-4451-B5D9-981824864DEA}" srcOrd="0" destOrd="0" parTransId="{4C27DEC6-49F6-4B8D-8A17-C7872870565E}" sibTransId="{CCAA4512-A0A0-4F4B-97ED-0F3A6E872E8E}"/>
    <dgm:cxn modelId="{11CFC75A-E117-4D58-84C4-08912CDDF1C1}" type="presOf" srcId="{DF438443-AB2C-402E-BB24-39E22EC66881}" destId="{91E90983-B7D6-4C1E-AB12-96624A91B86D}" srcOrd="0" destOrd="0" presId="urn:microsoft.com/office/officeart/2005/8/layout/chevron2"/>
    <dgm:cxn modelId="{1F2EBA3D-05E7-4ECD-94F7-434BC7049115}" type="presOf" srcId="{ED8601AB-F00B-4263-842E-0442FDA4BEBD}" destId="{2804DC32-921C-43C1-8CDD-411EC4FB0D99}" srcOrd="0" destOrd="0" presId="urn:microsoft.com/office/officeart/2005/8/layout/chevron2"/>
    <dgm:cxn modelId="{6950A4E4-B37A-48D5-BB27-CFC089419EBB}" type="presOf" srcId="{94110028-3F14-4451-B5D9-981824864DEA}" destId="{E3425E3E-07AB-40A8-AACD-63425B0D557A}" srcOrd="0" destOrd="0" presId="urn:microsoft.com/office/officeart/2005/8/layout/chevron2"/>
    <dgm:cxn modelId="{207B5329-D3B2-4047-AB0F-74FB3ABD5D3A}" type="presOf" srcId="{A2CA2392-8F15-485C-9768-15EEC35AA236}" destId="{5ADF759C-79D0-4233-A7AF-43E77A5AE011}" srcOrd="0" destOrd="0" presId="urn:microsoft.com/office/officeart/2005/8/layout/chevron2"/>
    <dgm:cxn modelId="{A03236DA-0DA9-40ED-B4A6-A61542AFC3D9}" type="presOf" srcId="{F4CC2FDA-92A2-4D0D-BE9A-4EDBB095BA54}" destId="{E3425E3E-07AB-40A8-AACD-63425B0D557A}" srcOrd="0" destOrd="1" presId="urn:microsoft.com/office/officeart/2005/8/layout/chevron2"/>
    <dgm:cxn modelId="{7686041E-F66F-41DD-8222-B561FF4CA6EB}" type="presOf" srcId="{92E43453-2902-4D60-B233-889A04666C33}" destId="{B7E2C366-C0CE-48E7-8895-62B65D6A69E0}" srcOrd="0" destOrd="0" presId="urn:microsoft.com/office/officeart/2005/8/layout/chevron2"/>
    <dgm:cxn modelId="{E05CCF77-627B-4A4B-AC22-E831A0167C28}" type="presOf" srcId="{F219303B-15FE-406D-B43F-F38F68B3253C}" destId="{1F67A41A-8EB6-4D90-80D3-DB4C52E288AD}" srcOrd="0" destOrd="0" presId="urn:microsoft.com/office/officeart/2005/8/layout/chevron2"/>
    <dgm:cxn modelId="{EC3858DC-3796-418E-8D6B-7603FA069C57}" type="presOf" srcId="{5BE0B132-8B7D-4926-998A-EDCC9FE4039E}" destId="{91E90983-B7D6-4C1E-AB12-96624A91B86D}" srcOrd="0" destOrd="1" presId="urn:microsoft.com/office/officeart/2005/8/layout/chevron2"/>
    <dgm:cxn modelId="{7555A752-3B0C-4D79-BBEF-A9F2824E3A35}" srcId="{92E43453-2902-4D60-B233-889A04666C33}" destId="{922D1D67-FCBA-4B99-9668-42D432F1C8DB}" srcOrd="1" destOrd="0" parTransId="{7E90F4BB-D693-417D-8389-3E900CD244AF}" sibTransId="{98DA8A41-9CE2-4C0F-863A-4A5482C11DE6}"/>
    <dgm:cxn modelId="{FF2BEB18-5992-472D-9AEF-43757B2903E9}" srcId="{ED8601AB-F00B-4263-842E-0442FDA4BEBD}" destId="{F4CC2FDA-92A2-4D0D-BE9A-4EDBB095BA54}" srcOrd="1" destOrd="0" parTransId="{8CB73BCC-068C-4939-A65D-26BEFC71769E}" sibTransId="{BA4F9B2A-8EFC-4D52-B17C-596B592D31B4}"/>
    <dgm:cxn modelId="{5C761161-1CD6-4819-BEC2-9FE349EB44DF}" srcId="{F219303B-15FE-406D-B43F-F38F68B3253C}" destId="{ED8601AB-F00B-4263-842E-0442FDA4BEBD}" srcOrd="1" destOrd="0" parTransId="{41B473C6-E8EE-43DB-B468-E7039EB3D2DB}" sibTransId="{3355858E-BC60-46AC-95A2-12ABC75DDD6F}"/>
    <dgm:cxn modelId="{5908C683-B04A-4088-9297-AD530056B8E0}" srcId="{A3EB7C75-E159-475C-99F4-FE1CDE776394}" destId="{5BE0B132-8B7D-4926-998A-EDCC9FE4039E}" srcOrd="1" destOrd="0" parTransId="{5E1F0CF2-6D99-4A94-BEF4-810D862CBAE9}" sibTransId="{4054A06B-9860-4F01-954E-3D2B5AC2E836}"/>
    <dgm:cxn modelId="{A3B3F81A-F18E-4E5C-B747-0E5E42D801C4}" type="presOf" srcId="{922D1D67-FCBA-4B99-9668-42D432F1C8DB}" destId="{5ADF759C-79D0-4233-A7AF-43E77A5AE011}" srcOrd="0" destOrd="1" presId="urn:microsoft.com/office/officeart/2005/8/layout/chevron2"/>
    <dgm:cxn modelId="{52AAA9EE-194E-4B0A-B701-5E3EA6B3CC41}" type="presParOf" srcId="{1F67A41A-8EB6-4D90-80D3-DB4C52E288AD}" destId="{ADD54DA1-CEC4-4CAC-B332-37533809ECC1}" srcOrd="0" destOrd="0" presId="urn:microsoft.com/office/officeart/2005/8/layout/chevron2"/>
    <dgm:cxn modelId="{771EC05B-9011-427E-8449-F2DACCBB8DD8}" type="presParOf" srcId="{ADD54DA1-CEC4-4CAC-B332-37533809ECC1}" destId="{B7E2C366-C0CE-48E7-8895-62B65D6A69E0}" srcOrd="0" destOrd="0" presId="urn:microsoft.com/office/officeart/2005/8/layout/chevron2"/>
    <dgm:cxn modelId="{E1DA087D-6742-4BD5-A82D-4C07A87C39B2}" type="presParOf" srcId="{ADD54DA1-CEC4-4CAC-B332-37533809ECC1}" destId="{5ADF759C-79D0-4233-A7AF-43E77A5AE011}" srcOrd="1" destOrd="0" presId="urn:microsoft.com/office/officeart/2005/8/layout/chevron2"/>
    <dgm:cxn modelId="{7412159E-8404-4632-AFB5-B0447905A22D}" type="presParOf" srcId="{1F67A41A-8EB6-4D90-80D3-DB4C52E288AD}" destId="{31F220C7-A418-476B-B0B4-CE84E78B2912}" srcOrd="1" destOrd="0" presId="urn:microsoft.com/office/officeart/2005/8/layout/chevron2"/>
    <dgm:cxn modelId="{F6B0E752-EC21-4555-9144-28FEFD32BBEB}" type="presParOf" srcId="{1F67A41A-8EB6-4D90-80D3-DB4C52E288AD}" destId="{75268B66-1D18-40F7-AA5B-7119C79625BA}" srcOrd="2" destOrd="0" presId="urn:microsoft.com/office/officeart/2005/8/layout/chevron2"/>
    <dgm:cxn modelId="{FB41AAF7-7BC6-4AAB-BD91-9FA92A8CABFF}" type="presParOf" srcId="{75268B66-1D18-40F7-AA5B-7119C79625BA}" destId="{2804DC32-921C-43C1-8CDD-411EC4FB0D99}" srcOrd="0" destOrd="0" presId="urn:microsoft.com/office/officeart/2005/8/layout/chevron2"/>
    <dgm:cxn modelId="{12E97721-3B84-41FA-BB7E-E148E6D3FA26}" type="presParOf" srcId="{75268B66-1D18-40F7-AA5B-7119C79625BA}" destId="{E3425E3E-07AB-40A8-AACD-63425B0D557A}" srcOrd="1" destOrd="0" presId="urn:microsoft.com/office/officeart/2005/8/layout/chevron2"/>
    <dgm:cxn modelId="{24A7CFF6-8BC1-4327-BF73-37736B1CC85A}" type="presParOf" srcId="{1F67A41A-8EB6-4D90-80D3-DB4C52E288AD}" destId="{8B7674E1-3CE7-4477-BC3E-212BD205EB2C}" srcOrd="3" destOrd="0" presId="urn:microsoft.com/office/officeart/2005/8/layout/chevron2"/>
    <dgm:cxn modelId="{37F5E40F-1BDB-42BF-A724-748E4412A122}" type="presParOf" srcId="{1F67A41A-8EB6-4D90-80D3-DB4C52E288AD}" destId="{0BDCCEFC-438F-46D5-8682-F060524EEDD5}" srcOrd="4" destOrd="0" presId="urn:microsoft.com/office/officeart/2005/8/layout/chevron2"/>
    <dgm:cxn modelId="{023E5E28-44B1-481C-8ABD-D9BC5CE71FF9}" type="presParOf" srcId="{0BDCCEFC-438F-46D5-8682-F060524EEDD5}" destId="{23BDCF77-14BC-43AE-8AF4-85CBCD602439}" srcOrd="0" destOrd="0" presId="urn:microsoft.com/office/officeart/2005/8/layout/chevron2"/>
    <dgm:cxn modelId="{8C222005-DD55-4DE9-AE68-23CCD37EE0E2}" type="presParOf" srcId="{0BDCCEFC-438F-46D5-8682-F060524EEDD5}" destId="{91E90983-B7D6-4C1E-AB12-96624A91B86D}"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19303B-15FE-406D-B43F-F38F68B3253C}" type="doc">
      <dgm:prSet loTypeId="urn:microsoft.com/office/officeart/2005/8/layout/chevron2" loCatId="process" qsTypeId="urn:microsoft.com/office/officeart/2005/8/quickstyle/simple1" qsCatId="simple" csTypeId="urn:microsoft.com/office/officeart/2005/8/colors/colorful4" csCatId="colorful" phldr="1"/>
      <dgm:spPr/>
      <dgm:t>
        <a:bodyPr/>
        <a:lstStyle/>
        <a:p>
          <a:endParaRPr lang="zh-CN" altLang="en-US"/>
        </a:p>
      </dgm:t>
    </dgm:pt>
    <dgm:pt modelId="{92E43453-2902-4D60-B233-889A04666C33}">
      <dgm:prSet phldrT="[文本]"/>
      <dgm:spPr/>
      <dgm:t>
        <a:bodyPr/>
        <a:lstStyle/>
        <a:p>
          <a:r>
            <a:rPr lang="zh-CN" altLang="en-US" dirty="0" smtClean="0">
              <a:latin typeface="微软雅黑" pitchFamily="34" charset="-122"/>
              <a:ea typeface="微软雅黑" pitchFamily="34" charset="-122"/>
            </a:rPr>
            <a:t>上传数据</a:t>
          </a:r>
          <a:endParaRPr lang="zh-CN" altLang="en-US" dirty="0">
            <a:latin typeface="微软雅黑" pitchFamily="34" charset="-122"/>
            <a:ea typeface="微软雅黑" pitchFamily="34" charset="-122"/>
          </a:endParaRPr>
        </a:p>
      </dgm:t>
    </dgm:pt>
    <dgm:pt modelId="{47089FFB-705B-473B-87B8-D7A3AE96F03B}" type="parTrans" cxnId="{A048DACE-6DB5-463B-A6F1-998A7BFAD1C9}">
      <dgm:prSet/>
      <dgm:spPr/>
      <dgm:t>
        <a:bodyPr/>
        <a:lstStyle/>
        <a:p>
          <a:endParaRPr lang="zh-CN" altLang="en-US">
            <a:latin typeface="微软雅黑" pitchFamily="34" charset="-122"/>
            <a:ea typeface="微软雅黑" pitchFamily="34" charset="-122"/>
          </a:endParaRPr>
        </a:p>
      </dgm:t>
    </dgm:pt>
    <dgm:pt modelId="{E539E398-087D-4005-9B29-4305FC8D5163}" type="sibTrans" cxnId="{A048DACE-6DB5-463B-A6F1-998A7BFAD1C9}">
      <dgm:prSet/>
      <dgm:spPr/>
      <dgm:t>
        <a:bodyPr/>
        <a:lstStyle/>
        <a:p>
          <a:endParaRPr lang="zh-CN" altLang="en-US">
            <a:latin typeface="微软雅黑" pitchFamily="34" charset="-122"/>
            <a:ea typeface="微软雅黑" pitchFamily="34" charset="-122"/>
          </a:endParaRPr>
        </a:p>
      </dgm:t>
    </dgm:pt>
    <dgm:pt modelId="{A2CA2392-8F15-485C-9768-15EEC35AA236}">
      <dgm:prSet phldrT="[文本]" custT="1"/>
      <dgm:spPr/>
      <dgm:t>
        <a:bodyPr/>
        <a:lstStyle/>
        <a:p>
          <a:pPr>
            <a:lnSpc>
              <a:spcPts val="1600"/>
            </a:lnSpc>
          </a:pPr>
          <a:r>
            <a:rPr lang="zh-CN" altLang="en-US" sz="1600" dirty="0" smtClean="0">
              <a:latin typeface="微软雅黑" pitchFamily="34" charset="-122"/>
              <a:ea typeface="微软雅黑" pitchFamily="34" charset="-122"/>
            </a:rPr>
            <a:t>选择数据</a:t>
          </a:r>
          <a:endParaRPr lang="zh-CN" altLang="en-US" sz="1600" dirty="0">
            <a:latin typeface="微软雅黑" pitchFamily="34" charset="-122"/>
            <a:ea typeface="微软雅黑" pitchFamily="34" charset="-122"/>
          </a:endParaRPr>
        </a:p>
      </dgm:t>
    </dgm:pt>
    <dgm:pt modelId="{AA48387B-BF9C-4B28-B70D-3031E5EE07F9}" type="parTrans" cxnId="{07327C3A-1B11-4372-B676-C179D8AE888D}">
      <dgm:prSet/>
      <dgm:spPr/>
      <dgm:t>
        <a:bodyPr/>
        <a:lstStyle/>
        <a:p>
          <a:endParaRPr lang="zh-CN" altLang="en-US">
            <a:latin typeface="微软雅黑" pitchFamily="34" charset="-122"/>
            <a:ea typeface="微软雅黑" pitchFamily="34" charset="-122"/>
          </a:endParaRPr>
        </a:p>
      </dgm:t>
    </dgm:pt>
    <dgm:pt modelId="{505B78DD-0F77-4705-AF9E-BF4F4F0FBCF9}" type="sibTrans" cxnId="{07327C3A-1B11-4372-B676-C179D8AE888D}">
      <dgm:prSet/>
      <dgm:spPr/>
      <dgm:t>
        <a:bodyPr/>
        <a:lstStyle/>
        <a:p>
          <a:endParaRPr lang="zh-CN" altLang="en-US">
            <a:latin typeface="微软雅黑" pitchFamily="34" charset="-122"/>
            <a:ea typeface="微软雅黑" pitchFamily="34" charset="-122"/>
          </a:endParaRPr>
        </a:p>
      </dgm:t>
    </dgm:pt>
    <dgm:pt modelId="{ED8601AB-F00B-4263-842E-0442FDA4BEBD}">
      <dgm:prSet phldrT="[文本]"/>
      <dgm:spPr/>
      <dgm:t>
        <a:bodyPr/>
        <a:lstStyle/>
        <a:p>
          <a:r>
            <a:rPr lang="zh-CN" altLang="en-US" dirty="0" smtClean="0">
              <a:latin typeface="微软雅黑" pitchFamily="34" charset="-122"/>
              <a:ea typeface="微软雅黑" pitchFamily="34" charset="-122"/>
            </a:rPr>
            <a:t>创建任务</a:t>
          </a:r>
          <a:endParaRPr lang="zh-CN" altLang="en-US" dirty="0">
            <a:latin typeface="微软雅黑" pitchFamily="34" charset="-122"/>
            <a:ea typeface="微软雅黑" pitchFamily="34" charset="-122"/>
          </a:endParaRPr>
        </a:p>
      </dgm:t>
    </dgm:pt>
    <dgm:pt modelId="{41B473C6-E8EE-43DB-B468-E7039EB3D2DB}" type="parTrans" cxnId="{5C761161-1CD6-4819-BEC2-9FE349EB44DF}">
      <dgm:prSet/>
      <dgm:spPr/>
      <dgm:t>
        <a:bodyPr/>
        <a:lstStyle/>
        <a:p>
          <a:endParaRPr lang="zh-CN" altLang="en-US">
            <a:latin typeface="微软雅黑" pitchFamily="34" charset="-122"/>
            <a:ea typeface="微软雅黑" pitchFamily="34" charset="-122"/>
          </a:endParaRPr>
        </a:p>
      </dgm:t>
    </dgm:pt>
    <dgm:pt modelId="{3355858E-BC60-46AC-95A2-12ABC75DDD6F}" type="sibTrans" cxnId="{5C761161-1CD6-4819-BEC2-9FE349EB44DF}">
      <dgm:prSet/>
      <dgm:spPr/>
      <dgm:t>
        <a:bodyPr/>
        <a:lstStyle/>
        <a:p>
          <a:endParaRPr lang="zh-CN" altLang="en-US">
            <a:latin typeface="微软雅黑" pitchFamily="34" charset="-122"/>
            <a:ea typeface="微软雅黑" pitchFamily="34" charset="-122"/>
          </a:endParaRPr>
        </a:p>
      </dgm:t>
    </dgm:pt>
    <dgm:pt modelId="{94110028-3F14-4451-B5D9-981824864DEA}">
      <dgm:prSet phldrT="[文本]" custT="1"/>
      <dgm:spPr/>
      <dgm:t>
        <a:bodyPr/>
        <a:lstStyle/>
        <a:p>
          <a:pPr>
            <a:lnSpc>
              <a:spcPct val="90000"/>
            </a:lnSpc>
          </a:pPr>
          <a:r>
            <a:rPr lang="zh-CN" altLang="en-US" sz="2000" dirty="0" smtClean="0">
              <a:latin typeface="微软雅黑" pitchFamily="34" charset="-122"/>
              <a:ea typeface="微软雅黑" pitchFamily="34" charset="-122"/>
            </a:rPr>
            <a:t>创建任务</a:t>
          </a:r>
          <a:endParaRPr lang="zh-CN" altLang="en-US" sz="2000" dirty="0">
            <a:latin typeface="微软雅黑" pitchFamily="34" charset="-122"/>
            <a:ea typeface="微软雅黑" pitchFamily="34" charset="-122"/>
          </a:endParaRPr>
        </a:p>
      </dgm:t>
    </dgm:pt>
    <dgm:pt modelId="{4C27DEC6-49F6-4B8D-8A17-C7872870565E}" type="parTrans" cxnId="{BA0F7349-73D3-4157-9163-E33ECE2BEC0A}">
      <dgm:prSet/>
      <dgm:spPr/>
      <dgm:t>
        <a:bodyPr/>
        <a:lstStyle/>
        <a:p>
          <a:endParaRPr lang="zh-CN" altLang="en-US">
            <a:latin typeface="微软雅黑" pitchFamily="34" charset="-122"/>
            <a:ea typeface="微软雅黑" pitchFamily="34" charset="-122"/>
          </a:endParaRPr>
        </a:p>
      </dgm:t>
    </dgm:pt>
    <dgm:pt modelId="{CCAA4512-A0A0-4F4B-97ED-0F3A6E872E8E}" type="sibTrans" cxnId="{BA0F7349-73D3-4157-9163-E33ECE2BEC0A}">
      <dgm:prSet/>
      <dgm:spPr/>
      <dgm:t>
        <a:bodyPr/>
        <a:lstStyle/>
        <a:p>
          <a:endParaRPr lang="zh-CN" altLang="en-US">
            <a:latin typeface="微软雅黑" pitchFamily="34" charset="-122"/>
            <a:ea typeface="微软雅黑" pitchFamily="34" charset="-122"/>
          </a:endParaRPr>
        </a:p>
      </dgm:t>
    </dgm:pt>
    <dgm:pt modelId="{A3EB7C75-E159-475C-99F4-FE1CDE776394}">
      <dgm:prSet phldrT="[文本]"/>
      <dgm:spPr/>
      <dgm:t>
        <a:bodyPr/>
        <a:lstStyle/>
        <a:p>
          <a:r>
            <a:rPr lang="zh-CN" altLang="en-US" dirty="0" smtClean="0">
              <a:latin typeface="微软雅黑" pitchFamily="34" charset="-122"/>
              <a:ea typeface="微软雅黑" pitchFamily="34" charset="-122"/>
            </a:rPr>
            <a:t>结果</a:t>
          </a:r>
          <a:endParaRPr lang="zh-CN" altLang="en-US" dirty="0">
            <a:latin typeface="微软雅黑" pitchFamily="34" charset="-122"/>
            <a:ea typeface="微软雅黑" pitchFamily="34" charset="-122"/>
          </a:endParaRPr>
        </a:p>
      </dgm:t>
    </dgm:pt>
    <dgm:pt modelId="{2E4D8C1F-316F-4570-914F-5DEAD5861063}" type="parTrans" cxnId="{54E51D7C-C359-46BF-A783-DB6E6246E577}">
      <dgm:prSet/>
      <dgm:spPr/>
      <dgm:t>
        <a:bodyPr/>
        <a:lstStyle/>
        <a:p>
          <a:endParaRPr lang="zh-CN" altLang="en-US">
            <a:latin typeface="微软雅黑" pitchFamily="34" charset="-122"/>
            <a:ea typeface="微软雅黑" pitchFamily="34" charset="-122"/>
          </a:endParaRPr>
        </a:p>
      </dgm:t>
    </dgm:pt>
    <dgm:pt modelId="{99D508AA-4D81-4B45-A246-3E302D4205CB}" type="sibTrans" cxnId="{54E51D7C-C359-46BF-A783-DB6E6246E577}">
      <dgm:prSet/>
      <dgm:spPr/>
      <dgm:t>
        <a:bodyPr/>
        <a:lstStyle/>
        <a:p>
          <a:endParaRPr lang="zh-CN" altLang="en-US">
            <a:latin typeface="微软雅黑" pitchFamily="34" charset="-122"/>
            <a:ea typeface="微软雅黑" pitchFamily="34" charset="-122"/>
          </a:endParaRPr>
        </a:p>
      </dgm:t>
    </dgm:pt>
    <dgm:pt modelId="{DF438443-AB2C-402E-BB24-39E22EC66881}">
      <dgm:prSet phldrT="[文本]" custT="1"/>
      <dgm:spPr/>
      <dgm:t>
        <a:bodyPr/>
        <a:lstStyle/>
        <a:p>
          <a:pPr>
            <a:lnSpc>
              <a:spcPts val="1500"/>
            </a:lnSpc>
          </a:pPr>
          <a:r>
            <a:rPr lang="zh-CN" altLang="en-US" sz="2000" dirty="0" smtClean="0">
              <a:latin typeface="微软雅黑" pitchFamily="34" charset="-122"/>
              <a:ea typeface="微软雅黑" pitchFamily="34" charset="-122"/>
            </a:rPr>
            <a:t>查看结果</a:t>
          </a:r>
          <a:endParaRPr lang="zh-CN" altLang="en-US" sz="2000" dirty="0">
            <a:latin typeface="微软雅黑" pitchFamily="34" charset="-122"/>
            <a:ea typeface="微软雅黑" pitchFamily="34" charset="-122"/>
          </a:endParaRPr>
        </a:p>
      </dgm:t>
    </dgm:pt>
    <dgm:pt modelId="{47937A6B-16B9-48B9-B8BD-68BBA13E6601}" type="parTrans" cxnId="{34D9DBCC-FFB6-4220-956E-FC90405B1800}">
      <dgm:prSet/>
      <dgm:spPr/>
      <dgm:t>
        <a:bodyPr/>
        <a:lstStyle/>
        <a:p>
          <a:endParaRPr lang="zh-CN" altLang="en-US">
            <a:latin typeface="微软雅黑" pitchFamily="34" charset="-122"/>
            <a:ea typeface="微软雅黑" pitchFamily="34" charset="-122"/>
          </a:endParaRPr>
        </a:p>
      </dgm:t>
    </dgm:pt>
    <dgm:pt modelId="{7FCBC6AA-EAA0-40A7-BE80-F6B529362D70}" type="sibTrans" cxnId="{34D9DBCC-FFB6-4220-956E-FC90405B1800}">
      <dgm:prSet/>
      <dgm:spPr/>
      <dgm:t>
        <a:bodyPr/>
        <a:lstStyle/>
        <a:p>
          <a:endParaRPr lang="zh-CN" altLang="en-US">
            <a:latin typeface="微软雅黑" pitchFamily="34" charset="-122"/>
            <a:ea typeface="微软雅黑" pitchFamily="34" charset="-122"/>
          </a:endParaRPr>
        </a:p>
      </dgm:t>
    </dgm:pt>
    <dgm:pt modelId="{606A8DDE-2B67-48F6-9B00-BD7F691A7494}">
      <dgm:prSet phldrT="[文本]" custT="1"/>
      <dgm:spPr/>
      <dgm:t>
        <a:bodyPr/>
        <a:lstStyle/>
        <a:p>
          <a:pPr>
            <a:lnSpc>
              <a:spcPts val="1600"/>
            </a:lnSpc>
          </a:pPr>
          <a:r>
            <a:rPr lang="zh-CN" altLang="en-US" sz="1600" dirty="0" smtClean="0">
              <a:latin typeface="微软雅黑" pitchFamily="34" charset="-122"/>
              <a:ea typeface="微软雅黑" pitchFamily="34" charset="-122"/>
            </a:rPr>
            <a:t>选择标准品数据库</a:t>
          </a:r>
          <a:endParaRPr lang="zh-CN" altLang="en-US" sz="1600" dirty="0">
            <a:latin typeface="微软雅黑" pitchFamily="34" charset="-122"/>
            <a:ea typeface="微软雅黑" pitchFamily="34" charset="-122"/>
          </a:endParaRPr>
        </a:p>
      </dgm:t>
    </dgm:pt>
    <dgm:pt modelId="{6C549FF6-F6F9-45E7-96A0-91C328CC13B6}" type="parTrans" cxnId="{E7196DF9-8D17-42F7-8F31-1203ECD77AC0}">
      <dgm:prSet/>
      <dgm:spPr/>
      <dgm:t>
        <a:bodyPr/>
        <a:lstStyle/>
        <a:p>
          <a:endParaRPr lang="zh-CN" altLang="en-US"/>
        </a:p>
      </dgm:t>
    </dgm:pt>
    <dgm:pt modelId="{E50E6EFB-BE04-4C5D-AAC4-F0186990A951}" type="sibTrans" cxnId="{E7196DF9-8D17-42F7-8F31-1203ECD77AC0}">
      <dgm:prSet/>
      <dgm:spPr/>
      <dgm:t>
        <a:bodyPr/>
        <a:lstStyle/>
        <a:p>
          <a:endParaRPr lang="zh-CN" altLang="en-US"/>
        </a:p>
      </dgm:t>
    </dgm:pt>
    <dgm:pt modelId="{1F67A41A-8EB6-4D90-80D3-DB4C52E288AD}" type="pres">
      <dgm:prSet presAssocID="{F219303B-15FE-406D-B43F-F38F68B3253C}" presName="linearFlow" presStyleCnt="0">
        <dgm:presLayoutVars>
          <dgm:dir/>
          <dgm:animLvl val="lvl"/>
          <dgm:resizeHandles val="exact"/>
        </dgm:presLayoutVars>
      </dgm:prSet>
      <dgm:spPr/>
      <dgm:t>
        <a:bodyPr/>
        <a:lstStyle/>
        <a:p>
          <a:endParaRPr lang="zh-CN" altLang="en-US"/>
        </a:p>
      </dgm:t>
    </dgm:pt>
    <dgm:pt modelId="{ADD54DA1-CEC4-4CAC-B332-37533809ECC1}" type="pres">
      <dgm:prSet presAssocID="{92E43453-2902-4D60-B233-889A04666C33}" presName="composite" presStyleCnt="0"/>
      <dgm:spPr/>
    </dgm:pt>
    <dgm:pt modelId="{B7E2C366-C0CE-48E7-8895-62B65D6A69E0}" type="pres">
      <dgm:prSet presAssocID="{92E43453-2902-4D60-B233-889A04666C33}" presName="parentText" presStyleLbl="alignNode1" presStyleIdx="0" presStyleCnt="3">
        <dgm:presLayoutVars>
          <dgm:chMax val="1"/>
          <dgm:bulletEnabled val="1"/>
        </dgm:presLayoutVars>
      </dgm:prSet>
      <dgm:spPr/>
      <dgm:t>
        <a:bodyPr/>
        <a:lstStyle/>
        <a:p>
          <a:endParaRPr lang="zh-CN" altLang="en-US"/>
        </a:p>
      </dgm:t>
    </dgm:pt>
    <dgm:pt modelId="{5ADF759C-79D0-4233-A7AF-43E77A5AE011}" type="pres">
      <dgm:prSet presAssocID="{92E43453-2902-4D60-B233-889A04666C33}" presName="descendantText" presStyleLbl="alignAcc1" presStyleIdx="0" presStyleCnt="3">
        <dgm:presLayoutVars>
          <dgm:bulletEnabled val="1"/>
        </dgm:presLayoutVars>
      </dgm:prSet>
      <dgm:spPr/>
      <dgm:t>
        <a:bodyPr/>
        <a:lstStyle/>
        <a:p>
          <a:endParaRPr lang="zh-CN" altLang="en-US"/>
        </a:p>
      </dgm:t>
    </dgm:pt>
    <dgm:pt modelId="{31F220C7-A418-476B-B0B4-CE84E78B2912}" type="pres">
      <dgm:prSet presAssocID="{E539E398-087D-4005-9B29-4305FC8D5163}" presName="sp" presStyleCnt="0"/>
      <dgm:spPr/>
    </dgm:pt>
    <dgm:pt modelId="{75268B66-1D18-40F7-AA5B-7119C79625BA}" type="pres">
      <dgm:prSet presAssocID="{ED8601AB-F00B-4263-842E-0442FDA4BEBD}" presName="composite" presStyleCnt="0"/>
      <dgm:spPr/>
    </dgm:pt>
    <dgm:pt modelId="{2804DC32-921C-43C1-8CDD-411EC4FB0D99}" type="pres">
      <dgm:prSet presAssocID="{ED8601AB-F00B-4263-842E-0442FDA4BEBD}" presName="parentText" presStyleLbl="alignNode1" presStyleIdx="1" presStyleCnt="3">
        <dgm:presLayoutVars>
          <dgm:chMax val="1"/>
          <dgm:bulletEnabled val="1"/>
        </dgm:presLayoutVars>
      </dgm:prSet>
      <dgm:spPr/>
      <dgm:t>
        <a:bodyPr/>
        <a:lstStyle/>
        <a:p>
          <a:endParaRPr lang="zh-CN" altLang="en-US"/>
        </a:p>
      </dgm:t>
    </dgm:pt>
    <dgm:pt modelId="{E3425E3E-07AB-40A8-AACD-63425B0D557A}" type="pres">
      <dgm:prSet presAssocID="{ED8601AB-F00B-4263-842E-0442FDA4BEBD}" presName="descendantText" presStyleLbl="alignAcc1" presStyleIdx="1" presStyleCnt="3">
        <dgm:presLayoutVars>
          <dgm:bulletEnabled val="1"/>
        </dgm:presLayoutVars>
      </dgm:prSet>
      <dgm:spPr/>
      <dgm:t>
        <a:bodyPr/>
        <a:lstStyle/>
        <a:p>
          <a:endParaRPr lang="zh-CN" altLang="en-US"/>
        </a:p>
      </dgm:t>
    </dgm:pt>
    <dgm:pt modelId="{8B7674E1-3CE7-4477-BC3E-212BD205EB2C}" type="pres">
      <dgm:prSet presAssocID="{3355858E-BC60-46AC-95A2-12ABC75DDD6F}" presName="sp" presStyleCnt="0"/>
      <dgm:spPr/>
    </dgm:pt>
    <dgm:pt modelId="{0BDCCEFC-438F-46D5-8682-F060524EEDD5}" type="pres">
      <dgm:prSet presAssocID="{A3EB7C75-E159-475C-99F4-FE1CDE776394}" presName="composite" presStyleCnt="0"/>
      <dgm:spPr/>
    </dgm:pt>
    <dgm:pt modelId="{23BDCF77-14BC-43AE-8AF4-85CBCD602439}" type="pres">
      <dgm:prSet presAssocID="{A3EB7C75-E159-475C-99F4-FE1CDE776394}" presName="parentText" presStyleLbl="alignNode1" presStyleIdx="2" presStyleCnt="3">
        <dgm:presLayoutVars>
          <dgm:chMax val="1"/>
          <dgm:bulletEnabled val="1"/>
        </dgm:presLayoutVars>
      </dgm:prSet>
      <dgm:spPr/>
      <dgm:t>
        <a:bodyPr/>
        <a:lstStyle/>
        <a:p>
          <a:endParaRPr lang="zh-CN" altLang="en-US"/>
        </a:p>
      </dgm:t>
    </dgm:pt>
    <dgm:pt modelId="{91E90983-B7D6-4C1E-AB12-96624A91B86D}" type="pres">
      <dgm:prSet presAssocID="{A3EB7C75-E159-475C-99F4-FE1CDE776394}" presName="descendantText" presStyleLbl="alignAcc1" presStyleIdx="2" presStyleCnt="3">
        <dgm:presLayoutVars>
          <dgm:bulletEnabled val="1"/>
        </dgm:presLayoutVars>
      </dgm:prSet>
      <dgm:spPr/>
      <dgm:t>
        <a:bodyPr/>
        <a:lstStyle/>
        <a:p>
          <a:endParaRPr lang="zh-CN" altLang="en-US"/>
        </a:p>
      </dgm:t>
    </dgm:pt>
  </dgm:ptLst>
  <dgm:cxnLst>
    <dgm:cxn modelId="{34D9DBCC-FFB6-4220-956E-FC90405B1800}" srcId="{A3EB7C75-E159-475C-99F4-FE1CDE776394}" destId="{DF438443-AB2C-402E-BB24-39E22EC66881}" srcOrd="0" destOrd="0" parTransId="{47937A6B-16B9-48B9-B8BD-68BBA13E6601}" sibTransId="{7FCBC6AA-EAA0-40A7-BE80-F6B529362D70}"/>
    <dgm:cxn modelId="{E7196DF9-8D17-42F7-8F31-1203ECD77AC0}" srcId="{92E43453-2902-4D60-B233-889A04666C33}" destId="{606A8DDE-2B67-48F6-9B00-BD7F691A7494}" srcOrd="1" destOrd="0" parTransId="{6C549FF6-F6F9-45E7-96A0-91C328CC13B6}" sibTransId="{E50E6EFB-BE04-4C5D-AAC4-F0186990A951}"/>
    <dgm:cxn modelId="{BA0F7349-73D3-4157-9163-E33ECE2BEC0A}" srcId="{ED8601AB-F00B-4263-842E-0442FDA4BEBD}" destId="{94110028-3F14-4451-B5D9-981824864DEA}" srcOrd="0" destOrd="0" parTransId="{4C27DEC6-49F6-4B8D-8A17-C7872870565E}" sibTransId="{CCAA4512-A0A0-4F4B-97ED-0F3A6E872E8E}"/>
    <dgm:cxn modelId="{584046FB-E986-41AF-B31F-0343AB190C81}" type="presOf" srcId="{92E43453-2902-4D60-B233-889A04666C33}" destId="{B7E2C366-C0CE-48E7-8895-62B65D6A69E0}" srcOrd="0" destOrd="0" presId="urn:microsoft.com/office/officeart/2005/8/layout/chevron2"/>
    <dgm:cxn modelId="{54E51D7C-C359-46BF-A783-DB6E6246E577}" srcId="{F219303B-15FE-406D-B43F-F38F68B3253C}" destId="{A3EB7C75-E159-475C-99F4-FE1CDE776394}" srcOrd="2" destOrd="0" parTransId="{2E4D8C1F-316F-4570-914F-5DEAD5861063}" sibTransId="{99D508AA-4D81-4B45-A246-3E302D4205CB}"/>
    <dgm:cxn modelId="{928324AB-D665-4C96-8062-1598DA57874E}" type="presOf" srcId="{A3EB7C75-E159-475C-99F4-FE1CDE776394}" destId="{23BDCF77-14BC-43AE-8AF4-85CBCD602439}" srcOrd="0" destOrd="0" presId="urn:microsoft.com/office/officeart/2005/8/layout/chevron2"/>
    <dgm:cxn modelId="{5C761161-1CD6-4819-BEC2-9FE349EB44DF}" srcId="{F219303B-15FE-406D-B43F-F38F68B3253C}" destId="{ED8601AB-F00B-4263-842E-0442FDA4BEBD}" srcOrd="1" destOrd="0" parTransId="{41B473C6-E8EE-43DB-B468-E7039EB3D2DB}" sibTransId="{3355858E-BC60-46AC-95A2-12ABC75DDD6F}"/>
    <dgm:cxn modelId="{DA8D4CE9-0B85-4F28-8CEB-F13486C45463}" type="presOf" srcId="{F219303B-15FE-406D-B43F-F38F68B3253C}" destId="{1F67A41A-8EB6-4D90-80D3-DB4C52E288AD}" srcOrd="0" destOrd="0" presId="urn:microsoft.com/office/officeart/2005/8/layout/chevron2"/>
    <dgm:cxn modelId="{A048DACE-6DB5-463B-A6F1-998A7BFAD1C9}" srcId="{F219303B-15FE-406D-B43F-F38F68B3253C}" destId="{92E43453-2902-4D60-B233-889A04666C33}" srcOrd="0" destOrd="0" parTransId="{47089FFB-705B-473B-87B8-D7A3AE96F03B}" sibTransId="{E539E398-087D-4005-9B29-4305FC8D5163}"/>
    <dgm:cxn modelId="{D17EB409-411C-4429-9AA4-882D982BA607}" type="presOf" srcId="{ED8601AB-F00B-4263-842E-0442FDA4BEBD}" destId="{2804DC32-921C-43C1-8CDD-411EC4FB0D99}" srcOrd="0" destOrd="0" presId="urn:microsoft.com/office/officeart/2005/8/layout/chevron2"/>
    <dgm:cxn modelId="{518BE7F3-1A70-4B0E-A4ED-63C1B37BC9DE}" type="presOf" srcId="{606A8DDE-2B67-48F6-9B00-BD7F691A7494}" destId="{5ADF759C-79D0-4233-A7AF-43E77A5AE011}" srcOrd="0" destOrd="1" presId="urn:microsoft.com/office/officeart/2005/8/layout/chevron2"/>
    <dgm:cxn modelId="{471C8417-B442-480B-807B-2B89700A0D22}" type="presOf" srcId="{94110028-3F14-4451-B5D9-981824864DEA}" destId="{E3425E3E-07AB-40A8-AACD-63425B0D557A}" srcOrd="0" destOrd="0" presId="urn:microsoft.com/office/officeart/2005/8/layout/chevron2"/>
    <dgm:cxn modelId="{F2BECCCA-3DF9-4BA1-BBB0-CD686E021C24}" type="presOf" srcId="{DF438443-AB2C-402E-BB24-39E22EC66881}" destId="{91E90983-B7D6-4C1E-AB12-96624A91B86D}" srcOrd="0" destOrd="0" presId="urn:microsoft.com/office/officeart/2005/8/layout/chevron2"/>
    <dgm:cxn modelId="{07327C3A-1B11-4372-B676-C179D8AE888D}" srcId="{92E43453-2902-4D60-B233-889A04666C33}" destId="{A2CA2392-8F15-485C-9768-15EEC35AA236}" srcOrd="0" destOrd="0" parTransId="{AA48387B-BF9C-4B28-B70D-3031E5EE07F9}" sibTransId="{505B78DD-0F77-4705-AF9E-BF4F4F0FBCF9}"/>
    <dgm:cxn modelId="{FEEDC2B4-B3C3-44C9-85BB-5216B0EAAEC7}" type="presOf" srcId="{A2CA2392-8F15-485C-9768-15EEC35AA236}" destId="{5ADF759C-79D0-4233-A7AF-43E77A5AE011}" srcOrd="0" destOrd="0" presId="urn:microsoft.com/office/officeart/2005/8/layout/chevron2"/>
    <dgm:cxn modelId="{DB1D50B2-1CA6-4959-898C-592493A8C4DA}" type="presParOf" srcId="{1F67A41A-8EB6-4D90-80D3-DB4C52E288AD}" destId="{ADD54DA1-CEC4-4CAC-B332-37533809ECC1}" srcOrd="0" destOrd="0" presId="urn:microsoft.com/office/officeart/2005/8/layout/chevron2"/>
    <dgm:cxn modelId="{7CF0DECC-8BCE-4457-9B26-38A29C0D9E15}" type="presParOf" srcId="{ADD54DA1-CEC4-4CAC-B332-37533809ECC1}" destId="{B7E2C366-C0CE-48E7-8895-62B65D6A69E0}" srcOrd="0" destOrd="0" presId="urn:microsoft.com/office/officeart/2005/8/layout/chevron2"/>
    <dgm:cxn modelId="{94D4FB45-CDAF-4D23-B9AC-23194B6D2777}" type="presParOf" srcId="{ADD54DA1-CEC4-4CAC-B332-37533809ECC1}" destId="{5ADF759C-79D0-4233-A7AF-43E77A5AE011}" srcOrd="1" destOrd="0" presId="urn:microsoft.com/office/officeart/2005/8/layout/chevron2"/>
    <dgm:cxn modelId="{FDE6122E-3D44-4FDE-AD26-31F8FBED1A96}" type="presParOf" srcId="{1F67A41A-8EB6-4D90-80D3-DB4C52E288AD}" destId="{31F220C7-A418-476B-B0B4-CE84E78B2912}" srcOrd="1" destOrd="0" presId="urn:microsoft.com/office/officeart/2005/8/layout/chevron2"/>
    <dgm:cxn modelId="{5E3408E0-1CB3-4796-A8D8-B6D07B5BD386}" type="presParOf" srcId="{1F67A41A-8EB6-4D90-80D3-DB4C52E288AD}" destId="{75268B66-1D18-40F7-AA5B-7119C79625BA}" srcOrd="2" destOrd="0" presId="urn:microsoft.com/office/officeart/2005/8/layout/chevron2"/>
    <dgm:cxn modelId="{E310379A-EBE5-4EAA-AF41-632F69289E97}" type="presParOf" srcId="{75268B66-1D18-40F7-AA5B-7119C79625BA}" destId="{2804DC32-921C-43C1-8CDD-411EC4FB0D99}" srcOrd="0" destOrd="0" presId="urn:microsoft.com/office/officeart/2005/8/layout/chevron2"/>
    <dgm:cxn modelId="{91CD2976-6A77-41D7-8878-93847B778A07}" type="presParOf" srcId="{75268B66-1D18-40F7-AA5B-7119C79625BA}" destId="{E3425E3E-07AB-40A8-AACD-63425B0D557A}" srcOrd="1" destOrd="0" presId="urn:microsoft.com/office/officeart/2005/8/layout/chevron2"/>
    <dgm:cxn modelId="{23734712-D7BB-421D-982A-D996A55A58F4}" type="presParOf" srcId="{1F67A41A-8EB6-4D90-80D3-DB4C52E288AD}" destId="{8B7674E1-3CE7-4477-BC3E-212BD205EB2C}" srcOrd="3" destOrd="0" presId="urn:microsoft.com/office/officeart/2005/8/layout/chevron2"/>
    <dgm:cxn modelId="{40545D15-8BEF-4E3E-91E2-CE57232D394C}" type="presParOf" srcId="{1F67A41A-8EB6-4D90-80D3-DB4C52E288AD}" destId="{0BDCCEFC-438F-46D5-8682-F060524EEDD5}" srcOrd="4" destOrd="0" presId="urn:microsoft.com/office/officeart/2005/8/layout/chevron2"/>
    <dgm:cxn modelId="{BE3CBAA3-BC80-4B91-A689-42D7D4682861}" type="presParOf" srcId="{0BDCCEFC-438F-46D5-8682-F060524EEDD5}" destId="{23BDCF77-14BC-43AE-8AF4-85CBCD602439}" srcOrd="0" destOrd="0" presId="urn:microsoft.com/office/officeart/2005/8/layout/chevron2"/>
    <dgm:cxn modelId="{F4E453D1-028D-4373-8461-45CE9D4B10F5}" type="presParOf" srcId="{0BDCCEFC-438F-46D5-8682-F060524EEDD5}" destId="{91E90983-B7D6-4C1E-AB12-96624A91B86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19303B-15FE-406D-B43F-F38F68B3253C}" type="doc">
      <dgm:prSet loTypeId="urn:microsoft.com/office/officeart/2005/8/layout/chevron2" loCatId="process" qsTypeId="urn:microsoft.com/office/officeart/2005/8/quickstyle/simple1" qsCatId="simple" csTypeId="urn:microsoft.com/office/officeart/2005/8/colors/colorful4" csCatId="colorful" phldr="1"/>
      <dgm:spPr/>
      <dgm:t>
        <a:bodyPr/>
        <a:lstStyle/>
        <a:p>
          <a:endParaRPr lang="zh-CN" altLang="en-US"/>
        </a:p>
      </dgm:t>
    </dgm:pt>
    <dgm:pt modelId="{92E43453-2902-4D60-B233-889A04666C33}">
      <dgm:prSet phldrT="[文本]" custT="1"/>
      <dgm:spPr/>
      <dgm:t>
        <a:bodyPr/>
        <a:lstStyle/>
        <a:p>
          <a:r>
            <a:rPr lang="zh-CN" altLang="en-US" sz="1900" dirty="0" smtClean="0">
              <a:latin typeface="微软雅黑" pitchFamily="34" charset="-122"/>
              <a:ea typeface="微软雅黑" pitchFamily="34" charset="-122"/>
            </a:rPr>
            <a:t>上传数据</a:t>
          </a:r>
          <a:endParaRPr lang="zh-CN" altLang="en-US" sz="1900" dirty="0">
            <a:latin typeface="微软雅黑" pitchFamily="34" charset="-122"/>
            <a:ea typeface="微软雅黑" pitchFamily="34" charset="-122"/>
          </a:endParaRPr>
        </a:p>
      </dgm:t>
    </dgm:pt>
    <dgm:pt modelId="{47089FFB-705B-473B-87B8-D7A3AE96F03B}" type="parTrans" cxnId="{A048DACE-6DB5-463B-A6F1-998A7BFAD1C9}">
      <dgm:prSet/>
      <dgm:spPr/>
      <dgm:t>
        <a:bodyPr/>
        <a:lstStyle/>
        <a:p>
          <a:endParaRPr lang="zh-CN" altLang="en-US" sz="1900">
            <a:latin typeface="微软雅黑" pitchFamily="34" charset="-122"/>
            <a:ea typeface="微软雅黑" pitchFamily="34" charset="-122"/>
          </a:endParaRPr>
        </a:p>
      </dgm:t>
    </dgm:pt>
    <dgm:pt modelId="{E539E398-087D-4005-9B29-4305FC8D5163}" type="sibTrans" cxnId="{A048DACE-6DB5-463B-A6F1-998A7BFAD1C9}">
      <dgm:prSet/>
      <dgm:spPr/>
      <dgm:t>
        <a:bodyPr/>
        <a:lstStyle/>
        <a:p>
          <a:endParaRPr lang="zh-CN" altLang="en-US" sz="1900">
            <a:latin typeface="微软雅黑" pitchFamily="34" charset="-122"/>
            <a:ea typeface="微软雅黑" pitchFamily="34" charset="-122"/>
          </a:endParaRPr>
        </a:p>
      </dgm:t>
    </dgm:pt>
    <dgm:pt modelId="{A2CA2392-8F15-485C-9768-15EEC35AA236}">
      <dgm:prSet phldrT="[文本]" custT="1"/>
      <dgm:spPr/>
      <dgm:t>
        <a:bodyPr/>
        <a:lstStyle/>
        <a:p>
          <a:pPr algn="ctr">
            <a:lnSpc>
              <a:spcPts val="1600"/>
            </a:lnSpc>
          </a:pPr>
          <a:r>
            <a:rPr lang="zh-CN" altLang="en-US" sz="1900" dirty="0" smtClean="0">
              <a:latin typeface="微软雅黑" pitchFamily="34" charset="-122"/>
              <a:ea typeface="微软雅黑" pitchFamily="34" charset="-122"/>
            </a:rPr>
            <a:t>新建项目</a:t>
          </a:r>
          <a:endParaRPr lang="zh-CN" altLang="en-US" sz="1900" dirty="0">
            <a:latin typeface="微软雅黑" pitchFamily="34" charset="-122"/>
            <a:ea typeface="微软雅黑" pitchFamily="34" charset="-122"/>
          </a:endParaRPr>
        </a:p>
      </dgm:t>
    </dgm:pt>
    <dgm:pt modelId="{AA48387B-BF9C-4B28-B70D-3031E5EE07F9}" type="parTrans" cxnId="{07327C3A-1B11-4372-B676-C179D8AE888D}">
      <dgm:prSet/>
      <dgm:spPr/>
      <dgm:t>
        <a:bodyPr/>
        <a:lstStyle/>
        <a:p>
          <a:endParaRPr lang="zh-CN" altLang="en-US" sz="1900">
            <a:latin typeface="微软雅黑" pitchFamily="34" charset="-122"/>
            <a:ea typeface="微软雅黑" pitchFamily="34" charset="-122"/>
          </a:endParaRPr>
        </a:p>
      </dgm:t>
    </dgm:pt>
    <dgm:pt modelId="{505B78DD-0F77-4705-AF9E-BF4F4F0FBCF9}" type="sibTrans" cxnId="{07327C3A-1B11-4372-B676-C179D8AE888D}">
      <dgm:prSet/>
      <dgm:spPr/>
      <dgm:t>
        <a:bodyPr/>
        <a:lstStyle/>
        <a:p>
          <a:endParaRPr lang="zh-CN" altLang="en-US" sz="1900">
            <a:latin typeface="微软雅黑" pitchFamily="34" charset="-122"/>
            <a:ea typeface="微软雅黑" pitchFamily="34" charset="-122"/>
          </a:endParaRPr>
        </a:p>
      </dgm:t>
    </dgm:pt>
    <dgm:pt modelId="{D70144ED-5166-42F6-BA87-024DDEB4B4E0}">
      <dgm:prSet phldrT="[文本]" custT="1"/>
      <dgm:spPr/>
      <dgm:t>
        <a:bodyPr/>
        <a:lstStyle/>
        <a:p>
          <a:pPr algn="ctr">
            <a:lnSpc>
              <a:spcPts val="1600"/>
            </a:lnSpc>
          </a:pPr>
          <a:r>
            <a:rPr lang="zh-CN" altLang="en-US" sz="1900" dirty="0" smtClean="0">
              <a:latin typeface="微软雅黑" pitchFamily="34" charset="-122"/>
              <a:ea typeface="微软雅黑" pitchFamily="34" charset="-122"/>
            </a:rPr>
            <a:t>上传数据</a:t>
          </a:r>
          <a:endParaRPr lang="zh-CN" altLang="en-US" sz="1900" dirty="0">
            <a:latin typeface="微软雅黑" pitchFamily="34" charset="-122"/>
            <a:ea typeface="微软雅黑" pitchFamily="34" charset="-122"/>
          </a:endParaRPr>
        </a:p>
      </dgm:t>
    </dgm:pt>
    <dgm:pt modelId="{2B2887E3-4B99-4128-A85A-A23DC5730113}" type="parTrans" cxnId="{1EF03D10-3BD5-4F64-BAAE-AA09913D251A}">
      <dgm:prSet/>
      <dgm:spPr/>
      <dgm:t>
        <a:bodyPr/>
        <a:lstStyle/>
        <a:p>
          <a:endParaRPr lang="zh-CN" altLang="en-US" sz="1900">
            <a:latin typeface="微软雅黑" pitchFamily="34" charset="-122"/>
            <a:ea typeface="微软雅黑" pitchFamily="34" charset="-122"/>
          </a:endParaRPr>
        </a:p>
      </dgm:t>
    </dgm:pt>
    <dgm:pt modelId="{B2416974-E368-4CC0-9132-92D969DAD09B}" type="sibTrans" cxnId="{1EF03D10-3BD5-4F64-BAAE-AA09913D251A}">
      <dgm:prSet/>
      <dgm:spPr/>
      <dgm:t>
        <a:bodyPr/>
        <a:lstStyle/>
        <a:p>
          <a:endParaRPr lang="zh-CN" altLang="en-US" sz="1900">
            <a:latin typeface="微软雅黑" pitchFamily="34" charset="-122"/>
            <a:ea typeface="微软雅黑" pitchFamily="34" charset="-122"/>
          </a:endParaRPr>
        </a:p>
      </dgm:t>
    </dgm:pt>
    <dgm:pt modelId="{ED8601AB-F00B-4263-842E-0442FDA4BEBD}">
      <dgm:prSet phldrT="[文本]" custT="1"/>
      <dgm:spPr/>
      <dgm:t>
        <a:bodyPr/>
        <a:lstStyle/>
        <a:p>
          <a:r>
            <a:rPr lang="zh-CN" altLang="en-US" sz="1900" dirty="0" smtClean="0">
              <a:latin typeface="微软雅黑" pitchFamily="34" charset="-122"/>
              <a:ea typeface="微软雅黑" pitchFamily="34" charset="-122"/>
            </a:rPr>
            <a:t>数据分析</a:t>
          </a:r>
          <a:endParaRPr lang="zh-CN" altLang="en-US" sz="1900" dirty="0">
            <a:latin typeface="微软雅黑" pitchFamily="34" charset="-122"/>
            <a:ea typeface="微软雅黑" pitchFamily="34" charset="-122"/>
          </a:endParaRPr>
        </a:p>
      </dgm:t>
    </dgm:pt>
    <dgm:pt modelId="{41B473C6-E8EE-43DB-B468-E7039EB3D2DB}" type="parTrans" cxnId="{5C761161-1CD6-4819-BEC2-9FE349EB44DF}">
      <dgm:prSet/>
      <dgm:spPr/>
      <dgm:t>
        <a:bodyPr/>
        <a:lstStyle/>
        <a:p>
          <a:endParaRPr lang="zh-CN" altLang="en-US" sz="1900">
            <a:latin typeface="微软雅黑" pitchFamily="34" charset="-122"/>
            <a:ea typeface="微软雅黑" pitchFamily="34" charset="-122"/>
          </a:endParaRPr>
        </a:p>
      </dgm:t>
    </dgm:pt>
    <dgm:pt modelId="{3355858E-BC60-46AC-95A2-12ABC75DDD6F}" type="sibTrans" cxnId="{5C761161-1CD6-4819-BEC2-9FE349EB44DF}">
      <dgm:prSet/>
      <dgm:spPr/>
      <dgm:t>
        <a:bodyPr/>
        <a:lstStyle/>
        <a:p>
          <a:endParaRPr lang="zh-CN" altLang="en-US" sz="1900">
            <a:latin typeface="微软雅黑" pitchFamily="34" charset="-122"/>
            <a:ea typeface="微软雅黑" pitchFamily="34" charset="-122"/>
          </a:endParaRPr>
        </a:p>
      </dgm:t>
    </dgm:pt>
    <dgm:pt modelId="{94110028-3F14-4451-B5D9-981824864DEA}">
      <dgm:prSet phldrT="[文本]" custT="1"/>
      <dgm:spPr/>
      <dgm:t>
        <a:bodyPr/>
        <a:lstStyle/>
        <a:p>
          <a:pPr algn="ctr">
            <a:lnSpc>
              <a:spcPct val="90000"/>
            </a:lnSpc>
          </a:pPr>
          <a:r>
            <a:rPr lang="zh-CN" altLang="en-US" sz="1900" dirty="0" smtClean="0">
              <a:latin typeface="微软雅黑" pitchFamily="34" charset="-122"/>
              <a:ea typeface="微软雅黑" pitchFamily="34" charset="-122"/>
            </a:rPr>
            <a:t>数据预处理</a:t>
          </a:r>
          <a:endParaRPr lang="zh-CN" altLang="en-US" sz="1900" dirty="0">
            <a:latin typeface="微软雅黑" pitchFamily="34" charset="-122"/>
            <a:ea typeface="微软雅黑" pitchFamily="34" charset="-122"/>
          </a:endParaRPr>
        </a:p>
      </dgm:t>
    </dgm:pt>
    <dgm:pt modelId="{4C27DEC6-49F6-4B8D-8A17-C7872870565E}" type="parTrans" cxnId="{BA0F7349-73D3-4157-9163-E33ECE2BEC0A}">
      <dgm:prSet/>
      <dgm:spPr/>
      <dgm:t>
        <a:bodyPr/>
        <a:lstStyle/>
        <a:p>
          <a:endParaRPr lang="zh-CN" altLang="en-US" sz="1900">
            <a:latin typeface="微软雅黑" pitchFamily="34" charset="-122"/>
            <a:ea typeface="微软雅黑" pitchFamily="34" charset="-122"/>
          </a:endParaRPr>
        </a:p>
      </dgm:t>
    </dgm:pt>
    <dgm:pt modelId="{CCAA4512-A0A0-4F4B-97ED-0F3A6E872E8E}" type="sibTrans" cxnId="{BA0F7349-73D3-4157-9163-E33ECE2BEC0A}">
      <dgm:prSet/>
      <dgm:spPr/>
      <dgm:t>
        <a:bodyPr/>
        <a:lstStyle/>
        <a:p>
          <a:endParaRPr lang="zh-CN" altLang="en-US" sz="1900">
            <a:latin typeface="微软雅黑" pitchFamily="34" charset="-122"/>
            <a:ea typeface="微软雅黑" pitchFamily="34" charset="-122"/>
          </a:endParaRPr>
        </a:p>
      </dgm:t>
    </dgm:pt>
    <dgm:pt modelId="{A3EB7C75-E159-475C-99F4-FE1CDE776394}">
      <dgm:prSet phldrT="[文本]" custT="1"/>
      <dgm:spPr/>
      <dgm:t>
        <a:bodyPr/>
        <a:lstStyle/>
        <a:p>
          <a:r>
            <a:rPr lang="zh-CN" altLang="en-US" sz="1900" dirty="0" smtClean="0">
              <a:latin typeface="微软雅黑" pitchFamily="34" charset="-122"/>
              <a:ea typeface="微软雅黑" pitchFamily="34" charset="-122"/>
            </a:rPr>
            <a:t>查看结果</a:t>
          </a:r>
          <a:endParaRPr lang="zh-CN" altLang="en-US" sz="1900" dirty="0">
            <a:latin typeface="微软雅黑" pitchFamily="34" charset="-122"/>
            <a:ea typeface="微软雅黑" pitchFamily="34" charset="-122"/>
          </a:endParaRPr>
        </a:p>
      </dgm:t>
    </dgm:pt>
    <dgm:pt modelId="{2E4D8C1F-316F-4570-914F-5DEAD5861063}" type="parTrans" cxnId="{54E51D7C-C359-46BF-A783-DB6E6246E577}">
      <dgm:prSet/>
      <dgm:spPr/>
      <dgm:t>
        <a:bodyPr/>
        <a:lstStyle/>
        <a:p>
          <a:endParaRPr lang="zh-CN" altLang="en-US" sz="1900">
            <a:latin typeface="微软雅黑" pitchFamily="34" charset="-122"/>
            <a:ea typeface="微软雅黑" pitchFamily="34" charset="-122"/>
          </a:endParaRPr>
        </a:p>
      </dgm:t>
    </dgm:pt>
    <dgm:pt modelId="{99D508AA-4D81-4B45-A246-3E302D4205CB}" type="sibTrans" cxnId="{54E51D7C-C359-46BF-A783-DB6E6246E577}">
      <dgm:prSet/>
      <dgm:spPr/>
      <dgm:t>
        <a:bodyPr/>
        <a:lstStyle/>
        <a:p>
          <a:endParaRPr lang="zh-CN" altLang="en-US" sz="1900">
            <a:latin typeface="微软雅黑" pitchFamily="34" charset="-122"/>
            <a:ea typeface="微软雅黑" pitchFamily="34" charset="-122"/>
          </a:endParaRPr>
        </a:p>
      </dgm:t>
    </dgm:pt>
    <dgm:pt modelId="{DF438443-AB2C-402E-BB24-39E22EC66881}">
      <dgm:prSet phldrT="[文本]" custT="1"/>
      <dgm:spPr/>
      <dgm:t>
        <a:bodyPr/>
        <a:lstStyle/>
        <a:p>
          <a:pPr algn="ctr">
            <a:lnSpc>
              <a:spcPts val="1500"/>
            </a:lnSpc>
          </a:pPr>
          <a:r>
            <a:rPr lang="zh-CN" altLang="en-US" sz="1900" dirty="0" smtClean="0">
              <a:latin typeface="微软雅黑" pitchFamily="34" charset="-122"/>
              <a:ea typeface="微软雅黑" pitchFamily="34" charset="-122"/>
            </a:rPr>
            <a:t>在线查看</a:t>
          </a:r>
          <a:endParaRPr lang="zh-CN" altLang="en-US" sz="1900" dirty="0">
            <a:latin typeface="微软雅黑" pitchFamily="34" charset="-122"/>
            <a:ea typeface="微软雅黑" pitchFamily="34" charset="-122"/>
          </a:endParaRPr>
        </a:p>
      </dgm:t>
    </dgm:pt>
    <dgm:pt modelId="{47937A6B-16B9-48B9-B8BD-68BBA13E6601}" type="parTrans" cxnId="{34D9DBCC-FFB6-4220-956E-FC90405B1800}">
      <dgm:prSet/>
      <dgm:spPr/>
      <dgm:t>
        <a:bodyPr/>
        <a:lstStyle/>
        <a:p>
          <a:endParaRPr lang="zh-CN" altLang="en-US" sz="1900">
            <a:latin typeface="微软雅黑" pitchFamily="34" charset="-122"/>
            <a:ea typeface="微软雅黑" pitchFamily="34" charset="-122"/>
          </a:endParaRPr>
        </a:p>
      </dgm:t>
    </dgm:pt>
    <dgm:pt modelId="{7FCBC6AA-EAA0-40A7-BE80-F6B529362D70}" type="sibTrans" cxnId="{34D9DBCC-FFB6-4220-956E-FC90405B1800}">
      <dgm:prSet/>
      <dgm:spPr/>
      <dgm:t>
        <a:bodyPr/>
        <a:lstStyle/>
        <a:p>
          <a:endParaRPr lang="zh-CN" altLang="en-US" sz="1900">
            <a:latin typeface="微软雅黑" pitchFamily="34" charset="-122"/>
            <a:ea typeface="微软雅黑" pitchFamily="34" charset="-122"/>
          </a:endParaRPr>
        </a:p>
      </dgm:t>
    </dgm:pt>
    <dgm:pt modelId="{A5BDD313-9008-48F0-94EC-0F4F71DDC1FB}">
      <dgm:prSet phldrT="[文本]" custT="1"/>
      <dgm:spPr/>
      <dgm:t>
        <a:bodyPr/>
        <a:lstStyle/>
        <a:p>
          <a:pPr algn="ctr">
            <a:lnSpc>
              <a:spcPts val="1500"/>
            </a:lnSpc>
          </a:pPr>
          <a:r>
            <a:rPr lang="zh-CN" altLang="en-US" sz="1900" dirty="0" smtClean="0">
              <a:latin typeface="微软雅黑" pitchFamily="34" charset="-122"/>
              <a:ea typeface="微软雅黑" pitchFamily="34" charset="-122"/>
            </a:rPr>
            <a:t>结果下载</a:t>
          </a:r>
          <a:endParaRPr lang="zh-CN" altLang="en-US" sz="1900" dirty="0">
            <a:latin typeface="微软雅黑" pitchFamily="34" charset="-122"/>
            <a:ea typeface="微软雅黑" pitchFamily="34" charset="-122"/>
          </a:endParaRPr>
        </a:p>
      </dgm:t>
    </dgm:pt>
    <dgm:pt modelId="{3EFED843-CE6D-4578-810E-9B5887C86A6E}" type="parTrans" cxnId="{D33B3EC3-0D75-4CC8-9D08-2CE35B9FE891}">
      <dgm:prSet/>
      <dgm:spPr/>
      <dgm:t>
        <a:bodyPr/>
        <a:lstStyle/>
        <a:p>
          <a:endParaRPr lang="zh-CN" altLang="en-US" sz="1900"/>
        </a:p>
      </dgm:t>
    </dgm:pt>
    <dgm:pt modelId="{A2EE004C-53AF-48D1-9A22-B4FF899833C8}" type="sibTrans" cxnId="{D33B3EC3-0D75-4CC8-9D08-2CE35B9FE891}">
      <dgm:prSet/>
      <dgm:spPr/>
      <dgm:t>
        <a:bodyPr/>
        <a:lstStyle/>
        <a:p>
          <a:endParaRPr lang="zh-CN" altLang="en-US" sz="1900"/>
        </a:p>
      </dgm:t>
    </dgm:pt>
    <dgm:pt modelId="{45CBE406-D5D7-47CC-A485-B677723AB9FD}">
      <dgm:prSet phldrT="[文本]" custT="1"/>
      <dgm:spPr/>
      <dgm:t>
        <a:bodyPr/>
        <a:lstStyle/>
        <a:p>
          <a:pPr algn="ctr">
            <a:lnSpc>
              <a:spcPct val="90000"/>
            </a:lnSpc>
          </a:pPr>
          <a:endParaRPr lang="zh-CN" altLang="en-US" sz="1900" dirty="0">
            <a:latin typeface="微软雅黑" pitchFamily="34" charset="-122"/>
            <a:ea typeface="微软雅黑" pitchFamily="34" charset="-122"/>
          </a:endParaRPr>
        </a:p>
      </dgm:t>
    </dgm:pt>
    <dgm:pt modelId="{3FC691D2-DCED-45C8-BDAE-924DD8060536}" type="parTrans" cxnId="{5085D407-35E3-43AE-AF68-CC5F9DE127B7}">
      <dgm:prSet/>
      <dgm:spPr/>
      <dgm:t>
        <a:bodyPr/>
        <a:lstStyle/>
        <a:p>
          <a:endParaRPr lang="zh-CN" altLang="en-US" sz="1900"/>
        </a:p>
      </dgm:t>
    </dgm:pt>
    <dgm:pt modelId="{C66945B1-011A-4CD0-9061-E2F60BF61302}" type="sibTrans" cxnId="{5085D407-35E3-43AE-AF68-CC5F9DE127B7}">
      <dgm:prSet/>
      <dgm:spPr/>
      <dgm:t>
        <a:bodyPr/>
        <a:lstStyle/>
        <a:p>
          <a:endParaRPr lang="zh-CN" altLang="en-US" sz="1900"/>
        </a:p>
      </dgm:t>
    </dgm:pt>
    <dgm:pt modelId="{1F67A41A-8EB6-4D90-80D3-DB4C52E288AD}" type="pres">
      <dgm:prSet presAssocID="{F219303B-15FE-406D-B43F-F38F68B3253C}" presName="linearFlow" presStyleCnt="0">
        <dgm:presLayoutVars>
          <dgm:dir/>
          <dgm:animLvl val="lvl"/>
          <dgm:resizeHandles val="exact"/>
        </dgm:presLayoutVars>
      </dgm:prSet>
      <dgm:spPr/>
      <dgm:t>
        <a:bodyPr/>
        <a:lstStyle/>
        <a:p>
          <a:endParaRPr lang="zh-CN" altLang="en-US"/>
        </a:p>
      </dgm:t>
    </dgm:pt>
    <dgm:pt modelId="{ADD54DA1-CEC4-4CAC-B332-37533809ECC1}" type="pres">
      <dgm:prSet presAssocID="{92E43453-2902-4D60-B233-889A04666C33}" presName="composite" presStyleCnt="0"/>
      <dgm:spPr/>
    </dgm:pt>
    <dgm:pt modelId="{B7E2C366-C0CE-48E7-8895-62B65D6A69E0}" type="pres">
      <dgm:prSet presAssocID="{92E43453-2902-4D60-B233-889A04666C33}" presName="parentText" presStyleLbl="alignNode1" presStyleIdx="0" presStyleCnt="3">
        <dgm:presLayoutVars>
          <dgm:chMax val="1"/>
          <dgm:bulletEnabled val="1"/>
        </dgm:presLayoutVars>
      </dgm:prSet>
      <dgm:spPr/>
      <dgm:t>
        <a:bodyPr/>
        <a:lstStyle/>
        <a:p>
          <a:endParaRPr lang="zh-CN" altLang="en-US"/>
        </a:p>
      </dgm:t>
    </dgm:pt>
    <dgm:pt modelId="{5ADF759C-79D0-4233-A7AF-43E77A5AE011}" type="pres">
      <dgm:prSet presAssocID="{92E43453-2902-4D60-B233-889A04666C33}" presName="descendantText" presStyleLbl="alignAcc1" presStyleIdx="0" presStyleCnt="3">
        <dgm:presLayoutVars>
          <dgm:bulletEnabled val="1"/>
        </dgm:presLayoutVars>
      </dgm:prSet>
      <dgm:spPr/>
      <dgm:t>
        <a:bodyPr/>
        <a:lstStyle/>
        <a:p>
          <a:endParaRPr lang="zh-CN" altLang="en-US"/>
        </a:p>
      </dgm:t>
    </dgm:pt>
    <dgm:pt modelId="{31F220C7-A418-476B-B0B4-CE84E78B2912}" type="pres">
      <dgm:prSet presAssocID="{E539E398-087D-4005-9B29-4305FC8D5163}" presName="sp" presStyleCnt="0"/>
      <dgm:spPr/>
    </dgm:pt>
    <dgm:pt modelId="{75268B66-1D18-40F7-AA5B-7119C79625BA}" type="pres">
      <dgm:prSet presAssocID="{ED8601AB-F00B-4263-842E-0442FDA4BEBD}" presName="composite" presStyleCnt="0"/>
      <dgm:spPr/>
    </dgm:pt>
    <dgm:pt modelId="{2804DC32-921C-43C1-8CDD-411EC4FB0D99}" type="pres">
      <dgm:prSet presAssocID="{ED8601AB-F00B-4263-842E-0442FDA4BEBD}" presName="parentText" presStyleLbl="alignNode1" presStyleIdx="1" presStyleCnt="3">
        <dgm:presLayoutVars>
          <dgm:chMax val="1"/>
          <dgm:bulletEnabled val="1"/>
        </dgm:presLayoutVars>
      </dgm:prSet>
      <dgm:spPr/>
      <dgm:t>
        <a:bodyPr/>
        <a:lstStyle/>
        <a:p>
          <a:endParaRPr lang="zh-CN" altLang="en-US"/>
        </a:p>
      </dgm:t>
    </dgm:pt>
    <dgm:pt modelId="{E3425E3E-07AB-40A8-AACD-63425B0D557A}" type="pres">
      <dgm:prSet presAssocID="{ED8601AB-F00B-4263-842E-0442FDA4BEBD}" presName="descendantText" presStyleLbl="alignAcc1" presStyleIdx="1" presStyleCnt="3">
        <dgm:presLayoutVars>
          <dgm:bulletEnabled val="1"/>
        </dgm:presLayoutVars>
      </dgm:prSet>
      <dgm:spPr/>
      <dgm:t>
        <a:bodyPr/>
        <a:lstStyle/>
        <a:p>
          <a:endParaRPr lang="zh-CN" altLang="en-US"/>
        </a:p>
      </dgm:t>
    </dgm:pt>
    <dgm:pt modelId="{8B7674E1-3CE7-4477-BC3E-212BD205EB2C}" type="pres">
      <dgm:prSet presAssocID="{3355858E-BC60-46AC-95A2-12ABC75DDD6F}" presName="sp" presStyleCnt="0"/>
      <dgm:spPr/>
    </dgm:pt>
    <dgm:pt modelId="{0BDCCEFC-438F-46D5-8682-F060524EEDD5}" type="pres">
      <dgm:prSet presAssocID="{A3EB7C75-E159-475C-99F4-FE1CDE776394}" presName="composite" presStyleCnt="0"/>
      <dgm:spPr/>
    </dgm:pt>
    <dgm:pt modelId="{23BDCF77-14BC-43AE-8AF4-85CBCD602439}" type="pres">
      <dgm:prSet presAssocID="{A3EB7C75-E159-475C-99F4-FE1CDE776394}" presName="parentText" presStyleLbl="alignNode1" presStyleIdx="2" presStyleCnt="3">
        <dgm:presLayoutVars>
          <dgm:chMax val="1"/>
          <dgm:bulletEnabled val="1"/>
        </dgm:presLayoutVars>
      </dgm:prSet>
      <dgm:spPr/>
      <dgm:t>
        <a:bodyPr/>
        <a:lstStyle/>
        <a:p>
          <a:endParaRPr lang="zh-CN" altLang="en-US"/>
        </a:p>
      </dgm:t>
    </dgm:pt>
    <dgm:pt modelId="{91E90983-B7D6-4C1E-AB12-96624A91B86D}" type="pres">
      <dgm:prSet presAssocID="{A3EB7C75-E159-475C-99F4-FE1CDE776394}" presName="descendantText" presStyleLbl="alignAcc1" presStyleIdx="2" presStyleCnt="3">
        <dgm:presLayoutVars>
          <dgm:bulletEnabled val="1"/>
        </dgm:presLayoutVars>
      </dgm:prSet>
      <dgm:spPr/>
      <dgm:t>
        <a:bodyPr/>
        <a:lstStyle/>
        <a:p>
          <a:endParaRPr lang="zh-CN" altLang="en-US"/>
        </a:p>
      </dgm:t>
    </dgm:pt>
  </dgm:ptLst>
  <dgm:cxnLst>
    <dgm:cxn modelId="{54E51D7C-C359-46BF-A783-DB6E6246E577}" srcId="{F219303B-15FE-406D-B43F-F38F68B3253C}" destId="{A3EB7C75-E159-475C-99F4-FE1CDE776394}" srcOrd="2" destOrd="0" parTransId="{2E4D8C1F-316F-4570-914F-5DEAD5861063}" sibTransId="{99D508AA-4D81-4B45-A246-3E302D4205CB}"/>
    <dgm:cxn modelId="{AFA7BC94-4220-4EAA-8A81-76AE9FCA854C}" type="presOf" srcId="{D70144ED-5166-42F6-BA87-024DDEB4B4E0}" destId="{5ADF759C-79D0-4233-A7AF-43E77A5AE011}" srcOrd="0" destOrd="1" presId="urn:microsoft.com/office/officeart/2005/8/layout/chevron2"/>
    <dgm:cxn modelId="{5085D407-35E3-43AE-AF68-CC5F9DE127B7}" srcId="{ED8601AB-F00B-4263-842E-0442FDA4BEBD}" destId="{45CBE406-D5D7-47CC-A485-B677723AB9FD}" srcOrd="1" destOrd="0" parTransId="{3FC691D2-DCED-45C8-BDAE-924DD8060536}" sibTransId="{C66945B1-011A-4CD0-9061-E2F60BF61302}"/>
    <dgm:cxn modelId="{5ECF8E5D-7229-40F6-8308-D14FBF545B28}" type="presOf" srcId="{DF438443-AB2C-402E-BB24-39E22EC66881}" destId="{91E90983-B7D6-4C1E-AB12-96624A91B86D}" srcOrd="0" destOrd="0" presId="urn:microsoft.com/office/officeart/2005/8/layout/chevron2"/>
    <dgm:cxn modelId="{34D9DBCC-FFB6-4220-956E-FC90405B1800}" srcId="{A3EB7C75-E159-475C-99F4-FE1CDE776394}" destId="{DF438443-AB2C-402E-BB24-39E22EC66881}" srcOrd="0" destOrd="0" parTransId="{47937A6B-16B9-48B9-B8BD-68BBA13E6601}" sibTransId="{7FCBC6AA-EAA0-40A7-BE80-F6B529362D70}"/>
    <dgm:cxn modelId="{D33B3EC3-0D75-4CC8-9D08-2CE35B9FE891}" srcId="{A3EB7C75-E159-475C-99F4-FE1CDE776394}" destId="{A5BDD313-9008-48F0-94EC-0F4F71DDC1FB}" srcOrd="1" destOrd="0" parTransId="{3EFED843-CE6D-4578-810E-9B5887C86A6E}" sibTransId="{A2EE004C-53AF-48D1-9A22-B4FF899833C8}"/>
    <dgm:cxn modelId="{1EF03D10-3BD5-4F64-BAAE-AA09913D251A}" srcId="{92E43453-2902-4D60-B233-889A04666C33}" destId="{D70144ED-5166-42F6-BA87-024DDEB4B4E0}" srcOrd="1" destOrd="0" parTransId="{2B2887E3-4B99-4128-A85A-A23DC5730113}" sibTransId="{B2416974-E368-4CC0-9132-92D969DAD09B}"/>
    <dgm:cxn modelId="{463E431F-3FB7-4A88-B15A-4C4BAE77B0CA}" type="presOf" srcId="{94110028-3F14-4451-B5D9-981824864DEA}" destId="{E3425E3E-07AB-40A8-AACD-63425B0D557A}" srcOrd="0" destOrd="0" presId="urn:microsoft.com/office/officeart/2005/8/layout/chevron2"/>
    <dgm:cxn modelId="{A048DACE-6DB5-463B-A6F1-998A7BFAD1C9}" srcId="{F219303B-15FE-406D-B43F-F38F68B3253C}" destId="{92E43453-2902-4D60-B233-889A04666C33}" srcOrd="0" destOrd="0" parTransId="{47089FFB-705B-473B-87B8-D7A3AE96F03B}" sibTransId="{E539E398-087D-4005-9B29-4305FC8D5163}"/>
    <dgm:cxn modelId="{07327C3A-1B11-4372-B676-C179D8AE888D}" srcId="{92E43453-2902-4D60-B233-889A04666C33}" destId="{A2CA2392-8F15-485C-9768-15EEC35AA236}" srcOrd="0" destOrd="0" parTransId="{AA48387B-BF9C-4B28-B70D-3031E5EE07F9}" sibTransId="{505B78DD-0F77-4705-AF9E-BF4F4F0FBCF9}"/>
    <dgm:cxn modelId="{DB88365F-52AD-4F27-AC5D-B96482E7EBF2}" type="presOf" srcId="{F219303B-15FE-406D-B43F-F38F68B3253C}" destId="{1F67A41A-8EB6-4D90-80D3-DB4C52E288AD}" srcOrd="0" destOrd="0" presId="urn:microsoft.com/office/officeart/2005/8/layout/chevron2"/>
    <dgm:cxn modelId="{E290AFB7-1F43-4D40-BA0F-9E4FEAFC6301}" type="presOf" srcId="{ED8601AB-F00B-4263-842E-0442FDA4BEBD}" destId="{2804DC32-921C-43C1-8CDD-411EC4FB0D99}" srcOrd="0" destOrd="0" presId="urn:microsoft.com/office/officeart/2005/8/layout/chevron2"/>
    <dgm:cxn modelId="{BA0F7349-73D3-4157-9163-E33ECE2BEC0A}" srcId="{ED8601AB-F00B-4263-842E-0442FDA4BEBD}" destId="{94110028-3F14-4451-B5D9-981824864DEA}" srcOrd="0" destOrd="0" parTransId="{4C27DEC6-49F6-4B8D-8A17-C7872870565E}" sibTransId="{CCAA4512-A0A0-4F4B-97ED-0F3A6E872E8E}"/>
    <dgm:cxn modelId="{C8CEC0B3-D15A-4E3B-83F4-747F258710C5}" type="presOf" srcId="{A2CA2392-8F15-485C-9768-15EEC35AA236}" destId="{5ADF759C-79D0-4233-A7AF-43E77A5AE011}" srcOrd="0" destOrd="0" presId="urn:microsoft.com/office/officeart/2005/8/layout/chevron2"/>
    <dgm:cxn modelId="{A67E3FDA-6F39-4199-8A35-B3AA218AA4CB}" type="presOf" srcId="{45CBE406-D5D7-47CC-A485-B677723AB9FD}" destId="{E3425E3E-07AB-40A8-AACD-63425B0D557A}" srcOrd="0" destOrd="1" presId="urn:microsoft.com/office/officeart/2005/8/layout/chevron2"/>
    <dgm:cxn modelId="{86FEA2E0-E8E5-4172-AAD1-BE7DE8887E92}" type="presOf" srcId="{A5BDD313-9008-48F0-94EC-0F4F71DDC1FB}" destId="{91E90983-B7D6-4C1E-AB12-96624A91B86D}" srcOrd="0" destOrd="1" presId="urn:microsoft.com/office/officeart/2005/8/layout/chevron2"/>
    <dgm:cxn modelId="{961E87A2-1084-4424-AB0E-A5D72E9C6630}" type="presOf" srcId="{A3EB7C75-E159-475C-99F4-FE1CDE776394}" destId="{23BDCF77-14BC-43AE-8AF4-85CBCD602439}" srcOrd="0" destOrd="0" presId="urn:microsoft.com/office/officeart/2005/8/layout/chevron2"/>
    <dgm:cxn modelId="{5C761161-1CD6-4819-BEC2-9FE349EB44DF}" srcId="{F219303B-15FE-406D-B43F-F38F68B3253C}" destId="{ED8601AB-F00B-4263-842E-0442FDA4BEBD}" srcOrd="1" destOrd="0" parTransId="{41B473C6-E8EE-43DB-B468-E7039EB3D2DB}" sibTransId="{3355858E-BC60-46AC-95A2-12ABC75DDD6F}"/>
    <dgm:cxn modelId="{B8FD53DE-AC28-4BF1-84B0-7967E9B1A35A}" type="presOf" srcId="{92E43453-2902-4D60-B233-889A04666C33}" destId="{B7E2C366-C0CE-48E7-8895-62B65D6A69E0}" srcOrd="0" destOrd="0" presId="urn:microsoft.com/office/officeart/2005/8/layout/chevron2"/>
    <dgm:cxn modelId="{430DE26C-FC95-4D9B-92CF-9D4E6780B7DB}" type="presParOf" srcId="{1F67A41A-8EB6-4D90-80D3-DB4C52E288AD}" destId="{ADD54DA1-CEC4-4CAC-B332-37533809ECC1}" srcOrd="0" destOrd="0" presId="urn:microsoft.com/office/officeart/2005/8/layout/chevron2"/>
    <dgm:cxn modelId="{C723DAE2-2D8E-4B0E-991F-56197AD81089}" type="presParOf" srcId="{ADD54DA1-CEC4-4CAC-B332-37533809ECC1}" destId="{B7E2C366-C0CE-48E7-8895-62B65D6A69E0}" srcOrd="0" destOrd="0" presId="urn:microsoft.com/office/officeart/2005/8/layout/chevron2"/>
    <dgm:cxn modelId="{3FAB4FEE-D1A5-4336-9044-8A5D0A1D164C}" type="presParOf" srcId="{ADD54DA1-CEC4-4CAC-B332-37533809ECC1}" destId="{5ADF759C-79D0-4233-A7AF-43E77A5AE011}" srcOrd="1" destOrd="0" presId="urn:microsoft.com/office/officeart/2005/8/layout/chevron2"/>
    <dgm:cxn modelId="{E10DDB11-BF68-4FA5-9DB4-F37291ACCB64}" type="presParOf" srcId="{1F67A41A-8EB6-4D90-80D3-DB4C52E288AD}" destId="{31F220C7-A418-476B-B0B4-CE84E78B2912}" srcOrd="1" destOrd="0" presId="urn:microsoft.com/office/officeart/2005/8/layout/chevron2"/>
    <dgm:cxn modelId="{C929627E-E415-485F-B705-D52667026B12}" type="presParOf" srcId="{1F67A41A-8EB6-4D90-80D3-DB4C52E288AD}" destId="{75268B66-1D18-40F7-AA5B-7119C79625BA}" srcOrd="2" destOrd="0" presId="urn:microsoft.com/office/officeart/2005/8/layout/chevron2"/>
    <dgm:cxn modelId="{CFB236CC-A0A5-4755-BFF4-2CEF584B853D}" type="presParOf" srcId="{75268B66-1D18-40F7-AA5B-7119C79625BA}" destId="{2804DC32-921C-43C1-8CDD-411EC4FB0D99}" srcOrd="0" destOrd="0" presId="urn:microsoft.com/office/officeart/2005/8/layout/chevron2"/>
    <dgm:cxn modelId="{DA4BD2E7-DEE0-452C-A765-6338D7547289}" type="presParOf" srcId="{75268B66-1D18-40F7-AA5B-7119C79625BA}" destId="{E3425E3E-07AB-40A8-AACD-63425B0D557A}" srcOrd="1" destOrd="0" presId="urn:microsoft.com/office/officeart/2005/8/layout/chevron2"/>
    <dgm:cxn modelId="{4A9D6682-08B6-48BD-9A5A-A765AEF2A1DB}" type="presParOf" srcId="{1F67A41A-8EB6-4D90-80D3-DB4C52E288AD}" destId="{8B7674E1-3CE7-4477-BC3E-212BD205EB2C}" srcOrd="3" destOrd="0" presId="urn:microsoft.com/office/officeart/2005/8/layout/chevron2"/>
    <dgm:cxn modelId="{556233B3-96D9-41FE-BA84-F1DEE203D788}" type="presParOf" srcId="{1F67A41A-8EB6-4D90-80D3-DB4C52E288AD}" destId="{0BDCCEFC-438F-46D5-8682-F060524EEDD5}" srcOrd="4" destOrd="0" presId="urn:microsoft.com/office/officeart/2005/8/layout/chevron2"/>
    <dgm:cxn modelId="{1B545CFD-BA7B-4795-AB02-26A5897762D8}" type="presParOf" srcId="{0BDCCEFC-438F-46D5-8682-F060524EEDD5}" destId="{23BDCF77-14BC-43AE-8AF4-85CBCD602439}" srcOrd="0" destOrd="0" presId="urn:microsoft.com/office/officeart/2005/8/layout/chevron2"/>
    <dgm:cxn modelId="{5AB56C65-9466-4E84-A2BE-9E10208D0A59}" type="presParOf" srcId="{0BDCCEFC-438F-46D5-8682-F060524EEDD5}" destId="{91E90983-B7D6-4C1E-AB12-96624A91B86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29E017-CB08-47C4-BD78-B6FA0E8D5A65}" type="doc">
      <dgm:prSet loTypeId="urn:microsoft.com/office/officeart/2005/8/layout/chevron2" loCatId="process" qsTypeId="urn:microsoft.com/office/officeart/2005/8/quickstyle/simple4" qsCatId="simple" csTypeId="urn:microsoft.com/office/officeart/2005/8/colors/colorful1" csCatId="colorful" phldr="1"/>
      <dgm:spPr/>
      <dgm:t>
        <a:bodyPr/>
        <a:lstStyle/>
        <a:p>
          <a:endParaRPr lang="zh-CN" altLang="en-US"/>
        </a:p>
      </dgm:t>
    </dgm:pt>
    <dgm:pt modelId="{6A721404-FC4F-43F4-BFA5-A30CA121C724}">
      <dgm:prSet phldrT="[文本]" phldr="1"/>
      <dgm:spPr/>
      <dgm:t>
        <a:bodyPr/>
        <a:lstStyle/>
        <a:p>
          <a:endParaRPr lang="zh-CN" altLang="en-US"/>
        </a:p>
      </dgm:t>
    </dgm:pt>
    <dgm:pt modelId="{49B4A521-2B39-4E77-AF2F-6FF900CA9D1C}" type="parTrans" cxnId="{24AE7DD5-4AD7-4AC1-A821-C20083CF6C03}">
      <dgm:prSet/>
      <dgm:spPr/>
      <dgm:t>
        <a:bodyPr/>
        <a:lstStyle/>
        <a:p>
          <a:endParaRPr lang="zh-CN" altLang="en-US"/>
        </a:p>
      </dgm:t>
    </dgm:pt>
    <dgm:pt modelId="{183E2490-9BD2-44ED-B287-86B8A52BA1FB}" type="sibTrans" cxnId="{24AE7DD5-4AD7-4AC1-A821-C20083CF6C03}">
      <dgm:prSet/>
      <dgm:spPr/>
      <dgm:t>
        <a:bodyPr/>
        <a:lstStyle/>
        <a:p>
          <a:endParaRPr lang="zh-CN" altLang="en-US"/>
        </a:p>
      </dgm:t>
    </dgm:pt>
    <dgm:pt modelId="{D56B5949-AE5D-436A-BDCC-F8A10B423A69}">
      <dgm:prSet phldrT="[文本]"/>
      <dgm:spPr/>
      <dgm:t>
        <a:bodyPr/>
        <a:lstStyle/>
        <a:p>
          <a:r>
            <a:rPr lang="zh-CN" altLang="en-US" dirty="0" smtClean="0"/>
            <a:t>创建标准品库项目</a:t>
          </a:r>
          <a:endParaRPr lang="zh-CN" altLang="en-US" dirty="0"/>
        </a:p>
      </dgm:t>
    </dgm:pt>
    <dgm:pt modelId="{E65B3828-4F8C-495E-9E87-810A37ACCCBB}" type="parTrans" cxnId="{9D066789-B4DA-44E7-B42D-95CE2D262B20}">
      <dgm:prSet/>
      <dgm:spPr/>
      <dgm:t>
        <a:bodyPr/>
        <a:lstStyle/>
        <a:p>
          <a:endParaRPr lang="zh-CN" altLang="en-US"/>
        </a:p>
      </dgm:t>
    </dgm:pt>
    <dgm:pt modelId="{4E0C83F9-1B12-41AC-A56F-6B1D28F44C0D}" type="sibTrans" cxnId="{9D066789-B4DA-44E7-B42D-95CE2D262B20}">
      <dgm:prSet/>
      <dgm:spPr/>
      <dgm:t>
        <a:bodyPr/>
        <a:lstStyle/>
        <a:p>
          <a:endParaRPr lang="zh-CN" altLang="en-US"/>
        </a:p>
      </dgm:t>
    </dgm:pt>
    <dgm:pt modelId="{F1DDFDB8-3DD0-4EAE-A488-242DD516EE9B}">
      <dgm:prSet phldrT="[文本]" phldr="1"/>
      <dgm:spPr/>
      <dgm:t>
        <a:bodyPr/>
        <a:lstStyle/>
        <a:p>
          <a:endParaRPr lang="zh-CN" altLang="en-US" dirty="0"/>
        </a:p>
      </dgm:t>
    </dgm:pt>
    <dgm:pt modelId="{895D06E5-CE4F-4692-8DA8-3862B9DF4BF1}" type="parTrans" cxnId="{106B2662-A3B9-409B-B6C3-E56344A7E3FF}">
      <dgm:prSet/>
      <dgm:spPr/>
      <dgm:t>
        <a:bodyPr/>
        <a:lstStyle/>
        <a:p>
          <a:endParaRPr lang="zh-CN" altLang="en-US"/>
        </a:p>
      </dgm:t>
    </dgm:pt>
    <dgm:pt modelId="{201E1538-6C3D-4A3B-B0F1-94222A5F461A}" type="sibTrans" cxnId="{106B2662-A3B9-409B-B6C3-E56344A7E3FF}">
      <dgm:prSet/>
      <dgm:spPr/>
      <dgm:t>
        <a:bodyPr/>
        <a:lstStyle/>
        <a:p>
          <a:endParaRPr lang="zh-CN" altLang="en-US"/>
        </a:p>
      </dgm:t>
    </dgm:pt>
    <dgm:pt modelId="{ADDDC0E0-B123-4C8E-8DE2-59CC84A39636}">
      <dgm:prSet phldrT="[文本]" phldr="1"/>
      <dgm:spPr/>
      <dgm:t>
        <a:bodyPr/>
        <a:lstStyle/>
        <a:p>
          <a:endParaRPr lang="zh-CN" altLang="en-US"/>
        </a:p>
      </dgm:t>
    </dgm:pt>
    <dgm:pt modelId="{7055E9B8-A33F-4835-BD2C-57F69AF2B21E}" type="parTrans" cxnId="{C10CDA63-8577-4513-A6DA-5A672EB2B025}">
      <dgm:prSet/>
      <dgm:spPr/>
      <dgm:t>
        <a:bodyPr/>
        <a:lstStyle/>
        <a:p>
          <a:endParaRPr lang="zh-CN" altLang="en-US"/>
        </a:p>
      </dgm:t>
    </dgm:pt>
    <dgm:pt modelId="{82743DB0-A6F3-45E4-AF6C-1A3F5869E497}" type="sibTrans" cxnId="{C10CDA63-8577-4513-A6DA-5A672EB2B025}">
      <dgm:prSet/>
      <dgm:spPr/>
      <dgm:t>
        <a:bodyPr/>
        <a:lstStyle/>
        <a:p>
          <a:endParaRPr lang="zh-CN" altLang="en-US"/>
        </a:p>
      </dgm:t>
    </dgm:pt>
    <dgm:pt modelId="{4553EEB9-6A10-4831-B296-FF84D0EC9F2B}">
      <dgm:prSet phldrT="[文本]"/>
      <dgm:spPr/>
      <dgm:t>
        <a:bodyPr/>
        <a:lstStyle/>
        <a:p>
          <a:r>
            <a:rPr lang="zh-CN" altLang="en-US" dirty="0" smtClean="0"/>
            <a:t>上传标准品库原始数据文件</a:t>
          </a:r>
          <a:endParaRPr lang="zh-CN" altLang="en-US" dirty="0"/>
        </a:p>
      </dgm:t>
    </dgm:pt>
    <dgm:pt modelId="{463F1DB1-0C99-450B-AFCA-692B5A46533D}" type="parTrans" cxnId="{0D0FB8C9-980B-49A5-BBA8-09CB0686930A}">
      <dgm:prSet/>
      <dgm:spPr/>
      <dgm:t>
        <a:bodyPr/>
        <a:lstStyle/>
        <a:p>
          <a:endParaRPr lang="zh-CN" altLang="en-US"/>
        </a:p>
      </dgm:t>
    </dgm:pt>
    <dgm:pt modelId="{1F2D7BCB-A7B7-4B44-8FB8-7DD8C9E08CD5}" type="sibTrans" cxnId="{0D0FB8C9-980B-49A5-BBA8-09CB0686930A}">
      <dgm:prSet/>
      <dgm:spPr/>
      <dgm:t>
        <a:bodyPr/>
        <a:lstStyle/>
        <a:p>
          <a:endParaRPr lang="zh-CN" altLang="en-US"/>
        </a:p>
      </dgm:t>
    </dgm:pt>
    <dgm:pt modelId="{D033DAA5-4E86-428B-BD38-9320027DBD6D}">
      <dgm:prSet phldrT="[文本]"/>
      <dgm:spPr/>
      <dgm:t>
        <a:bodyPr/>
        <a:lstStyle/>
        <a:p>
          <a:r>
            <a:rPr lang="zh-CN" altLang="en-US" dirty="0" smtClean="0"/>
            <a:t>上传对应的注释信息</a:t>
          </a:r>
          <a:endParaRPr lang="zh-CN" altLang="en-US" dirty="0"/>
        </a:p>
      </dgm:t>
    </dgm:pt>
    <dgm:pt modelId="{05E67585-49CC-409A-8F94-2144039C4DBD}" type="parTrans" cxnId="{11652A40-F95B-44CB-82AC-1FF806BEBEB2}">
      <dgm:prSet/>
      <dgm:spPr/>
      <dgm:t>
        <a:bodyPr/>
        <a:lstStyle/>
        <a:p>
          <a:endParaRPr lang="zh-CN" altLang="en-US"/>
        </a:p>
      </dgm:t>
    </dgm:pt>
    <dgm:pt modelId="{99308F18-78E8-4050-B3A4-8F66E82536EE}" type="sibTrans" cxnId="{11652A40-F95B-44CB-82AC-1FF806BEBEB2}">
      <dgm:prSet/>
      <dgm:spPr/>
      <dgm:t>
        <a:bodyPr/>
        <a:lstStyle/>
        <a:p>
          <a:endParaRPr lang="zh-CN" altLang="en-US"/>
        </a:p>
      </dgm:t>
    </dgm:pt>
    <dgm:pt modelId="{21BF3B98-F83C-4DE9-AE6A-E1CD2E015112}">
      <dgm:prSet phldrT="[文本]" phldr="1"/>
      <dgm:spPr/>
      <dgm:t>
        <a:bodyPr/>
        <a:lstStyle/>
        <a:p>
          <a:endParaRPr lang="zh-CN" altLang="en-US"/>
        </a:p>
      </dgm:t>
    </dgm:pt>
    <dgm:pt modelId="{3E401503-4B07-4291-86E2-178AEFB6E5BB}" type="parTrans" cxnId="{3D37065C-C856-4EEF-A2A5-0946EBA511CA}">
      <dgm:prSet/>
      <dgm:spPr/>
      <dgm:t>
        <a:bodyPr/>
        <a:lstStyle/>
        <a:p>
          <a:endParaRPr lang="zh-CN" altLang="en-US"/>
        </a:p>
      </dgm:t>
    </dgm:pt>
    <dgm:pt modelId="{D955D555-3F5C-4B50-B8EB-2E010019EB55}" type="sibTrans" cxnId="{3D37065C-C856-4EEF-A2A5-0946EBA511CA}">
      <dgm:prSet/>
      <dgm:spPr/>
      <dgm:t>
        <a:bodyPr/>
        <a:lstStyle/>
        <a:p>
          <a:endParaRPr lang="zh-CN" altLang="en-US"/>
        </a:p>
      </dgm:t>
    </dgm:pt>
    <dgm:pt modelId="{9A5373F7-5CF8-4142-8B0D-E095E45539AC}">
      <dgm:prSet phldrT="[文本]"/>
      <dgm:spPr/>
      <dgm:t>
        <a:bodyPr/>
        <a:lstStyle/>
        <a:p>
          <a:r>
            <a:rPr lang="zh-CN" altLang="en-US" dirty="0" smtClean="0"/>
            <a:t>标准品库自动化构建成功</a:t>
          </a:r>
          <a:endParaRPr lang="zh-CN" altLang="en-US" dirty="0"/>
        </a:p>
      </dgm:t>
    </dgm:pt>
    <dgm:pt modelId="{FF16B601-389D-41D4-B12F-D64CA42914CF}" type="parTrans" cxnId="{0CA14927-77CE-49F2-A59F-816D34145651}">
      <dgm:prSet/>
      <dgm:spPr/>
      <dgm:t>
        <a:bodyPr/>
        <a:lstStyle/>
        <a:p>
          <a:endParaRPr lang="zh-CN" altLang="en-US"/>
        </a:p>
      </dgm:t>
    </dgm:pt>
    <dgm:pt modelId="{89959F32-1759-4EAC-B9C0-5FB6801BCA82}" type="sibTrans" cxnId="{0CA14927-77CE-49F2-A59F-816D34145651}">
      <dgm:prSet/>
      <dgm:spPr/>
      <dgm:t>
        <a:bodyPr/>
        <a:lstStyle/>
        <a:p>
          <a:endParaRPr lang="zh-CN" altLang="en-US"/>
        </a:p>
      </dgm:t>
    </dgm:pt>
    <dgm:pt modelId="{4FF6BA53-4E82-4525-B374-E3ECD2AC3F45}">
      <dgm:prSet phldrT="[文本]" phldr="1"/>
      <dgm:spPr/>
      <dgm:t>
        <a:bodyPr/>
        <a:lstStyle/>
        <a:p>
          <a:endParaRPr lang="zh-CN" altLang="en-US" dirty="0"/>
        </a:p>
      </dgm:t>
    </dgm:pt>
    <dgm:pt modelId="{81D02D6A-CA77-4FDE-BB1A-BA69BF51728A}" type="parTrans" cxnId="{DDCCFB1B-4541-423F-B907-6B038B0FA1A4}">
      <dgm:prSet/>
      <dgm:spPr/>
      <dgm:t>
        <a:bodyPr/>
        <a:lstStyle/>
        <a:p>
          <a:endParaRPr lang="zh-CN" altLang="en-US"/>
        </a:p>
      </dgm:t>
    </dgm:pt>
    <dgm:pt modelId="{80C41FC8-83E6-40C3-9E85-4CDF00A98A7D}" type="sibTrans" cxnId="{DDCCFB1B-4541-423F-B907-6B038B0FA1A4}">
      <dgm:prSet/>
      <dgm:spPr/>
      <dgm:t>
        <a:bodyPr/>
        <a:lstStyle/>
        <a:p>
          <a:endParaRPr lang="zh-CN" altLang="en-US"/>
        </a:p>
      </dgm:t>
    </dgm:pt>
    <dgm:pt modelId="{F9C0F344-0B5D-4653-A55F-3F189C093CDB}">
      <dgm:prSet phldrT="[文本]"/>
      <dgm:spPr/>
      <dgm:t>
        <a:bodyPr/>
        <a:lstStyle/>
        <a:p>
          <a:r>
            <a:rPr lang="zh-CN" altLang="en-US" dirty="0" smtClean="0"/>
            <a:t>编辑构建任务参数</a:t>
          </a:r>
          <a:endParaRPr lang="zh-CN" altLang="en-US" dirty="0"/>
        </a:p>
      </dgm:t>
    </dgm:pt>
    <dgm:pt modelId="{337FC211-CCEE-43DE-8B3B-F71DEF455740}" type="parTrans" cxnId="{318C3037-4EF9-4A1F-BDDE-D6D2139C9526}">
      <dgm:prSet/>
      <dgm:spPr/>
      <dgm:t>
        <a:bodyPr/>
        <a:lstStyle/>
        <a:p>
          <a:endParaRPr lang="zh-CN" altLang="en-US"/>
        </a:p>
      </dgm:t>
    </dgm:pt>
    <dgm:pt modelId="{34ECF5C5-76E5-4CCE-A542-55CD8BF98859}" type="sibTrans" cxnId="{318C3037-4EF9-4A1F-BDDE-D6D2139C9526}">
      <dgm:prSet/>
      <dgm:spPr/>
      <dgm:t>
        <a:bodyPr/>
        <a:lstStyle/>
        <a:p>
          <a:endParaRPr lang="zh-CN" altLang="en-US"/>
        </a:p>
      </dgm:t>
    </dgm:pt>
    <dgm:pt modelId="{217C1C59-BD0D-4FFD-A80A-9D8D40884A7D}" type="pres">
      <dgm:prSet presAssocID="{9129E017-CB08-47C4-BD78-B6FA0E8D5A65}" presName="linearFlow" presStyleCnt="0">
        <dgm:presLayoutVars>
          <dgm:dir/>
          <dgm:animLvl val="lvl"/>
          <dgm:resizeHandles val="exact"/>
        </dgm:presLayoutVars>
      </dgm:prSet>
      <dgm:spPr/>
      <dgm:t>
        <a:bodyPr/>
        <a:lstStyle/>
        <a:p>
          <a:endParaRPr lang="zh-CN" altLang="en-US"/>
        </a:p>
      </dgm:t>
    </dgm:pt>
    <dgm:pt modelId="{7BCBC6F5-C0FB-4C79-82F3-7423DCFEA677}" type="pres">
      <dgm:prSet presAssocID="{6A721404-FC4F-43F4-BFA5-A30CA121C724}" presName="composite" presStyleCnt="0"/>
      <dgm:spPr/>
    </dgm:pt>
    <dgm:pt modelId="{BAF12729-F29E-4B66-AE02-7A15599BB47A}" type="pres">
      <dgm:prSet presAssocID="{6A721404-FC4F-43F4-BFA5-A30CA121C724}" presName="parentText" presStyleLbl="alignNode1" presStyleIdx="0" presStyleCnt="3">
        <dgm:presLayoutVars>
          <dgm:chMax val="1"/>
          <dgm:bulletEnabled val="1"/>
        </dgm:presLayoutVars>
      </dgm:prSet>
      <dgm:spPr/>
      <dgm:t>
        <a:bodyPr/>
        <a:lstStyle/>
        <a:p>
          <a:endParaRPr lang="zh-CN" altLang="en-US"/>
        </a:p>
      </dgm:t>
    </dgm:pt>
    <dgm:pt modelId="{95DE598D-6673-46C2-BF43-26AC22BAB4AD}" type="pres">
      <dgm:prSet presAssocID="{6A721404-FC4F-43F4-BFA5-A30CA121C724}" presName="descendantText" presStyleLbl="alignAcc1" presStyleIdx="0" presStyleCnt="3">
        <dgm:presLayoutVars>
          <dgm:bulletEnabled val="1"/>
        </dgm:presLayoutVars>
      </dgm:prSet>
      <dgm:spPr/>
      <dgm:t>
        <a:bodyPr/>
        <a:lstStyle/>
        <a:p>
          <a:endParaRPr lang="zh-CN" altLang="en-US"/>
        </a:p>
      </dgm:t>
    </dgm:pt>
    <dgm:pt modelId="{B943B868-7B0E-4571-BD4D-05DDB64E4734}" type="pres">
      <dgm:prSet presAssocID="{183E2490-9BD2-44ED-B287-86B8A52BA1FB}" presName="sp" presStyleCnt="0"/>
      <dgm:spPr/>
    </dgm:pt>
    <dgm:pt modelId="{C5FF0AB8-0231-4F8A-8B50-967FC8C254DD}" type="pres">
      <dgm:prSet presAssocID="{ADDDC0E0-B123-4C8E-8DE2-59CC84A39636}" presName="composite" presStyleCnt="0"/>
      <dgm:spPr/>
    </dgm:pt>
    <dgm:pt modelId="{106C54E9-7EB7-445B-9755-C1A1D3B7ABCA}" type="pres">
      <dgm:prSet presAssocID="{ADDDC0E0-B123-4C8E-8DE2-59CC84A39636}" presName="parentText" presStyleLbl="alignNode1" presStyleIdx="1" presStyleCnt="3">
        <dgm:presLayoutVars>
          <dgm:chMax val="1"/>
          <dgm:bulletEnabled val="1"/>
        </dgm:presLayoutVars>
      </dgm:prSet>
      <dgm:spPr/>
      <dgm:t>
        <a:bodyPr/>
        <a:lstStyle/>
        <a:p>
          <a:endParaRPr lang="zh-CN" altLang="en-US"/>
        </a:p>
      </dgm:t>
    </dgm:pt>
    <dgm:pt modelId="{BC251D36-F7A8-4F60-A2B4-1E51659DFE98}" type="pres">
      <dgm:prSet presAssocID="{ADDDC0E0-B123-4C8E-8DE2-59CC84A39636}" presName="descendantText" presStyleLbl="alignAcc1" presStyleIdx="1" presStyleCnt="3">
        <dgm:presLayoutVars>
          <dgm:bulletEnabled val="1"/>
        </dgm:presLayoutVars>
      </dgm:prSet>
      <dgm:spPr/>
      <dgm:t>
        <a:bodyPr/>
        <a:lstStyle/>
        <a:p>
          <a:endParaRPr lang="zh-CN" altLang="en-US"/>
        </a:p>
      </dgm:t>
    </dgm:pt>
    <dgm:pt modelId="{958A0BED-A7F4-4A69-82AB-DE770E383E33}" type="pres">
      <dgm:prSet presAssocID="{82743DB0-A6F3-45E4-AF6C-1A3F5869E497}" presName="sp" presStyleCnt="0"/>
      <dgm:spPr/>
    </dgm:pt>
    <dgm:pt modelId="{8C71999A-C95B-4D5C-8873-AB2E0A5C2ACE}" type="pres">
      <dgm:prSet presAssocID="{21BF3B98-F83C-4DE9-AE6A-E1CD2E015112}" presName="composite" presStyleCnt="0"/>
      <dgm:spPr/>
    </dgm:pt>
    <dgm:pt modelId="{F1FABA56-4CD9-4E0C-8903-3B6DF89A5350}" type="pres">
      <dgm:prSet presAssocID="{21BF3B98-F83C-4DE9-AE6A-E1CD2E015112}" presName="parentText" presStyleLbl="alignNode1" presStyleIdx="2" presStyleCnt="3">
        <dgm:presLayoutVars>
          <dgm:chMax val="1"/>
          <dgm:bulletEnabled val="1"/>
        </dgm:presLayoutVars>
      </dgm:prSet>
      <dgm:spPr/>
      <dgm:t>
        <a:bodyPr/>
        <a:lstStyle/>
        <a:p>
          <a:endParaRPr lang="zh-CN" altLang="en-US"/>
        </a:p>
      </dgm:t>
    </dgm:pt>
    <dgm:pt modelId="{1D7C740A-8832-4BA6-BDE0-7F09673A3DAF}" type="pres">
      <dgm:prSet presAssocID="{21BF3B98-F83C-4DE9-AE6A-E1CD2E015112}" presName="descendantText" presStyleLbl="alignAcc1" presStyleIdx="2" presStyleCnt="3">
        <dgm:presLayoutVars>
          <dgm:bulletEnabled val="1"/>
        </dgm:presLayoutVars>
      </dgm:prSet>
      <dgm:spPr/>
      <dgm:t>
        <a:bodyPr/>
        <a:lstStyle/>
        <a:p>
          <a:endParaRPr lang="zh-CN" altLang="en-US"/>
        </a:p>
      </dgm:t>
    </dgm:pt>
  </dgm:ptLst>
  <dgm:cxnLst>
    <dgm:cxn modelId="{D11775C7-9E1F-47A8-908D-C41AE0A109BB}" type="presOf" srcId="{F1DDFDB8-3DD0-4EAE-A488-242DD516EE9B}" destId="{95DE598D-6673-46C2-BF43-26AC22BAB4AD}" srcOrd="0" destOrd="1" presId="urn:microsoft.com/office/officeart/2005/8/layout/chevron2"/>
    <dgm:cxn modelId="{0CA14927-77CE-49F2-A59F-816D34145651}" srcId="{21BF3B98-F83C-4DE9-AE6A-E1CD2E015112}" destId="{9A5373F7-5CF8-4142-8B0D-E095E45539AC}" srcOrd="0" destOrd="0" parTransId="{FF16B601-389D-41D4-B12F-D64CA42914CF}" sibTransId="{89959F32-1759-4EAC-B9C0-5FB6801BCA82}"/>
    <dgm:cxn modelId="{3E50B0CE-161C-4DAB-8674-F45C32099ED4}" type="presOf" srcId="{D033DAA5-4E86-428B-BD38-9320027DBD6D}" destId="{BC251D36-F7A8-4F60-A2B4-1E51659DFE98}" srcOrd="0" destOrd="1" presId="urn:microsoft.com/office/officeart/2005/8/layout/chevron2"/>
    <dgm:cxn modelId="{224A9725-90FF-4197-93F8-D992E4C61F46}" type="presOf" srcId="{4553EEB9-6A10-4831-B296-FF84D0EC9F2B}" destId="{BC251D36-F7A8-4F60-A2B4-1E51659DFE98}" srcOrd="0" destOrd="0" presId="urn:microsoft.com/office/officeart/2005/8/layout/chevron2"/>
    <dgm:cxn modelId="{C10CDA63-8577-4513-A6DA-5A672EB2B025}" srcId="{9129E017-CB08-47C4-BD78-B6FA0E8D5A65}" destId="{ADDDC0E0-B123-4C8E-8DE2-59CC84A39636}" srcOrd="1" destOrd="0" parTransId="{7055E9B8-A33F-4835-BD2C-57F69AF2B21E}" sibTransId="{82743DB0-A6F3-45E4-AF6C-1A3F5869E497}"/>
    <dgm:cxn modelId="{24AE7DD5-4AD7-4AC1-A821-C20083CF6C03}" srcId="{9129E017-CB08-47C4-BD78-B6FA0E8D5A65}" destId="{6A721404-FC4F-43F4-BFA5-A30CA121C724}" srcOrd="0" destOrd="0" parTransId="{49B4A521-2B39-4E77-AF2F-6FF900CA9D1C}" sibTransId="{183E2490-9BD2-44ED-B287-86B8A52BA1FB}"/>
    <dgm:cxn modelId="{11652A40-F95B-44CB-82AC-1FF806BEBEB2}" srcId="{ADDDC0E0-B123-4C8E-8DE2-59CC84A39636}" destId="{D033DAA5-4E86-428B-BD38-9320027DBD6D}" srcOrd="1" destOrd="0" parTransId="{05E67585-49CC-409A-8F94-2144039C4DBD}" sibTransId="{99308F18-78E8-4050-B3A4-8F66E82536EE}"/>
    <dgm:cxn modelId="{0D0FB8C9-980B-49A5-BBA8-09CB0686930A}" srcId="{ADDDC0E0-B123-4C8E-8DE2-59CC84A39636}" destId="{4553EEB9-6A10-4831-B296-FF84D0EC9F2B}" srcOrd="0" destOrd="0" parTransId="{463F1DB1-0C99-450B-AFCA-692B5A46533D}" sibTransId="{1F2D7BCB-A7B7-4B44-8FB8-7DD8C9E08CD5}"/>
    <dgm:cxn modelId="{5E4BAFF9-A5BE-4FE3-9D1B-DF7044D1FBB5}" type="presOf" srcId="{4FF6BA53-4E82-4525-B374-E3ECD2AC3F45}" destId="{1D7C740A-8832-4BA6-BDE0-7F09673A3DAF}" srcOrd="0" destOrd="1" presId="urn:microsoft.com/office/officeart/2005/8/layout/chevron2"/>
    <dgm:cxn modelId="{E1EFE011-461C-4CFF-A9C9-6DAEC755C7D1}" type="presOf" srcId="{21BF3B98-F83C-4DE9-AE6A-E1CD2E015112}" destId="{F1FABA56-4CD9-4E0C-8903-3B6DF89A5350}" srcOrd="0" destOrd="0" presId="urn:microsoft.com/office/officeart/2005/8/layout/chevron2"/>
    <dgm:cxn modelId="{3D37065C-C856-4EEF-A2A5-0946EBA511CA}" srcId="{9129E017-CB08-47C4-BD78-B6FA0E8D5A65}" destId="{21BF3B98-F83C-4DE9-AE6A-E1CD2E015112}" srcOrd="2" destOrd="0" parTransId="{3E401503-4B07-4291-86E2-178AEFB6E5BB}" sibTransId="{D955D555-3F5C-4B50-B8EB-2E010019EB55}"/>
    <dgm:cxn modelId="{9D066789-B4DA-44E7-B42D-95CE2D262B20}" srcId="{6A721404-FC4F-43F4-BFA5-A30CA121C724}" destId="{D56B5949-AE5D-436A-BDCC-F8A10B423A69}" srcOrd="0" destOrd="0" parTransId="{E65B3828-4F8C-495E-9E87-810A37ACCCBB}" sibTransId="{4E0C83F9-1B12-41AC-A56F-6B1D28F44C0D}"/>
    <dgm:cxn modelId="{88110C1A-65E6-40DB-AD45-4937B3FD2A91}" type="presOf" srcId="{ADDDC0E0-B123-4C8E-8DE2-59CC84A39636}" destId="{106C54E9-7EB7-445B-9755-C1A1D3B7ABCA}" srcOrd="0" destOrd="0" presId="urn:microsoft.com/office/officeart/2005/8/layout/chevron2"/>
    <dgm:cxn modelId="{106B2662-A3B9-409B-B6C3-E56344A7E3FF}" srcId="{6A721404-FC4F-43F4-BFA5-A30CA121C724}" destId="{F1DDFDB8-3DD0-4EAE-A488-242DD516EE9B}" srcOrd="1" destOrd="0" parTransId="{895D06E5-CE4F-4692-8DA8-3862B9DF4BF1}" sibTransId="{201E1538-6C3D-4A3B-B0F1-94222A5F461A}"/>
    <dgm:cxn modelId="{318C3037-4EF9-4A1F-BDDE-D6D2139C9526}" srcId="{ADDDC0E0-B123-4C8E-8DE2-59CC84A39636}" destId="{F9C0F344-0B5D-4653-A55F-3F189C093CDB}" srcOrd="2" destOrd="0" parTransId="{337FC211-CCEE-43DE-8B3B-F71DEF455740}" sibTransId="{34ECF5C5-76E5-4CCE-A542-55CD8BF98859}"/>
    <dgm:cxn modelId="{DDCCFB1B-4541-423F-B907-6B038B0FA1A4}" srcId="{21BF3B98-F83C-4DE9-AE6A-E1CD2E015112}" destId="{4FF6BA53-4E82-4525-B374-E3ECD2AC3F45}" srcOrd="1" destOrd="0" parTransId="{81D02D6A-CA77-4FDE-BB1A-BA69BF51728A}" sibTransId="{80C41FC8-83E6-40C3-9E85-4CDF00A98A7D}"/>
    <dgm:cxn modelId="{FDF86EB8-FAFE-43DF-867C-16313CB019FB}" type="presOf" srcId="{F9C0F344-0B5D-4653-A55F-3F189C093CDB}" destId="{BC251D36-F7A8-4F60-A2B4-1E51659DFE98}" srcOrd="0" destOrd="2" presId="urn:microsoft.com/office/officeart/2005/8/layout/chevron2"/>
    <dgm:cxn modelId="{CACCF1B9-6F42-4A4D-9DEF-A8735B457D2F}" type="presOf" srcId="{9129E017-CB08-47C4-BD78-B6FA0E8D5A65}" destId="{217C1C59-BD0D-4FFD-A80A-9D8D40884A7D}" srcOrd="0" destOrd="0" presId="urn:microsoft.com/office/officeart/2005/8/layout/chevron2"/>
    <dgm:cxn modelId="{76149ABB-0DAF-43F5-92B6-72A7E70F444E}" type="presOf" srcId="{9A5373F7-5CF8-4142-8B0D-E095E45539AC}" destId="{1D7C740A-8832-4BA6-BDE0-7F09673A3DAF}" srcOrd="0" destOrd="0" presId="urn:microsoft.com/office/officeart/2005/8/layout/chevron2"/>
    <dgm:cxn modelId="{AADA0743-5DA1-4BEC-BC1C-8DDEEF8A24CA}" type="presOf" srcId="{D56B5949-AE5D-436A-BDCC-F8A10B423A69}" destId="{95DE598D-6673-46C2-BF43-26AC22BAB4AD}" srcOrd="0" destOrd="0" presId="urn:microsoft.com/office/officeart/2005/8/layout/chevron2"/>
    <dgm:cxn modelId="{E921AED1-5B4E-4090-ADD3-5FBF286D8358}" type="presOf" srcId="{6A721404-FC4F-43F4-BFA5-A30CA121C724}" destId="{BAF12729-F29E-4B66-AE02-7A15599BB47A}" srcOrd="0" destOrd="0" presId="urn:microsoft.com/office/officeart/2005/8/layout/chevron2"/>
    <dgm:cxn modelId="{8E21357E-5646-49B8-84CD-E2DF62DB8A72}" type="presParOf" srcId="{217C1C59-BD0D-4FFD-A80A-9D8D40884A7D}" destId="{7BCBC6F5-C0FB-4C79-82F3-7423DCFEA677}" srcOrd="0" destOrd="0" presId="urn:microsoft.com/office/officeart/2005/8/layout/chevron2"/>
    <dgm:cxn modelId="{49222FA8-9D99-47DB-96A6-63A795D91210}" type="presParOf" srcId="{7BCBC6F5-C0FB-4C79-82F3-7423DCFEA677}" destId="{BAF12729-F29E-4B66-AE02-7A15599BB47A}" srcOrd="0" destOrd="0" presId="urn:microsoft.com/office/officeart/2005/8/layout/chevron2"/>
    <dgm:cxn modelId="{C837A751-BA18-4D6C-A1E0-84D69F534C18}" type="presParOf" srcId="{7BCBC6F5-C0FB-4C79-82F3-7423DCFEA677}" destId="{95DE598D-6673-46C2-BF43-26AC22BAB4AD}" srcOrd="1" destOrd="0" presId="urn:microsoft.com/office/officeart/2005/8/layout/chevron2"/>
    <dgm:cxn modelId="{E62DC26A-88A3-49E8-9AA3-3DF1E6FE1BD1}" type="presParOf" srcId="{217C1C59-BD0D-4FFD-A80A-9D8D40884A7D}" destId="{B943B868-7B0E-4571-BD4D-05DDB64E4734}" srcOrd="1" destOrd="0" presId="urn:microsoft.com/office/officeart/2005/8/layout/chevron2"/>
    <dgm:cxn modelId="{3076AB0F-1B3B-401D-9C8F-C549BEFA057B}" type="presParOf" srcId="{217C1C59-BD0D-4FFD-A80A-9D8D40884A7D}" destId="{C5FF0AB8-0231-4F8A-8B50-967FC8C254DD}" srcOrd="2" destOrd="0" presId="urn:microsoft.com/office/officeart/2005/8/layout/chevron2"/>
    <dgm:cxn modelId="{52642684-3613-4F93-BE0C-5ED0C9CB7A51}" type="presParOf" srcId="{C5FF0AB8-0231-4F8A-8B50-967FC8C254DD}" destId="{106C54E9-7EB7-445B-9755-C1A1D3B7ABCA}" srcOrd="0" destOrd="0" presId="urn:microsoft.com/office/officeart/2005/8/layout/chevron2"/>
    <dgm:cxn modelId="{F6140EC1-303D-4B9D-B3D6-3B602004140F}" type="presParOf" srcId="{C5FF0AB8-0231-4F8A-8B50-967FC8C254DD}" destId="{BC251D36-F7A8-4F60-A2B4-1E51659DFE98}" srcOrd="1" destOrd="0" presId="urn:microsoft.com/office/officeart/2005/8/layout/chevron2"/>
    <dgm:cxn modelId="{5164A1EC-7C1C-4017-A749-0B453FF2259A}" type="presParOf" srcId="{217C1C59-BD0D-4FFD-A80A-9D8D40884A7D}" destId="{958A0BED-A7F4-4A69-82AB-DE770E383E33}" srcOrd="3" destOrd="0" presId="urn:microsoft.com/office/officeart/2005/8/layout/chevron2"/>
    <dgm:cxn modelId="{011345C8-3CBB-4C03-A8EC-478B86336B61}" type="presParOf" srcId="{217C1C59-BD0D-4FFD-A80A-9D8D40884A7D}" destId="{8C71999A-C95B-4D5C-8873-AB2E0A5C2ACE}" srcOrd="4" destOrd="0" presId="urn:microsoft.com/office/officeart/2005/8/layout/chevron2"/>
    <dgm:cxn modelId="{D06E995C-5D92-41CE-98C5-670C17A991AB}" type="presParOf" srcId="{8C71999A-C95B-4D5C-8873-AB2E0A5C2ACE}" destId="{F1FABA56-4CD9-4E0C-8903-3B6DF89A5350}" srcOrd="0" destOrd="0" presId="urn:microsoft.com/office/officeart/2005/8/layout/chevron2"/>
    <dgm:cxn modelId="{38B838B3-1779-418D-A86F-84FB9CCF4C56}" type="presParOf" srcId="{8C71999A-C95B-4D5C-8873-AB2E0A5C2ACE}" destId="{1D7C740A-8832-4BA6-BDE0-7F09673A3DA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E2C366-C0CE-48E7-8895-62B65D6A69E0}">
      <dsp:nvSpPr>
        <dsp:cNvPr id="0" name=""/>
        <dsp:cNvSpPr/>
      </dsp:nvSpPr>
      <dsp:spPr>
        <a:xfrm rot="5400000">
          <a:off x="-222646" y="223826"/>
          <a:ext cx="1484312" cy="1039018"/>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itchFamily="34" charset="-122"/>
              <a:ea typeface="微软雅黑" pitchFamily="34" charset="-122"/>
            </a:rPr>
            <a:t>上传数据</a:t>
          </a:r>
          <a:endParaRPr lang="zh-CN" altLang="en-US" sz="1900" kern="1200" dirty="0">
            <a:latin typeface="微软雅黑" pitchFamily="34" charset="-122"/>
            <a:ea typeface="微软雅黑" pitchFamily="34" charset="-122"/>
          </a:endParaRPr>
        </a:p>
      </dsp:txBody>
      <dsp:txXfrm rot="-5400000">
        <a:off x="1" y="520688"/>
        <a:ext cx="1039018" cy="445294"/>
      </dsp:txXfrm>
    </dsp:sp>
    <dsp:sp modelId="{5ADF759C-79D0-4233-A7AF-43E77A5AE011}">
      <dsp:nvSpPr>
        <dsp:cNvPr id="0" name=""/>
        <dsp:cNvSpPr/>
      </dsp:nvSpPr>
      <dsp:spPr>
        <a:xfrm rot="5400000">
          <a:off x="3421483" y="-2381285"/>
          <a:ext cx="964803" cy="5729733"/>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ts val="1600"/>
            </a:lnSpc>
            <a:spcBef>
              <a:spcPct val="0"/>
            </a:spcBef>
            <a:spcAft>
              <a:spcPct val="15000"/>
            </a:spcAft>
            <a:buChar char="••"/>
          </a:pPr>
          <a:r>
            <a:rPr lang="zh-CN" altLang="en-US" sz="1900" kern="1200" dirty="0" smtClean="0">
              <a:latin typeface="微软雅黑" pitchFamily="34" charset="-122"/>
              <a:ea typeface="微软雅黑" pitchFamily="34" charset="-122"/>
            </a:rPr>
            <a:t>新建项目</a:t>
          </a:r>
          <a:endParaRPr lang="zh-CN" altLang="en-US" sz="1900" kern="1200" dirty="0">
            <a:latin typeface="微软雅黑" pitchFamily="34" charset="-122"/>
            <a:ea typeface="微软雅黑" pitchFamily="34" charset="-122"/>
          </a:endParaRPr>
        </a:p>
        <a:p>
          <a:pPr marL="171450" lvl="1" indent="-171450" algn="l" defTabSz="844550">
            <a:lnSpc>
              <a:spcPts val="1600"/>
            </a:lnSpc>
            <a:spcBef>
              <a:spcPct val="0"/>
            </a:spcBef>
            <a:spcAft>
              <a:spcPct val="15000"/>
            </a:spcAft>
            <a:buChar char="••"/>
          </a:pPr>
          <a:r>
            <a:rPr lang="zh-CN" altLang="en-US" sz="1900" kern="1200" dirty="0" smtClean="0">
              <a:latin typeface="微软雅黑" pitchFamily="34" charset="-122"/>
              <a:ea typeface="微软雅黑" pitchFamily="34" charset="-122"/>
            </a:rPr>
            <a:t>编辑分组</a:t>
          </a:r>
          <a:r>
            <a:rPr lang="en-US" altLang="zh-CN" sz="1900" kern="1200" dirty="0" smtClean="0">
              <a:latin typeface="微软雅黑" pitchFamily="34" charset="-122"/>
              <a:ea typeface="微软雅黑" pitchFamily="34" charset="-122"/>
            </a:rPr>
            <a:t>[</a:t>
          </a:r>
          <a:r>
            <a:rPr lang="zh-CN" altLang="en-US" sz="1900" kern="1200" dirty="0" smtClean="0">
              <a:latin typeface="微软雅黑" pitchFamily="34" charset="-122"/>
              <a:ea typeface="微软雅黑" pitchFamily="34" charset="-122"/>
            </a:rPr>
            <a:t>例如：</a:t>
          </a:r>
          <a:r>
            <a:rPr lang="en-US" altLang="zh-CN" sz="1900" kern="1200" dirty="0" err="1" smtClean="0">
              <a:latin typeface="微软雅黑" pitchFamily="34" charset="-122"/>
              <a:ea typeface="微软雅黑" pitchFamily="34" charset="-122"/>
            </a:rPr>
            <a:t>pos</a:t>
          </a:r>
          <a:r>
            <a:rPr lang="zh-CN" altLang="en-US" sz="1900" kern="1200" dirty="0" smtClean="0">
              <a:latin typeface="微软雅黑" pitchFamily="34" charset="-122"/>
              <a:ea typeface="微软雅黑" pitchFamily="34" charset="-122"/>
            </a:rPr>
            <a:t>，</a:t>
          </a:r>
          <a:r>
            <a:rPr lang="en-US" altLang="zh-CN" sz="1900" kern="1200" dirty="0" err="1" smtClean="0">
              <a:latin typeface="微软雅黑" pitchFamily="34" charset="-122"/>
              <a:ea typeface="微软雅黑" pitchFamily="34" charset="-122"/>
            </a:rPr>
            <a:t>neg</a:t>
          </a:r>
          <a:r>
            <a:rPr lang="en-US" altLang="zh-CN" sz="1900" kern="1200" dirty="0" smtClean="0">
              <a:latin typeface="微软雅黑" pitchFamily="34" charset="-122"/>
              <a:ea typeface="微软雅黑" pitchFamily="34" charset="-122"/>
            </a:rPr>
            <a:t>]</a:t>
          </a:r>
          <a:endParaRPr lang="zh-CN" altLang="en-US" sz="1900" kern="1200" dirty="0">
            <a:latin typeface="微软雅黑" pitchFamily="34" charset="-122"/>
            <a:ea typeface="微软雅黑" pitchFamily="34" charset="-122"/>
          </a:endParaRPr>
        </a:p>
        <a:p>
          <a:pPr marL="171450" lvl="1" indent="-171450" algn="l" defTabSz="844550">
            <a:lnSpc>
              <a:spcPts val="1600"/>
            </a:lnSpc>
            <a:spcBef>
              <a:spcPct val="0"/>
            </a:spcBef>
            <a:spcAft>
              <a:spcPct val="15000"/>
            </a:spcAft>
            <a:buChar char="••"/>
          </a:pPr>
          <a:r>
            <a:rPr lang="zh-CN" altLang="en-US" sz="1900" kern="1200" dirty="0" smtClean="0">
              <a:latin typeface="微软雅黑" pitchFamily="34" charset="-122"/>
              <a:ea typeface="微软雅黑" pitchFamily="34" charset="-122"/>
            </a:rPr>
            <a:t>上传数据与文件管理</a:t>
          </a:r>
          <a:endParaRPr lang="zh-CN" altLang="en-US" sz="1900" kern="1200" dirty="0">
            <a:latin typeface="微软雅黑" pitchFamily="34" charset="-122"/>
            <a:ea typeface="微软雅黑" pitchFamily="34" charset="-122"/>
          </a:endParaRPr>
        </a:p>
      </dsp:txBody>
      <dsp:txXfrm rot="-5400000">
        <a:off x="1039018" y="48278"/>
        <a:ext cx="5682635" cy="870607"/>
      </dsp:txXfrm>
    </dsp:sp>
    <dsp:sp modelId="{2804DC32-921C-43C1-8CDD-411EC4FB0D99}">
      <dsp:nvSpPr>
        <dsp:cNvPr id="0" name=""/>
        <dsp:cNvSpPr/>
      </dsp:nvSpPr>
      <dsp:spPr>
        <a:xfrm rot="5400000">
          <a:off x="-222646" y="1512490"/>
          <a:ext cx="1484312" cy="1039018"/>
        </a:xfrm>
        <a:prstGeom prst="chevron">
          <a:avLst/>
        </a:prstGeom>
        <a:solidFill>
          <a:schemeClr val="accent4">
            <a:hueOff val="-2232385"/>
            <a:satOff val="13449"/>
            <a:lumOff val="1078"/>
            <a:alphaOff val="0"/>
          </a:schemeClr>
        </a:solidFill>
        <a:ln w="25400" cap="flat" cmpd="sng" algn="ctr">
          <a:solidFill>
            <a:schemeClr val="accent4">
              <a:hueOff val="-2232385"/>
              <a:satOff val="13449"/>
              <a:lumOff val="107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itchFamily="34" charset="-122"/>
              <a:ea typeface="微软雅黑" pitchFamily="34" charset="-122"/>
            </a:rPr>
            <a:t>创建任务</a:t>
          </a:r>
          <a:endParaRPr lang="zh-CN" altLang="en-US" sz="1900" kern="1200" dirty="0">
            <a:latin typeface="微软雅黑" pitchFamily="34" charset="-122"/>
            <a:ea typeface="微软雅黑" pitchFamily="34" charset="-122"/>
          </a:endParaRPr>
        </a:p>
      </dsp:txBody>
      <dsp:txXfrm rot="-5400000">
        <a:off x="1" y="1809352"/>
        <a:ext cx="1039018" cy="445294"/>
      </dsp:txXfrm>
    </dsp:sp>
    <dsp:sp modelId="{E3425E3E-07AB-40A8-AACD-63425B0D557A}">
      <dsp:nvSpPr>
        <dsp:cNvPr id="0" name=""/>
        <dsp:cNvSpPr/>
      </dsp:nvSpPr>
      <dsp:spPr>
        <a:xfrm rot="5400000">
          <a:off x="3421483" y="-1092621"/>
          <a:ext cx="964803" cy="5729733"/>
        </a:xfrm>
        <a:prstGeom prst="round2SameRect">
          <a:avLst/>
        </a:prstGeom>
        <a:solidFill>
          <a:schemeClr val="lt1">
            <a:alpha val="90000"/>
            <a:hueOff val="0"/>
            <a:satOff val="0"/>
            <a:lumOff val="0"/>
            <a:alphaOff val="0"/>
          </a:schemeClr>
        </a:solidFill>
        <a:ln w="25400" cap="flat" cmpd="sng" algn="ctr">
          <a:solidFill>
            <a:schemeClr val="accent4">
              <a:hueOff val="-2232385"/>
              <a:satOff val="13449"/>
              <a:lumOff val="1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smtClean="0">
              <a:latin typeface="微软雅黑" pitchFamily="34" charset="-122"/>
              <a:ea typeface="微软雅黑" pitchFamily="34" charset="-122"/>
            </a:rPr>
            <a:t>参数选择</a:t>
          </a:r>
          <a:endParaRPr lang="zh-CN" altLang="en-US" sz="1900" kern="1200" dirty="0">
            <a:latin typeface="微软雅黑" pitchFamily="34" charset="-122"/>
            <a:ea typeface="微软雅黑" pitchFamily="34" charset="-122"/>
          </a:endParaRPr>
        </a:p>
        <a:p>
          <a:pPr marL="171450" lvl="1" indent="-171450" algn="l" defTabSz="844550">
            <a:lnSpc>
              <a:spcPts val="1600"/>
            </a:lnSpc>
            <a:spcBef>
              <a:spcPct val="0"/>
            </a:spcBef>
            <a:spcAft>
              <a:spcPct val="15000"/>
            </a:spcAft>
            <a:buChar char="••"/>
          </a:pPr>
          <a:r>
            <a:rPr lang="zh-CN" altLang="en-US" sz="1900" kern="1200" dirty="0" smtClean="0">
              <a:latin typeface="微软雅黑" pitchFamily="34" charset="-122"/>
              <a:ea typeface="微软雅黑" pitchFamily="34" charset="-122"/>
            </a:rPr>
            <a:t>创建任务</a:t>
          </a:r>
          <a:endParaRPr lang="zh-CN" altLang="en-US" sz="1900" kern="1200" dirty="0">
            <a:latin typeface="微软雅黑" pitchFamily="34" charset="-122"/>
            <a:ea typeface="微软雅黑" pitchFamily="34" charset="-122"/>
          </a:endParaRPr>
        </a:p>
      </dsp:txBody>
      <dsp:txXfrm rot="-5400000">
        <a:off x="1039018" y="1336942"/>
        <a:ext cx="5682635" cy="870607"/>
      </dsp:txXfrm>
    </dsp:sp>
    <dsp:sp modelId="{23BDCF77-14BC-43AE-8AF4-85CBCD602439}">
      <dsp:nvSpPr>
        <dsp:cNvPr id="0" name=""/>
        <dsp:cNvSpPr/>
      </dsp:nvSpPr>
      <dsp:spPr>
        <a:xfrm rot="5400000">
          <a:off x="-222646" y="2801154"/>
          <a:ext cx="1484312" cy="1039018"/>
        </a:xfrm>
        <a:prstGeom prst="chevron">
          <a:avLst/>
        </a:prstGeom>
        <a:solidFill>
          <a:schemeClr val="accent4">
            <a:hueOff val="-4464770"/>
            <a:satOff val="26899"/>
            <a:lumOff val="2156"/>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itchFamily="34" charset="-122"/>
              <a:ea typeface="微软雅黑" pitchFamily="34" charset="-122"/>
            </a:rPr>
            <a:t>查看结果</a:t>
          </a:r>
          <a:endParaRPr lang="zh-CN" altLang="en-US" sz="1900" kern="1200" dirty="0">
            <a:latin typeface="微软雅黑" pitchFamily="34" charset="-122"/>
            <a:ea typeface="微软雅黑" pitchFamily="34" charset="-122"/>
          </a:endParaRPr>
        </a:p>
      </dsp:txBody>
      <dsp:txXfrm rot="-5400000">
        <a:off x="1" y="3098016"/>
        <a:ext cx="1039018" cy="445294"/>
      </dsp:txXfrm>
    </dsp:sp>
    <dsp:sp modelId="{91E90983-B7D6-4C1E-AB12-96624A91B86D}">
      <dsp:nvSpPr>
        <dsp:cNvPr id="0" name=""/>
        <dsp:cNvSpPr/>
      </dsp:nvSpPr>
      <dsp:spPr>
        <a:xfrm rot="5400000">
          <a:off x="3421483" y="196042"/>
          <a:ext cx="964803" cy="5729733"/>
        </a:xfrm>
        <a:prstGeom prst="round2SameRect">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ts val="1500"/>
            </a:lnSpc>
            <a:spcBef>
              <a:spcPct val="0"/>
            </a:spcBef>
            <a:spcAft>
              <a:spcPct val="15000"/>
            </a:spcAft>
            <a:buChar char="••"/>
          </a:pPr>
          <a:r>
            <a:rPr lang="zh-CN" altLang="en-US" sz="1900" kern="1200" dirty="0" smtClean="0">
              <a:latin typeface="微软雅黑" pitchFamily="34" charset="-122"/>
              <a:ea typeface="微软雅黑" pitchFamily="34" charset="-122"/>
            </a:rPr>
            <a:t>在线查看</a:t>
          </a:r>
          <a:endParaRPr lang="zh-CN" altLang="en-US" sz="1900" kern="1200" dirty="0">
            <a:latin typeface="微软雅黑" pitchFamily="34" charset="-122"/>
            <a:ea typeface="微软雅黑" pitchFamily="34" charset="-122"/>
          </a:endParaRPr>
        </a:p>
        <a:p>
          <a:pPr marL="171450" lvl="1" indent="-171450" algn="l" defTabSz="844550">
            <a:lnSpc>
              <a:spcPct val="90000"/>
            </a:lnSpc>
            <a:spcBef>
              <a:spcPct val="0"/>
            </a:spcBef>
            <a:spcAft>
              <a:spcPct val="15000"/>
            </a:spcAft>
            <a:buChar char="••"/>
          </a:pPr>
          <a:r>
            <a:rPr lang="zh-CN" altLang="en-US" sz="1900" kern="1200" dirty="0" smtClean="0">
              <a:latin typeface="微软雅黑" pitchFamily="34" charset="-122"/>
              <a:ea typeface="微软雅黑" pitchFamily="34" charset="-122"/>
            </a:rPr>
            <a:t>结果下载</a:t>
          </a:r>
          <a:endParaRPr lang="zh-CN" altLang="en-US" sz="1900" kern="1200" dirty="0">
            <a:latin typeface="微软雅黑" pitchFamily="34" charset="-122"/>
            <a:ea typeface="微软雅黑" pitchFamily="34" charset="-122"/>
          </a:endParaRPr>
        </a:p>
      </dsp:txBody>
      <dsp:txXfrm rot="-5400000">
        <a:off x="1039018" y="2625605"/>
        <a:ext cx="5682635" cy="8706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E2C366-C0CE-48E7-8895-62B65D6A69E0}">
      <dsp:nvSpPr>
        <dsp:cNvPr id="0" name=""/>
        <dsp:cNvSpPr/>
      </dsp:nvSpPr>
      <dsp:spPr>
        <a:xfrm rot="5400000">
          <a:off x="-222646" y="223826"/>
          <a:ext cx="1484312" cy="1039018"/>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itchFamily="34" charset="-122"/>
              <a:ea typeface="微软雅黑" pitchFamily="34" charset="-122"/>
            </a:rPr>
            <a:t>上传数据</a:t>
          </a:r>
          <a:endParaRPr lang="zh-CN" altLang="en-US" sz="1900" kern="1200" dirty="0">
            <a:latin typeface="微软雅黑" pitchFamily="34" charset="-122"/>
            <a:ea typeface="微软雅黑" pitchFamily="34" charset="-122"/>
          </a:endParaRPr>
        </a:p>
      </dsp:txBody>
      <dsp:txXfrm rot="-5400000">
        <a:off x="1" y="520688"/>
        <a:ext cx="1039018" cy="445294"/>
      </dsp:txXfrm>
    </dsp:sp>
    <dsp:sp modelId="{5ADF759C-79D0-4233-A7AF-43E77A5AE011}">
      <dsp:nvSpPr>
        <dsp:cNvPr id="0" name=""/>
        <dsp:cNvSpPr/>
      </dsp:nvSpPr>
      <dsp:spPr>
        <a:xfrm rot="5400000">
          <a:off x="3421483" y="-2381285"/>
          <a:ext cx="964803" cy="5729733"/>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ts val="1600"/>
            </a:lnSpc>
            <a:spcBef>
              <a:spcPct val="0"/>
            </a:spcBef>
            <a:spcAft>
              <a:spcPct val="15000"/>
            </a:spcAft>
            <a:buChar char="••"/>
          </a:pPr>
          <a:r>
            <a:rPr lang="zh-CN" altLang="en-US" sz="1600" kern="1200" dirty="0" smtClean="0">
              <a:latin typeface="微软雅黑" pitchFamily="34" charset="-122"/>
              <a:ea typeface="微软雅黑" pitchFamily="34" charset="-122"/>
            </a:rPr>
            <a:t>选择数据</a:t>
          </a:r>
          <a:endParaRPr lang="zh-CN" altLang="en-US" sz="1600" kern="1200" dirty="0">
            <a:latin typeface="微软雅黑" pitchFamily="34" charset="-122"/>
            <a:ea typeface="微软雅黑" pitchFamily="34" charset="-122"/>
          </a:endParaRPr>
        </a:p>
        <a:p>
          <a:pPr marL="171450" lvl="1" indent="-171450" algn="l" defTabSz="711200">
            <a:lnSpc>
              <a:spcPts val="1600"/>
            </a:lnSpc>
            <a:spcBef>
              <a:spcPct val="0"/>
            </a:spcBef>
            <a:spcAft>
              <a:spcPct val="15000"/>
            </a:spcAft>
            <a:buChar char="••"/>
          </a:pPr>
          <a:r>
            <a:rPr lang="zh-CN" altLang="en-US" sz="1600" kern="1200" dirty="0" smtClean="0">
              <a:latin typeface="微软雅黑" pitchFamily="34" charset="-122"/>
              <a:ea typeface="微软雅黑" pitchFamily="34" charset="-122"/>
            </a:rPr>
            <a:t>选择标准品数据库</a:t>
          </a:r>
          <a:endParaRPr lang="zh-CN" altLang="en-US" sz="1600" kern="1200" dirty="0">
            <a:latin typeface="微软雅黑" pitchFamily="34" charset="-122"/>
            <a:ea typeface="微软雅黑" pitchFamily="34" charset="-122"/>
          </a:endParaRPr>
        </a:p>
      </dsp:txBody>
      <dsp:txXfrm rot="-5400000">
        <a:off x="1039018" y="48278"/>
        <a:ext cx="5682635" cy="870607"/>
      </dsp:txXfrm>
    </dsp:sp>
    <dsp:sp modelId="{2804DC32-921C-43C1-8CDD-411EC4FB0D99}">
      <dsp:nvSpPr>
        <dsp:cNvPr id="0" name=""/>
        <dsp:cNvSpPr/>
      </dsp:nvSpPr>
      <dsp:spPr>
        <a:xfrm rot="5400000">
          <a:off x="-222646" y="1512490"/>
          <a:ext cx="1484312" cy="1039018"/>
        </a:xfrm>
        <a:prstGeom prst="chevron">
          <a:avLst/>
        </a:prstGeom>
        <a:solidFill>
          <a:schemeClr val="accent4">
            <a:hueOff val="-2232385"/>
            <a:satOff val="13449"/>
            <a:lumOff val="1078"/>
            <a:alphaOff val="0"/>
          </a:schemeClr>
        </a:solidFill>
        <a:ln w="25400" cap="flat" cmpd="sng" algn="ctr">
          <a:solidFill>
            <a:schemeClr val="accent4">
              <a:hueOff val="-2232385"/>
              <a:satOff val="13449"/>
              <a:lumOff val="107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itchFamily="34" charset="-122"/>
              <a:ea typeface="微软雅黑" pitchFamily="34" charset="-122"/>
            </a:rPr>
            <a:t>创建任务</a:t>
          </a:r>
          <a:endParaRPr lang="zh-CN" altLang="en-US" sz="1900" kern="1200" dirty="0">
            <a:latin typeface="微软雅黑" pitchFamily="34" charset="-122"/>
            <a:ea typeface="微软雅黑" pitchFamily="34" charset="-122"/>
          </a:endParaRPr>
        </a:p>
      </dsp:txBody>
      <dsp:txXfrm rot="-5400000">
        <a:off x="1" y="1809352"/>
        <a:ext cx="1039018" cy="445294"/>
      </dsp:txXfrm>
    </dsp:sp>
    <dsp:sp modelId="{E3425E3E-07AB-40A8-AACD-63425B0D557A}">
      <dsp:nvSpPr>
        <dsp:cNvPr id="0" name=""/>
        <dsp:cNvSpPr/>
      </dsp:nvSpPr>
      <dsp:spPr>
        <a:xfrm rot="5400000">
          <a:off x="3421483" y="-1092621"/>
          <a:ext cx="964803" cy="5729733"/>
        </a:xfrm>
        <a:prstGeom prst="round2SameRect">
          <a:avLst/>
        </a:prstGeom>
        <a:solidFill>
          <a:schemeClr val="lt1">
            <a:alpha val="90000"/>
            <a:hueOff val="0"/>
            <a:satOff val="0"/>
            <a:lumOff val="0"/>
            <a:alphaOff val="0"/>
          </a:schemeClr>
        </a:solidFill>
        <a:ln w="25400" cap="flat" cmpd="sng" algn="ctr">
          <a:solidFill>
            <a:schemeClr val="accent4">
              <a:hueOff val="-2232385"/>
              <a:satOff val="13449"/>
              <a:lumOff val="1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itchFamily="34" charset="-122"/>
              <a:ea typeface="微软雅黑" pitchFamily="34" charset="-122"/>
            </a:rPr>
            <a:t>创建任务</a:t>
          </a:r>
          <a:endParaRPr lang="zh-CN" altLang="en-US" sz="2000" kern="1200" dirty="0">
            <a:latin typeface="微软雅黑" pitchFamily="34" charset="-122"/>
            <a:ea typeface="微软雅黑" pitchFamily="34" charset="-122"/>
          </a:endParaRPr>
        </a:p>
      </dsp:txBody>
      <dsp:txXfrm rot="-5400000">
        <a:off x="1039018" y="1336942"/>
        <a:ext cx="5682635" cy="870607"/>
      </dsp:txXfrm>
    </dsp:sp>
    <dsp:sp modelId="{23BDCF77-14BC-43AE-8AF4-85CBCD602439}">
      <dsp:nvSpPr>
        <dsp:cNvPr id="0" name=""/>
        <dsp:cNvSpPr/>
      </dsp:nvSpPr>
      <dsp:spPr>
        <a:xfrm rot="5400000">
          <a:off x="-222646" y="2801154"/>
          <a:ext cx="1484312" cy="1039018"/>
        </a:xfrm>
        <a:prstGeom prst="chevron">
          <a:avLst/>
        </a:prstGeom>
        <a:solidFill>
          <a:schemeClr val="accent4">
            <a:hueOff val="-4464770"/>
            <a:satOff val="26899"/>
            <a:lumOff val="2156"/>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itchFamily="34" charset="-122"/>
              <a:ea typeface="微软雅黑" pitchFamily="34" charset="-122"/>
            </a:rPr>
            <a:t>结果</a:t>
          </a:r>
          <a:endParaRPr lang="zh-CN" altLang="en-US" sz="1900" kern="1200" dirty="0">
            <a:latin typeface="微软雅黑" pitchFamily="34" charset="-122"/>
            <a:ea typeface="微软雅黑" pitchFamily="34" charset="-122"/>
          </a:endParaRPr>
        </a:p>
      </dsp:txBody>
      <dsp:txXfrm rot="-5400000">
        <a:off x="1" y="3098016"/>
        <a:ext cx="1039018" cy="445294"/>
      </dsp:txXfrm>
    </dsp:sp>
    <dsp:sp modelId="{91E90983-B7D6-4C1E-AB12-96624A91B86D}">
      <dsp:nvSpPr>
        <dsp:cNvPr id="0" name=""/>
        <dsp:cNvSpPr/>
      </dsp:nvSpPr>
      <dsp:spPr>
        <a:xfrm rot="5400000">
          <a:off x="3421483" y="196042"/>
          <a:ext cx="964803" cy="5729733"/>
        </a:xfrm>
        <a:prstGeom prst="round2SameRect">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ts val="1500"/>
            </a:lnSpc>
            <a:spcBef>
              <a:spcPct val="0"/>
            </a:spcBef>
            <a:spcAft>
              <a:spcPct val="15000"/>
            </a:spcAft>
            <a:buChar char="••"/>
          </a:pPr>
          <a:r>
            <a:rPr lang="zh-CN" altLang="en-US" sz="2000" kern="1200" dirty="0" smtClean="0">
              <a:latin typeface="微软雅黑" pitchFamily="34" charset="-122"/>
              <a:ea typeface="微软雅黑" pitchFamily="34" charset="-122"/>
            </a:rPr>
            <a:t>查看结果</a:t>
          </a:r>
          <a:endParaRPr lang="zh-CN" altLang="en-US" sz="2000" kern="1200" dirty="0">
            <a:latin typeface="微软雅黑" pitchFamily="34" charset="-122"/>
            <a:ea typeface="微软雅黑" pitchFamily="34" charset="-122"/>
          </a:endParaRPr>
        </a:p>
      </dsp:txBody>
      <dsp:txXfrm rot="-5400000">
        <a:off x="1039018" y="2625605"/>
        <a:ext cx="5682635" cy="8706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E2C366-C0CE-48E7-8895-62B65D6A69E0}">
      <dsp:nvSpPr>
        <dsp:cNvPr id="0" name=""/>
        <dsp:cNvSpPr/>
      </dsp:nvSpPr>
      <dsp:spPr>
        <a:xfrm rot="5400000">
          <a:off x="-222646" y="223826"/>
          <a:ext cx="1484312" cy="1039018"/>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itchFamily="34" charset="-122"/>
              <a:ea typeface="微软雅黑" pitchFamily="34" charset="-122"/>
            </a:rPr>
            <a:t>上传数据</a:t>
          </a:r>
          <a:endParaRPr lang="zh-CN" altLang="en-US" sz="1900" kern="1200" dirty="0">
            <a:latin typeface="微软雅黑" pitchFamily="34" charset="-122"/>
            <a:ea typeface="微软雅黑" pitchFamily="34" charset="-122"/>
          </a:endParaRPr>
        </a:p>
      </dsp:txBody>
      <dsp:txXfrm rot="-5400000">
        <a:off x="1" y="520688"/>
        <a:ext cx="1039018" cy="445294"/>
      </dsp:txXfrm>
    </dsp:sp>
    <dsp:sp modelId="{5ADF759C-79D0-4233-A7AF-43E77A5AE011}">
      <dsp:nvSpPr>
        <dsp:cNvPr id="0" name=""/>
        <dsp:cNvSpPr/>
      </dsp:nvSpPr>
      <dsp:spPr>
        <a:xfrm rot="5400000">
          <a:off x="2161343" y="-1121145"/>
          <a:ext cx="964803" cy="3209453"/>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ctr" defTabSz="844550">
            <a:lnSpc>
              <a:spcPts val="1600"/>
            </a:lnSpc>
            <a:spcBef>
              <a:spcPct val="0"/>
            </a:spcBef>
            <a:spcAft>
              <a:spcPct val="15000"/>
            </a:spcAft>
            <a:buChar char="••"/>
          </a:pPr>
          <a:r>
            <a:rPr lang="zh-CN" altLang="en-US" sz="1900" kern="1200" dirty="0" smtClean="0">
              <a:latin typeface="微软雅黑" pitchFamily="34" charset="-122"/>
              <a:ea typeface="微软雅黑" pitchFamily="34" charset="-122"/>
            </a:rPr>
            <a:t>新建项目</a:t>
          </a:r>
          <a:endParaRPr lang="zh-CN" altLang="en-US" sz="1900" kern="1200" dirty="0">
            <a:latin typeface="微软雅黑" pitchFamily="34" charset="-122"/>
            <a:ea typeface="微软雅黑" pitchFamily="34" charset="-122"/>
          </a:endParaRPr>
        </a:p>
        <a:p>
          <a:pPr marL="171450" lvl="1" indent="-171450" algn="ctr" defTabSz="844550">
            <a:lnSpc>
              <a:spcPts val="1600"/>
            </a:lnSpc>
            <a:spcBef>
              <a:spcPct val="0"/>
            </a:spcBef>
            <a:spcAft>
              <a:spcPct val="15000"/>
            </a:spcAft>
            <a:buChar char="••"/>
          </a:pPr>
          <a:r>
            <a:rPr lang="zh-CN" altLang="en-US" sz="1900" kern="1200" dirty="0" smtClean="0">
              <a:latin typeface="微软雅黑" pitchFamily="34" charset="-122"/>
              <a:ea typeface="微软雅黑" pitchFamily="34" charset="-122"/>
            </a:rPr>
            <a:t>上传数据</a:t>
          </a:r>
          <a:endParaRPr lang="zh-CN" altLang="en-US" sz="1900" kern="1200" dirty="0">
            <a:latin typeface="微软雅黑" pitchFamily="34" charset="-122"/>
            <a:ea typeface="微软雅黑" pitchFamily="34" charset="-122"/>
          </a:endParaRPr>
        </a:p>
      </dsp:txBody>
      <dsp:txXfrm rot="-5400000">
        <a:off x="1039018" y="48278"/>
        <a:ext cx="3162355" cy="870607"/>
      </dsp:txXfrm>
    </dsp:sp>
    <dsp:sp modelId="{2804DC32-921C-43C1-8CDD-411EC4FB0D99}">
      <dsp:nvSpPr>
        <dsp:cNvPr id="0" name=""/>
        <dsp:cNvSpPr/>
      </dsp:nvSpPr>
      <dsp:spPr>
        <a:xfrm rot="5400000">
          <a:off x="-222646" y="1512490"/>
          <a:ext cx="1484312" cy="1039018"/>
        </a:xfrm>
        <a:prstGeom prst="chevron">
          <a:avLst/>
        </a:prstGeom>
        <a:solidFill>
          <a:schemeClr val="accent4">
            <a:hueOff val="-2232385"/>
            <a:satOff val="13449"/>
            <a:lumOff val="1078"/>
            <a:alphaOff val="0"/>
          </a:schemeClr>
        </a:solidFill>
        <a:ln w="25400" cap="flat" cmpd="sng" algn="ctr">
          <a:solidFill>
            <a:schemeClr val="accent4">
              <a:hueOff val="-2232385"/>
              <a:satOff val="13449"/>
              <a:lumOff val="107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itchFamily="34" charset="-122"/>
              <a:ea typeface="微软雅黑" pitchFamily="34" charset="-122"/>
            </a:rPr>
            <a:t>数据分析</a:t>
          </a:r>
          <a:endParaRPr lang="zh-CN" altLang="en-US" sz="1900" kern="1200" dirty="0">
            <a:latin typeface="微软雅黑" pitchFamily="34" charset="-122"/>
            <a:ea typeface="微软雅黑" pitchFamily="34" charset="-122"/>
          </a:endParaRPr>
        </a:p>
      </dsp:txBody>
      <dsp:txXfrm rot="-5400000">
        <a:off x="1" y="1809352"/>
        <a:ext cx="1039018" cy="445294"/>
      </dsp:txXfrm>
    </dsp:sp>
    <dsp:sp modelId="{E3425E3E-07AB-40A8-AACD-63425B0D557A}">
      <dsp:nvSpPr>
        <dsp:cNvPr id="0" name=""/>
        <dsp:cNvSpPr/>
      </dsp:nvSpPr>
      <dsp:spPr>
        <a:xfrm rot="5400000">
          <a:off x="2161343" y="167518"/>
          <a:ext cx="964803" cy="3209453"/>
        </a:xfrm>
        <a:prstGeom prst="round2SameRect">
          <a:avLst/>
        </a:prstGeom>
        <a:solidFill>
          <a:schemeClr val="lt1">
            <a:alpha val="90000"/>
            <a:hueOff val="0"/>
            <a:satOff val="0"/>
            <a:lumOff val="0"/>
            <a:alphaOff val="0"/>
          </a:schemeClr>
        </a:solidFill>
        <a:ln w="25400" cap="flat" cmpd="sng" algn="ctr">
          <a:solidFill>
            <a:schemeClr val="accent4">
              <a:hueOff val="-2232385"/>
              <a:satOff val="13449"/>
              <a:lumOff val="1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ctr" defTabSz="844550">
            <a:lnSpc>
              <a:spcPct val="90000"/>
            </a:lnSpc>
            <a:spcBef>
              <a:spcPct val="0"/>
            </a:spcBef>
            <a:spcAft>
              <a:spcPct val="15000"/>
            </a:spcAft>
            <a:buChar char="••"/>
          </a:pPr>
          <a:r>
            <a:rPr lang="zh-CN" altLang="en-US" sz="1900" kern="1200" dirty="0" smtClean="0">
              <a:latin typeface="微软雅黑" pitchFamily="34" charset="-122"/>
              <a:ea typeface="微软雅黑" pitchFamily="34" charset="-122"/>
            </a:rPr>
            <a:t>数据预处理</a:t>
          </a:r>
          <a:endParaRPr lang="zh-CN" altLang="en-US" sz="1900" kern="1200" dirty="0">
            <a:latin typeface="微软雅黑" pitchFamily="34" charset="-122"/>
            <a:ea typeface="微软雅黑" pitchFamily="34" charset="-122"/>
          </a:endParaRPr>
        </a:p>
        <a:p>
          <a:pPr marL="171450" lvl="1" indent="-171450" algn="ctr" defTabSz="844550">
            <a:lnSpc>
              <a:spcPct val="90000"/>
            </a:lnSpc>
            <a:spcBef>
              <a:spcPct val="0"/>
            </a:spcBef>
            <a:spcAft>
              <a:spcPct val="15000"/>
            </a:spcAft>
            <a:buChar char="••"/>
          </a:pPr>
          <a:endParaRPr lang="zh-CN" altLang="en-US" sz="1900" kern="1200" dirty="0">
            <a:latin typeface="微软雅黑" pitchFamily="34" charset="-122"/>
            <a:ea typeface="微软雅黑" pitchFamily="34" charset="-122"/>
          </a:endParaRPr>
        </a:p>
      </dsp:txBody>
      <dsp:txXfrm rot="-5400000">
        <a:off x="1039018" y="1336941"/>
        <a:ext cx="3162355" cy="870607"/>
      </dsp:txXfrm>
    </dsp:sp>
    <dsp:sp modelId="{23BDCF77-14BC-43AE-8AF4-85CBCD602439}">
      <dsp:nvSpPr>
        <dsp:cNvPr id="0" name=""/>
        <dsp:cNvSpPr/>
      </dsp:nvSpPr>
      <dsp:spPr>
        <a:xfrm rot="5400000">
          <a:off x="-222646" y="2801154"/>
          <a:ext cx="1484312" cy="1039018"/>
        </a:xfrm>
        <a:prstGeom prst="chevron">
          <a:avLst/>
        </a:prstGeom>
        <a:solidFill>
          <a:schemeClr val="accent4">
            <a:hueOff val="-4464770"/>
            <a:satOff val="26899"/>
            <a:lumOff val="2156"/>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微软雅黑" pitchFamily="34" charset="-122"/>
              <a:ea typeface="微软雅黑" pitchFamily="34" charset="-122"/>
            </a:rPr>
            <a:t>查看结果</a:t>
          </a:r>
          <a:endParaRPr lang="zh-CN" altLang="en-US" sz="1900" kern="1200" dirty="0">
            <a:latin typeface="微软雅黑" pitchFamily="34" charset="-122"/>
            <a:ea typeface="微软雅黑" pitchFamily="34" charset="-122"/>
          </a:endParaRPr>
        </a:p>
      </dsp:txBody>
      <dsp:txXfrm rot="-5400000">
        <a:off x="1" y="3098016"/>
        <a:ext cx="1039018" cy="445294"/>
      </dsp:txXfrm>
    </dsp:sp>
    <dsp:sp modelId="{91E90983-B7D6-4C1E-AB12-96624A91B86D}">
      <dsp:nvSpPr>
        <dsp:cNvPr id="0" name=""/>
        <dsp:cNvSpPr/>
      </dsp:nvSpPr>
      <dsp:spPr>
        <a:xfrm rot="5400000">
          <a:off x="2161343" y="1456182"/>
          <a:ext cx="964803" cy="3209453"/>
        </a:xfrm>
        <a:prstGeom prst="round2SameRect">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ctr" defTabSz="844550">
            <a:lnSpc>
              <a:spcPts val="1500"/>
            </a:lnSpc>
            <a:spcBef>
              <a:spcPct val="0"/>
            </a:spcBef>
            <a:spcAft>
              <a:spcPct val="15000"/>
            </a:spcAft>
            <a:buChar char="••"/>
          </a:pPr>
          <a:r>
            <a:rPr lang="zh-CN" altLang="en-US" sz="1900" kern="1200" dirty="0" smtClean="0">
              <a:latin typeface="微软雅黑" pitchFamily="34" charset="-122"/>
              <a:ea typeface="微软雅黑" pitchFamily="34" charset="-122"/>
            </a:rPr>
            <a:t>在线查看</a:t>
          </a:r>
          <a:endParaRPr lang="zh-CN" altLang="en-US" sz="1900" kern="1200" dirty="0">
            <a:latin typeface="微软雅黑" pitchFamily="34" charset="-122"/>
            <a:ea typeface="微软雅黑" pitchFamily="34" charset="-122"/>
          </a:endParaRPr>
        </a:p>
        <a:p>
          <a:pPr marL="171450" lvl="1" indent="-171450" algn="ctr" defTabSz="844550">
            <a:lnSpc>
              <a:spcPts val="1500"/>
            </a:lnSpc>
            <a:spcBef>
              <a:spcPct val="0"/>
            </a:spcBef>
            <a:spcAft>
              <a:spcPct val="15000"/>
            </a:spcAft>
            <a:buChar char="••"/>
          </a:pPr>
          <a:r>
            <a:rPr lang="zh-CN" altLang="en-US" sz="1900" kern="1200" dirty="0" smtClean="0">
              <a:latin typeface="微软雅黑" pitchFamily="34" charset="-122"/>
              <a:ea typeface="微软雅黑" pitchFamily="34" charset="-122"/>
            </a:rPr>
            <a:t>结果下载</a:t>
          </a:r>
          <a:endParaRPr lang="zh-CN" altLang="en-US" sz="1900" kern="1200" dirty="0">
            <a:latin typeface="微软雅黑" pitchFamily="34" charset="-122"/>
            <a:ea typeface="微软雅黑" pitchFamily="34" charset="-122"/>
          </a:endParaRPr>
        </a:p>
      </dsp:txBody>
      <dsp:txXfrm rot="-5400000">
        <a:off x="1039018" y="2625605"/>
        <a:ext cx="3162355" cy="8706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12729-F29E-4B66-AE02-7A15599BB47A}">
      <dsp:nvSpPr>
        <dsp:cNvPr id="0" name=""/>
        <dsp:cNvSpPr/>
      </dsp:nvSpPr>
      <dsp:spPr>
        <a:xfrm rot="5400000">
          <a:off x="-199621" y="201606"/>
          <a:ext cx="1330811" cy="931568"/>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zh-CN" altLang="en-US" sz="2400" kern="1200"/>
        </a:p>
      </dsp:txBody>
      <dsp:txXfrm rot="-5400000">
        <a:off x="1" y="467768"/>
        <a:ext cx="931568" cy="399243"/>
      </dsp:txXfrm>
    </dsp:sp>
    <dsp:sp modelId="{95DE598D-6673-46C2-BF43-26AC22BAB4AD}">
      <dsp:nvSpPr>
        <dsp:cNvPr id="0" name=""/>
        <dsp:cNvSpPr/>
      </dsp:nvSpPr>
      <dsp:spPr>
        <a:xfrm rot="5400000">
          <a:off x="2661562" y="-1728009"/>
          <a:ext cx="865027" cy="4325015"/>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t>创建标准品库项目</a:t>
          </a:r>
          <a:endParaRPr lang="zh-CN" altLang="en-US" sz="1500" kern="1200" dirty="0"/>
        </a:p>
        <a:p>
          <a:pPr marL="114300" lvl="1" indent="-114300" algn="l" defTabSz="666750">
            <a:lnSpc>
              <a:spcPct val="90000"/>
            </a:lnSpc>
            <a:spcBef>
              <a:spcPct val="0"/>
            </a:spcBef>
            <a:spcAft>
              <a:spcPct val="15000"/>
            </a:spcAft>
            <a:buChar char="••"/>
          </a:pPr>
          <a:endParaRPr lang="zh-CN" altLang="en-US" sz="1500" kern="1200" dirty="0"/>
        </a:p>
      </dsp:txBody>
      <dsp:txXfrm rot="-5400000">
        <a:off x="931569" y="44211"/>
        <a:ext cx="4282788" cy="780573"/>
      </dsp:txXfrm>
    </dsp:sp>
    <dsp:sp modelId="{106C54E9-7EB7-445B-9755-C1A1D3B7ABCA}">
      <dsp:nvSpPr>
        <dsp:cNvPr id="0" name=""/>
        <dsp:cNvSpPr/>
      </dsp:nvSpPr>
      <dsp:spPr>
        <a:xfrm rot="5400000">
          <a:off x="-199621" y="1334415"/>
          <a:ext cx="1330811" cy="931568"/>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zh-CN" altLang="en-US" sz="2400" kern="1200"/>
        </a:p>
      </dsp:txBody>
      <dsp:txXfrm rot="-5400000">
        <a:off x="1" y="1600577"/>
        <a:ext cx="931568" cy="399243"/>
      </dsp:txXfrm>
    </dsp:sp>
    <dsp:sp modelId="{BC251D36-F7A8-4F60-A2B4-1E51659DFE98}">
      <dsp:nvSpPr>
        <dsp:cNvPr id="0" name=""/>
        <dsp:cNvSpPr/>
      </dsp:nvSpPr>
      <dsp:spPr>
        <a:xfrm rot="5400000">
          <a:off x="2661562" y="-595199"/>
          <a:ext cx="865027" cy="4325015"/>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t>上传标准品库原始数据文件</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上传对应的注释信息</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编辑构建任务参数</a:t>
          </a:r>
          <a:endParaRPr lang="zh-CN" altLang="en-US" sz="1500" kern="1200" dirty="0"/>
        </a:p>
      </dsp:txBody>
      <dsp:txXfrm rot="-5400000">
        <a:off x="931569" y="1177021"/>
        <a:ext cx="4282788" cy="780573"/>
      </dsp:txXfrm>
    </dsp:sp>
    <dsp:sp modelId="{F1FABA56-4CD9-4E0C-8903-3B6DF89A5350}">
      <dsp:nvSpPr>
        <dsp:cNvPr id="0" name=""/>
        <dsp:cNvSpPr/>
      </dsp:nvSpPr>
      <dsp:spPr>
        <a:xfrm rot="5400000">
          <a:off x="-199621" y="2467224"/>
          <a:ext cx="1330811" cy="931568"/>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zh-CN" altLang="en-US" sz="2400" kern="1200"/>
        </a:p>
      </dsp:txBody>
      <dsp:txXfrm rot="-5400000">
        <a:off x="1" y="2733386"/>
        <a:ext cx="931568" cy="399243"/>
      </dsp:txXfrm>
    </dsp:sp>
    <dsp:sp modelId="{1D7C740A-8832-4BA6-BDE0-7F09673A3DAF}">
      <dsp:nvSpPr>
        <dsp:cNvPr id="0" name=""/>
        <dsp:cNvSpPr/>
      </dsp:nvSpPr>
      <dsp:spPr>
        <a:xfrm rot="5400000">
          <a:off x="2661562" y="537609"/>
          <a:ext cx="865027" cy="4325015"/>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t>标准品库自动化构建成功</a:t>
          </a:r>
          <a:endParaRPr lang="zh-CN" altLang="en-US" sz="1500" kern="1200" dirty="0"/>
        </a:p>
        <a:p>
          <a:pPr marL="114300" lvl="1" indent="-114300" algn="l" defTabSz="666750">
            <a:lnSpc>
              <a:spcPct val="90000"/>
            </a:lnSpc>
            <a:spcBef>
              <a:spcPct val="0"/>
            </a:spcBef>
            <a:spcAft>
              <a:spcPct val="15000"/>
            </a:spcAft>
            <a:buChar char="••"/>
          </a:pPr>
          <a:endParaRPr lang="zh-CN" altLang="en-US" sz="1500" kern="1200" dirty="0"/>
        </a:p>
      </dsp:txBody>
      <dsp:txXfrm rot="-5400000">
        <a:off x="931569" y="2309830"/>
        <a:ext cx="4282788" cy="78057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218CF8-7339-443A-8524-7D11ADAF0DB6}" type="datetimeFigureOut">
              <a:rPr lang="zh-CN" altLang="en-US" smtClean="0"/>
              <a:t>2019/1/24 Thursday</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80F631-D891-4B94-9B11-B4253EDFD1DB}" type="slidenum">
              <a:rPr lang="zh-CN" altLang="en-US" smtClean="0"/>
              <a:t>‹#›</a:t>
            </a:fld>
            <a:endParaRPr lang="zh-CN" altLang="en-US"/>
          </a:p>
        </p:txBody>
      </p:sp>
    </p:spTree>
    <p:extLst>
      <p:ext uri="{BB962C8B-B14F-4D97-AF65-F5344CB8AC3E}">
        <p14:creationId xmlns:p14="http://schemas.microsoft.com/office/powerpoint/2010/main" val="3725742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80F631-D891-4B94-9B11-B4253EDFD1DB}" type="slidenum">
              <a:rPr lang="zh-CN" altLang="en-US" smtClean="0"/>
              <a:t>2</a:t>
            </a:fld>
            <a:endParaRPr lang="zh-CN" altLang="en-US"/>
          </a:p>
        </p:txBody>
      </p:sp>
    </p:spTree>
    <p:extLst>
      <p:ext uri="{BB962C8B-B14F-4D97-AF65-F5344CB8AC3E}">
        <p14:creationId xmlns:p14="http://schemas.microsoft.com/office/powerpoint/2010/main" val="3537810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知识付费的时代，好的产品也不是免费的</a:t>
            </a:r>
            <a:endParaRPr lang="zh-CN" altLang="en-US" dirty="0"/>
          </a:p>
        </p:txBody>
      </p:sp>
      <p:sp>
        <p:nvSpPr>
          <p:cNvPr id="4" name="灯片编号占位符 3"/>
          <p:cNvSpPr>
            <a:spLocks noGrp="1"/>
          </p:cNvSpPr>
          <p:nvPr>
            <p:ph type="sldNum" sz="quarter" idx="10"/>
          </p:nvPr>
        </p:nvSpPr>
        <p:spPr/>
        <p:txBody>
          <a:bodyPr/>
          <a:lstStyle/>
          <a:p>
            <a:fld id="{2780F631-D891-4B94-9B11-B4253EDFD1DB}" type="slidenum">
              <a:rPr lang="zh-CN" altLang="en-US" smtClean="0"/>
              <a:t>4</a:t>
            </a:fld>
            <a:endParaRPr lang="zh-CN" altLang="en-US"/>
          </a:p>
        </p:txBody>
      </p:sp>
    </p:spTree>
    <p:extLst>
      <p:ext uri="{BB962C8B-B14F-4D97-AF65-F5344CB8AC3E}">
        <p14:creationId xmlns:p14="http://schemas.microsoft.com/office/powerpoint/2010/main" val="4241349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主要功能：将原始数据进行解卷积，获得包含质荷比、截留时间、峰面积等信息的数据矩阵</a:t>
            </a:r>
          </a:p>
          <a:p>
            <a:endParaRPr lang="zh-CN" altLang="en-US" dirty="0"/>
          </a:p>
        </p:txBody>
      </p:sp>
      <p:sp>
        <p:nvSpPr>
          <p:cNvPr id="4" name="灯片编号占位符 3"/>
          <p:cNvSpPr>
            <a:spLocks noGrp="1"/>
          </p:cNvSpPr>
          <p:nvPr>
            <p:ph type="sldNum" sz="quarter" idx="10"/>
          </p:nvPr>
        </p:nvSpPr>
        <p:spPr/>
        <p:txBody>
          <a:bodyPr/>
          <a:lstStyle/>
          <a:p>
            <a:fld id="{2780F631-D891-4B94-9B11-B4253EDFD1DB}" type="slidenum">
              <a:rPr lang="zh-CN" altLang="en-US" smtClean="0"/>
              <a:t>5</a:t>
            </a:fld>
            <a:endParaRPr lang="zh-CN" altLang="en-US"/>
          </a:p>
        </p:txBody>
      </p:sp>
    </p:spTree>
    <p:extLst>
      <p:ext uri="{BB962C8B-B14F-4D97-AF65-F5344CB8AC3E}">
        <p14:creationId xmlns:p14="http://schemas.microsoft.com/office/powerpoint/2010/main" val="1954688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FF0000"/>
                </a:solidFill>
              </a:rPr>
              <a:t>上传速度很快 </a:t>
            </a:r>
            <a:r>
              <a:rPr lang="en-US" altLang="zh-CN" dirty="0" smtClean="0">
                <a:solidFill>
                  <a:srgbClr val="FF0000"/>
                </a:solidFill>
              </a:rPr>
              <a:t>M/s</a:t>
            </a:r>
          </a:p>
          <a:p>
            <a:endParaRPr lang="zh-CN" altLang="en-US" dirty="0"/>
          </a:p>
        </p:txBody>
      </p:sp>
      <p:sp>
        <p:nvSpPr>
          <p:cNvPr id="4" name="灯片编号占位符 3"/>
          <p:cNvSpPr>
            <a:spLocks noGrp="1"/>
          </p:cNvSpPr>
          <p:nvPr>
            <p:ph type="sldNum" sz="quarter" idx="10"/>
          </p:nvPr>
        </p:nvSpPr>
        <p:spPr/>
        <p:txBody>
          <a:bodyPr/>
          <a:lstStyle/>
          <a:p>
            <a:fld id="{2780F631-D891-4B94-9B11-B4253EDFD1DB}" type="slidenum">
              <a:rPr lang="zh-CN" altLang="en-US" smtClean="0"/>
              <a:t>8</a:t>
            </a:fld>
            <a:endParaRPr lang="zh-CN" altLang="en-US"/>
          </a:p>
        </p:txBody>
      </p:sp>
    </p:spTree>
    <p:extLst>
      <p:ext uri="{BB962C8B-B14F-4D97-AF65-F5344CB8AC3E}">
        <p14:creationId xmlns:p14="http://schemas.microsoft.com/office/powerpoint/2010/main" val="1498070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80F631-D891-4B94-9B11-B4253EDFD1DB}" type="slidenum">
              <a:rPr lang="zh-CN" altLang="en-US" smtClean="0"/>
              <a:t>42</a:t>
            </a:fld>
            <a:endParaRPr lang="zh-CN" altLang="en-US"/>
          </a:p>
        </p:txBody>
      </p:sp>
    </p:spTree>
    <p:extLst>
      <p:ext uri="{BB962C8B-B14F-4D97-AF65-F5344CB8AC3E}">
        <p14:creationId xmlns:p14="http://schemas.microsoft.com/office/powerpoint/2010/main" val="3363377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C9EB622-CC93-4DD0-BFCD-E0FF9424F005}" type="datetime1">
              <a:rPr lang="zh-CN" altLang="en-US" smtClean="0"/>
              <a:t>2019/1/24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1C2871-B466-4B0D-AD0B-D5BF1C7B341F}" type="datetime1">
              <a:rPr lang="zh-CN" altLang="en-US" smtClean="0"/>
              <a:t>2019/1/24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AA2564-813F-46DD-A463-7A963B0317BE}" type="datetime1">
              <a:rPr lang="zh-CN" altLang="en-US" smtClean="0"/>
              <a:t>2019/1/24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4031AB-2422-413D-98DA-CA7428E71EFB}" type="datetime1">
              <a:rPr lang="zh-CN" altLang="en-US" smtClean="0"/>
              <a:t>2019/1/24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845E6C2-07A0-4408-AFD5-07B266D6A5B0}" type="datetime1">
              <a:rPr lang="zh-CN" altLang="en-US" smtClean="0"/>
              <a:t>2019/1/24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B3530FF-63E6-429C-BF33-E83DC467AC4F}" type="datetime1">
              <a:rPr lang="zh-CN" altLang="en-US" smtClean="0"/>
              <a:t>2019/1/24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0F579D4-70F3-48BF-85EA-6FC94582D776}" type="datetime1">
              <a:rPr lang="zh-CN" altLang="en-US" smtClean="0"/>
              <a:t>2019/1/24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C48D779-94C4-416B-9CE9-61FD5174AEF5}" type="datetime1">
              <a:rPr lang="zh-CN" altLang="en-US" smtClean="0"/>
              <a:t>2019/1/24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92D37D-574D-4739-8C72-7008747F4ED9}" type="datetime1">
              <a:rPr lang="zh-CN" altLang="en-US" smtClean="0"/>
              <a:t>2019/1/24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448C608-4360-4B37-8C31-8F86D1410441}" type="datetime1">
              <a:rPr lang="zh-CN" altLang="en-US" smtClean="0"/>
              <a:t>2019/1/24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1A1D9BC-590C-4168-87A6-3DE7A81153B6}" type="datetime1">
              <a:rPr lang="zh-CN" altLang="en-US" smtClean="0"/>
              <a:t>2019/1/24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40A37BB1-315A-40E2-8F30-A19D5F80348E}" type="datetime1">
              <a:rPr lang="zh-CN" altLang="en-US" smtClean="0"/>
              <a:t>2019/1/24 Thursday</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help.biodeep.cn/" TargetMode="External"/><Relationship Id="rId3" Type="http://schemas.openxmlformats.org/officeDocument/2006/relationships/diagramLayout" Target="../diagrams/layout2.xml"/><Relationship Id="rId7" Type="http://schemas.openxmlformats.org/officeDocument/2006/relationships/image" Target="../media/image2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msms.biodeep.cn/new_task.php?app=new_task"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help.biodeep.cn/" TargetMode="Externa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hyperlink" Target="http://help.biodeep.cn/#metadiscovery/1.7dataformat.md" TargetMode="External"/><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diagramLayout" Target="../diagrams/layout4.xml"/><Relationship Id="rId7" Type="http://schemas.openxmlformats.org/officeDocument/2006/relationships/image" Target="../media/image2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hyperlink" Target="http://help.biodeep.cn/"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my.biodeep.cn/index.php?app=balance#account_recharge" TargetMode="External"/><Relationship Id="rId4" Type="http://schemas.openxmlformats.org/officeDocument/2006/relationships/hyperlink" Target="http://help.biodeep.cn/#platform/3.0getMoney.md"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4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msms.biodeep.cn/biodeepDB.php?app=index" TargetMode="External"/><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hyperlink" Target="http://help.biodeep.cn/" TargetMode="External"/><Relationship Id="rId4" Type="http://schemas.openxmlformats.org/officeDocument/2006/relationships/image" Target="../media/image70.png"/></Relationships>
</file>

<file path=ppt/slides/_rels/slide4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6.jpeg"/><Relationship Id="rId5" Type="http://schemas.openxmlformats.org/officeDocument/2006/relationships/image" Target="../media/image75.png"/><Relationship Id="rId4" Type="http://schemas.openxmlformats.org/officeDocument/2006/relationships/image" Target="../media/image74.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hyperlink" Target="http://help.biodeep.c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mz.biodeep.cn/index.php/index/project_home"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proteowizard.sourceforge.net/" TargetMode="Externa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49104" y="1417340"/>
            <a:ext cx="8064896" cy="1872208"/>
          </a:xfrm>
        </p:spPr>
        <p:txBody>
          <a:bodyPr>
            <a:normAutofit/>
          </a:bodyPr>
          <a:lstStyle/>
          <a:p>
            <a:pPr>
              <a:lnSpc>
                <a:spcPct val="150000"/>
              </a:lnSpc>
            </a:pPr>
            <a:r>
              <a:rPr lang="en-US" altLang="zh-CN" sz="4000" b="1" dirty="0" smtClean="0">
                <a:solidFill>
                  <a:schemeClr val="bg1"/>
                </a:solidFill>
              </a:rPr>
              <a:t>Biodeep</a:t>
            </a:r>
            <a:r>
              <a:rPr lang="en-US" altLang="zh-CN" sz="4000" b="1" baseline="30000" dirty="0" smtClean="0">
                <a:solidFill>
                  <a:schemeClr val="bg1"/>
                </a:solidFill>
              </a:rPr>
              <a:t>TM</a:t>
            </a:r>
            <a:r>
              <a:rPr lang="en-US" altLang="zh-CN" sz="4000" b="1" dirty="0" smtClean="0">
                <a:solidFill>
                  <a:schemeClr val="bg1"/>
                </a:solidFill>
              </a:rPr>
              <a:t/>
            </a:r>
            <a:br>
              <a:rPr lang="en-US" altLang="zh-CN" sz="4000" b="1" dirty="0" smtClean="0">
                <a:solidFill>
                  <a:schemeClr val="bg1"/>
                </a:solidFill>
              </a:rPr>
            </a:br>
            <a:r>
              <a:rPr lang="zh-CN" altLang="en-US" sz="1600" b="1" dirty="0" smtClean="0">
                <a:solidFill>
                  <a:schemeClr val="bg1"/>
                </a:solidFill>
                <a:latin typeface="微软雅黑" pitchFamily="34" charset="-122"/>
                <a:ea typeface="微软雅黑" pitchFamily="34" charset="-122"/>
              </a:rPr>
              <a:t>全球领先的代谢组学云分析平台</a:t>
            </a:r>
            <a:r>
              <a:rPr lang="en-US" altLang="zh-CN" sz="1600" b="1" dirty="0" smtClean="0">
                <a:solidFill>
                  <a:schemeClr val="bg1"/>
                </a:solidFill>
                <a:latin typeface="微软雅黑" pitchFamily="34" charset="-122"/>
                <a:ea typeface="微软雅黑" pitchFamily="34" charset="-122"/>
              </a:rPr>
              <a:t/>
            </a:r>
            <a:br>
              <a:rPr lang="en-US" altLang="zh-CN" sz="1600" b="1" dirty="0" smtClean="0">
                <a:solidFill>
                  <a:schemeClr val="bg1"/>
                </a:solidFill>
                <a:latin typeface="微软雅黑" pitchFamily="34" charset="-122"/>
                <a:ea typeface="微软雅黑" pitchFamily="34" charset="-122"/>
              </a:rPr>
            </a:br>
            <a:r>
              <a:rPr lang="en-US" altLang="zh-CN" sz="1600" b="1" dirty="0" smtClean="0">
                <a:solidFill>
                  <a:schemeClr val="bg1"/>
                </a:solidFill>
                <a:latin typeface="Calibri" pitchFamily="34" charset="0"/>
                <a:ea typeface="微软雅黑" pitchFamily="34" charset="-122"/>
              </a:rPr>
              <a:t>Biodeep Online</a:t>
            </a:r>
            <a:r>
              <a:rPr lang="zh-CN" altLang="en-US" sz="1600" b="1" dirty="0" smtClean="0">
                <a:solidFill>
                  <a:schemeClr val="bg1"/>
                </a:solidFill>
                <a:latin typeface="微软雅黑" pitchFamily="34" charset="-122"/>
                <a:ea typeface="微软雅黑" pitchFamily="34" charset="-122"/>
              </a:rPr>
              <a:t>为每位代谢组用户提供生物信息数据的存储、分析</a:t>
            </a:r>
            <a:endParaRPr lang="zh-CN" altLang="en-US" sz="1800" b="1" dirty="0">
              <a:solidFill>
                <a:schemeClr val="bg1"/>
              </a:solidFill>
              <a:latin typeface="微软雅黑" pitchFamily="34" charset="-122"/>
              <a:ea typeface="微软雅黑" pitchFamily="34" charset="-122"/>
            </a:endParaRPr>
          </a:p>
        </p:txBody>
      </p:sp>
      <p:pic>
        <p:nvPicPr>
          <p:cNvPr id="3075" name="Picture 3" descr="E:\Biodeep\Biodeep开发\201812Biodeep展会素材\公司Logo.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05399" y="337220"/>
            <a:ext cx="1965285" cy="586004"/>
          </a:xfrm>
          <a:prstGeom prst="rect">
            <a:avLst/>
          </a:prstGeom>
          <a:noFill/>
          <a:extLst>
            <a:ext uri="{909E8E84-426E-40DD-AFC4-6F175D3DCCD1}">
              <a14:hiddenFill xmlns:a14="http://schemas.microsoft.com/office/drawing/2010/main">
                <a:solidFill>
                  <a:srgbClr val="FFFFFF"/>
                </a:solidFill>
              </a14:hiddenFill>
            </a:ext>
          </a:extLst>
        </p:spPr>
      </p:pic>
      <p:sp>
        <p:nvSpPr>
          <p:cNvPr id="17" name="标题 1"/>
          <p:cNvSpPr txBox="1">
            <a:spLocks/>
          </p:cNvSpPr>
          <p:nvPr/>
        </p:nvSpPr>
        <p:spPr>
          <a:xfrm>
            <a:off x="7156223" y="4268417"/>
            <a:ext cx="1987777" cy="9361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pPr>
            <a:r>
              <a:rPr lang="zh-CN" altLang="en-US" sz="1800" dirty="0" smtClean="0">
                <a:solidFill>
                  <a:schemeClr val="bg1"/>
                </a:solidFill>
                <a:latin typeface="微软雅黑" pitchFamily="34" charset="-122"/>
                <a:ea typeface="微软雅黑" pitchFamily="34" charset="-122"/>
              </a:rPr>
              <a:t>谢桂纲 于建东</a:t>
            </a:r>
            <a:endParaRPr lang="en-US" altLang="zh-CN" sz="1800" dirty="0" smtClean="0">
              <a:solidFill>
                <a:schemeClr val="bg1"/>
              </a:solidFill>
              <a:latin typeface="微软雅黑" pitchFamily="34" charset="-122"/>
              <a:ea typeface="微软雅黑" pitchFamily="34" charset="-122"/>
            </a:endParaRPr>
          </a:p>
          <a:p>
            <a:pPr algn="l">
              <a:lnSpc>
                <a:spcPct val="150000"/>
              </a:lnSpc>
            </a:pPr>
            <a:r>
              <a:rPr lang="en-US" altLang="zh-CN" sz="1800" dirty="0" smtClean="0">
                <a:solidFill>
                  <a:schemeClr val="bg1"/>
                </a:solidFill>
                <a:ea typeface="微软雅黑" pitchFamily="34" charset="-122"/>
              </a:rPr>
              <a:t>20190118</a:t>
            </a:r>
            <a:endParaRPr lang="zh-CN" altLang="en-US" sz="1800" dirty="0">
              <a:solidFill>
                <a:schemeClr val="bg1"/>
              </a:solidFill>
              <a:ea typeface="微软雅黑" pitchFamily="34" charset="-122"/>
            </a:endParaRPr>
          </a:p>
        </p:txBody>
      </p:sp>
    </p:spTree>
    <p:extLst>
      <p:ext uri="{BB962C8B-B14F-4D97-AF65-F5344CB8AC3E}">
        <p14:creationId xmlns:p14="http://schemas.microsoft.com/office/powerpoint/2010/main" val="1764811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在实验组别列表之中选中需要进行分析的组别，之后点击创建任务按钮，即可开始新建一个分析任务</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314800" y="2713484"/>
            <a:ext cx="3852010" cy="2295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a:spLocks noGrp="1"/>
          </p:cNvSpPr>
          <p:nvPr>
            <p:ph type="title"/>
          </p:nvPr>
        </p:nvSpPr>
        <p:spPr>
          <a:xfrm>
            <a:off x="356854" y="121196"/>
            <a:ext cx="8229600" cy="952500"/>
          </a:xfrm>
        </p:spPr>
        <p:txBody>
          <a:bodyPr>
            <a:normAutofit/>
          </a:bodyPr>
          <a:lstStyle/>
          <a:p>
            <a:pPr algn="l"/>
            <a:r>
              <a:rPr lang="zh-CN" altLang="en-US" sz="3600" b="1" dirty="0" smtClean="0">
                <a:solidFill>
                  <a:srgbClr val="6699FF"/>
                </a:solidFill>
                <a:latin typeface="微软雅黑" pitchFamily="34" charset="-122"/>
                <a:ea typeface="微软雅黑" pitchFamily="34" charset="-122"/>
              </a:rPr>
              <a:t>创建任务</a:t>
            </a:r>
            <a:endParaRPr lang="zh-CN" altLang="en-US" sz="3600" b="1" dirty="0">
              <a:solidFill>
                <a:srgbClr val="6699FF"/>
              </a:solidFill>
              <a:latin typeface="微软雅黑" pitchFamily="34" charset="-122"/>
              <a:ea typeface="微软雅黑" pitchFamily="34" charset="-122"/>
            </a:endParaRPr>
          </a:p>
        </p:txBody>
      </p:sp>
      <p:cxnSp>
        <p:nvCxnSpPr>
          <p:cNvPr id="6" name="直接连接符 5"/>
          <p:cNvCxnSpPr/>
          <p:nvPr/>
        </p:nvCxnSpPr>
        <p:spPr>
          <a:xfrm>
            <a:off x="539552" y="985292"/>
            <a:ext cx="172819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1214250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33500"/>
            <a:ext cx="3826768" cy="3771636"/>
          </a:xfrm>
        </p:spPr>
        <p:txBody>
          <a:bodyPr/>
          <a:lstStyle/>
          <a:p>
            <a:pPr marL="0" indent="0">
              <a:buNone/>
            </a:pPr>
            <a:r>
              <a:rPr lang="zh-CN" altLang="en-US" sz="2800" b="1" dirty="0" smtClean="0">
                <a:solidFill>
                  <a:srgbClr val="6699FF"/>
                </a:solidFill>
                <a:latin typeface="微软雅黑" pitchFamily="34" charset="-122"/>
                <a:ea typeface="微软雅黑" pitchFamily="34" charset="-122"/>
              </a:rPr>
              <a:t>设定解卷积参数</a:t>
            </a:r>
            <a:endParaRPr lang="en-US" altLang="zh-CN" sz="2800" b="1" dirty="0" smtClean="0">
              <a:solidFill>
                <a:srgbClr val="6699FF"/>
              </a:solidFill>
              <a:latin typeface="微软雅黑" pitchFamily="34" charset="-122"/>
              <a:ea typeface="微软雅黑" pitchFamily="34" charset="-122"/>
            </a:endParaRPr>
          </a:p>
          <a:p>
            <a:r>
              <a:rPr lang="zh-CN" altLang="en-US" sz="2400" dirty="0">
                <a:latin typeface="微软雅黑" pitchFamily="34" charset="-122"/>
                <a:ea typeface="微软雅黑" pitchFamily="34" charset="-122"/>
              </a:rPr>
              <a:t>点</a:t>
            </a:r>
            <a:r>
              <a:rPr lang="zh-CN" altLang="en-US" sz="2400" dirty="0" smtClean="0">
                <a:latin typeface="微软雅黑" pitchFamily="34" charset="-122"/>
                <a:ea typeface="微软雅黑" pitchFamily="34" charset="-122"/>
              </a:rPr>
              <a:t>击创建任务之后下一步会需要设定解卷积参数，一般直接使用默认参数即可，也可以针对自己的实验自行调整最佳参数</a:t>
            </a:r>
            <a:endParaRPr lang="en-US" altLang="zh-CN" sz="2400" dirty="0" smtClean="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71600" y="4839562"/>
            <a:ext cx="2304256" cy="480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211960" y="2000806"/>
            <a:ext cx="4827596" cy="337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3347864" y="4834305"/>
            <a:ext cx="720080"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标题 1"/>
          <p:cNvSpPr txBox="1">
            <a:spLocks/>
          </p:cNvSpPr>
          <p:nvPr/>
        </p:nvSpPr>
        <p:spPr>
          <a:xfrm>
            <a:off x="356854" y="121196"/>
            <a:ext cx="8229600" cy="952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b="1" dirty="0" smtClean="0">
                <a:solidFill>
                  <a:srgbClr val="6699FF"/>
                </a:solidFill>
                <a:latin typeface="微软雅黑" pitchFamily="34" charset="-122"/>
                <a:ea typeface="微软雅黑" pitchFamily="34" charset="-122"/>
              </a:rPr>
              <a:t>上传数据</a:t>
            </a:r>
            <a:endParaRPr lang="zh-CN" altLang="en-US" sz="3600" b="1" dirty="0">
              <a:solidFill>
                <a:srgbClr val="6699FF"/>
              </a:solidFill>
              <a:latin typeface="微软雅黑" pitchFamily="34" charset="-122"/>
              <a:ea typeface="微软雅黑" pitchFamily="34" charset="-122"/>
            </a:endParaRPr>
          </a:p>
        </p:txBody>
      </p:sp>
      <p:cxnSp>
        <p:nvCxnSpPr>
          <p:cNvPr id="9" name="直接连接符 8"/>
          <p:cNvCxnSpPr/>
          <p:nvPr/>
        </p:nvCxnSpPr>
        <p:spPr>
          <a:xfrm>
            <a:off x="539552" y="985292"/>
            <a:ext cx="172819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772754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000" dirty="0" smtClean="0">
                <a:latin typeface="微软雅黑" pitchFamily="34" charset="-122"/>
                <a:ea typeface="微软雅黑" pitchFamily="34" charset="-122"/>
              </a:rPr>
              <a:t>任务执行成功之后，可以点击任务标题的链接在线查看结果数据，也可以点击下载结果链接下载结果至本地查看</a:t>
            </a:r>
            <a:endParaRPr lang="en-US" altLang="zh-CN" sz="2000" dirty="0" smtClean="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grpSp>
        <p:nvGrpSpPr>
          <p:cNvPr id="5" name="组合 4"/>
          <p:cNvGrpSpPr/>
          <p:nvPr/>
        </p:nvGrpSpPr>
        <p:grpSpPr>
          <a:xfrm>
            <a:off x="1488" y="2281436"/>
            <a:ext cx="9148920" cy="3043662"/>
            <a:chOff x="-80875" y="2569468"/>
            <a:chExt cx="9148920" cy="3043662"/>
          </a:xfrm>
        </p:grpSpPr>
        <p:pic>
          <p:nvPicPr>
            <p:cNvPr id="7170"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699792" y="2569468"/>
              <a:ext cx="6312471" cy="2477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0875" y="5171335"/>
              <a:ext cx="9148920" cy="398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251520" y="5142282"/>
              <a:ext cx="880058" cy="4708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347864" y="4225652"/>
              <a:ext cx="79208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肘形连接符 8"/>
            <p:cNvCxnSpPr>
              <a:endCxn id="7170" idx="1"/>
            </p:cNvCxnSpPr>
            <p:nvPr/>
          </p:nvCxnSpPr>
          <p:spPr>
            <a:xfrm rot="5400000" flipH="1" flipV="1">
              <a:off x="1050072" y="3449609"/>
              <a:ext cx="1291197" cy="2008243"/>
            </a:xfrm>
            <a:prstGeom prst="bentConnector2">
              <a:avLst/>
            </a:prstGeom>
            <a:ln w="101600">
              <a:tailEnd type="triangle"/>
            </a:ln>
          </p:spPr>
          <p:style>
            <a:lnRef idx="3">
              <a:schemeClr val="accent1"/>
            </a:lnRef>
            <a:fillRef idx="0">
              <a:schemeClr val="accent1"/>
            </a:fillRef>
            <a:effectRef idx="2">
              <a:schemeClr val="accent1"/>
            </a:effectRef>
            <a:fontRef idx="minor">
              <a:schemeClr val="tx1"/>
            </a:fontRef>
          </p:style>
        </p:cxnSp>
      </p:grpSp>
      <p:sp>
        <p:nvSpPr>
          <p:cNvPr id="10" name="标题 1"/>
          <p:cNvSpPr txBox="1">
            <a:spLocks/>
          </p:cNvSpPr>
          <p:nvPr/>
        </p:nvSpPr>
        <p:spPr>
          <a:xfrm>
            <a:off x="356854" y="121196"/>
            <a:ext cx="8229600" cy="952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b="1" dirty="0" smtClean="0">
                <a:solidFill>
                  <a:srgbClr val="6699FF"/>
                </a:solidFill>
                <a:latin typeface="微软雅黑" pitchFamily="34" charset="-122"/>
                <a:ea typeface="微软雅黑" pitchFamily="34" charset="-122"/>
              </a:rPr>
              <a:t>查看结果</a:t>
            </a:r>
            <a:endParaRPr lang="zh-CN" altLang="en-US" sz="3600" b="1" dirty="0">
              <a:solidFill>
                <a:srgbClr val="6699FF"/>
              </a:solidFill>
              <a:latin typeface="微软雅黑" pitchFamily="34" charset="-122"/>
              <a:ea typeface="微软雅黑" pitchFamily="34" charset="-122"/>
            </a:endParaRPr>
          </a:p>
        </p:txBody>
      </p:sp>
      <p:cxnSp>
        <p:nvCxnSpPr>
          <p:cNvPr id="11" name="直接连接符 10"/>
          <p:cNvCxnSpPr/>
          <p:nvPr/>
        </p:nvCxnSpPr>
        <p:spPr>
          <a:xfrm>
            <a:off x="539552" y="985292"/>
            <a:ext cx="172819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5253215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9188"/>
            <a:ext cx="9144000" cy="952500"/>
          </a:xfrm>
          <a:solidFill>
            <a:srgbClr val="339933">
              <a:alpha val="69804"/>
            </a:srgbClr>
          </a:solidFill>
        </p:spPr>
        <p:txBody>
          <a:bodyPr>
            <a:normAutofit/>
          </a:bodyPr>
          <a:lstStyle/>
          <a:p>
            <a:r>
              <a:rPr lang="zh-CN" altLang="en-US" sz="3600" b="1" dirty="0" smtClean="0">
                <a:solidFill>
                  <a:schemeClr val="bg1"/>
                </a:solidFill>
                <a:latin typeface="微软雅黑" pitchFamily="34" charset="-122"/>
                <a:ea typeface="微软雅黑" pitchFamily="34" charset="-122"/>
              </a:rPr>
              <a:t>                  操作步骤</a:t>
            </a:r>
            <a:r>
              <a:rPr lang="en-US" altLang="zh-CN" sz="3600" b="1" dirty="0" smtClean="0">
                <a:solidFill>
                  <a:schemeClr val="bg1"/>
                </a:solidFill>
                <a:latin typeface="微软雅黑" pitchFamily="34" charset="-122"/>
                <a:ea typeface="微软雅黑" pitchFamily="34" charset="-122"/>
              </a:rPr>
              <a:t>-</a:t>
            </a:r>
            <a:r>
              <a:rPr lang="zh-CN" altLang="en-US" sz="2800" b="1" dirty="0" smtClean="0">
                <a:solidFill>
                  <a:schemeClr val="bg1"/>
                </a:solidFill>
                <a:latin typeface="微软雅黑" pitchFamily="34" charset="-122"/>
                <a:ea typeface="微软雅黑" pitchFamily="34" charset="-122"/>
              </a:rPr>
              <a:t>小分子代谢物鉴定</a:t>
            </a:r>
            <a:endParaRPr lang="zh-CN" altLang="en-US" sz="2000" b="1" dirty="0">
              <a:solidFill>
                <a:schemeClr val="bg1"/>
              </a:solidFill>
              <a:latin typeface="微软雅黑" pitchFamily="34" charset="-122"/>
              <a:ea typeface="微软雅黑" pitchFamily="34" charset="-122"/>
            </a:endParaRPr>
          </a:p>
        </p:txBody>
      </p:sp>
      <p:graphicFrame>
        <p:nvGraphicFramePr>
          <p:cNvPr id="7" name="图示 6"/>
          <p:cNvGraphicFramePr/>
          <p:nvPr>
            <p:extLst>
              <p:ext uri="{D42A27DB-BD31-4B8C-83A1-F6EECF244321}">
                <p14:modId xmlns:p14="http://schemas.microsoft.com/office/powerpoint/2010/main" val="2222590307"/>
              </p:ext>
            </p:extLst>
          </p:nvPr>
        </p:nvGraphicFramePr>
        <p:xfrm>
          <a:off x="1115616" y="1273324"/>
          <a:ext cx="676875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直接连接符 7"/>
          <p:cNvCxnSpPr/>
          <p:nvPr/>
        </p:nvCxnSpPr>
        <p:spPr>
          <a:xfrm>
            <a:off x="0" y="1057300"/>
            <a:ext cx="9144000" cy="0"/>
          </a:xfrm>
          <a:prstGeom prst="line">
            <a:avLst/>
          </a:prstGeom>
          <a:ln w="38100">
            <a:solidFill>
              <a:srgbClr val="339933"/>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180528" y="102020"/>
            <a:ext cx="2892829" cy="922714"/>
          </a:xfrm>
          <a:prstGeom prst="rect">
            <a:avLst/>
          </a:prstGeom>
        </p:spPr>
      </p:pic>
      <p:sp>
        <p:nvSpPr>
          <p:cNvPr id="6" name="TextBox 5"/>
          <p:cNvSpPr txBox="1"/>
          <p:nvPr/>
        </p:nvSpPr>
        <p:spPr>
          <a:xfrm>
            <a:off x="2339752" y="5204237"/>
            <a:ext cx="4464496"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详情参考</a:t>
            </a:r>
            <a:r>
              <a:rPr lang="zh-CN" altLang="en-US" sz="1600" dirty="0" smtClean="0"/>
              <a:t>：</a:t>
            </a:r>
            <a:r>
              <a:rPr lang="en-US" altLang="zh-CN" sz="1600" dirty="0">
                <a:hlinkClick r:id="rId8"/>
              </a:rPr>
              <a:t>http://help.biodeep.cn</a:t>
            </a:r>
            <a:r>
              <a:rPr lang="en-US" altLang="zh-CN" sz="1600" dirty="0" smtClean="0">
                <a:hlinkClick r:id="rId8"/>
              </a:rPr>
              <a:t>/</a:t>
            </a:r>
            <a:endParaRPr lang="en-US" altLang="zh-CN" sz="1600" dirty="0" smtClean="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31702592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sz="2400" dirty="0" smtClean="0">
              <a:hlinkClick r:id="rId2"/>
            </a:endParaRPr>
          </a:p>
          <a:p>
            <a:r>
              <a:rPr lang="en-US" altLang="zh-CN" sz="2400" dirty="0" smtClean="0">
                <a:hlinkClick r:id="rId2"/>
              </a:rPr>
              <a:t>http</a:t>
            </a:r>
            <a:r>
              <a:rPr lang="en-US" altLang="zh-CN" sz="2400" dirty="0">
                <a:hlinkClick r:id="rId2"/>
              </a:rPr>
              <a:t>://</a:t>
            </a:r>
            <a:r>
              <a:rPr lang="en-US" altLang="zh-CN" sz="2400" dirty="0" smtClean="0">
                <a:hlinkClick r:id="rId2"/>
              </a:rPr>
              <a:t>msms.biodeep.cn/new_task.php?app=new_task</a:t>
            </a:r>
            <a:endParaRPr lang="en-US" altLang="zh-CN" sz="2400" dirty="0" smtClean="0"/>
          </a:p>
          <a:p>
            <a:endParaRPr lang="zh-CN" altLang="en-US"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55576" y="2641476"/>
            <a:ext cx="7200800" cy="2812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a:spLocks/>
          </p:cNvSpPr>
          <p:nvPr/>
        </p:nvSpPr>
        <p:spPr>
          <a:xfrm>
            <a:off x="356854" y="121196"/>
            <a:ext cx="8229600" cy="952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b="1" dirty="0" smtClean="0">
                <a:solidFill>
                  <a:srgbClr val="339933"/>
                </a:solidFill>
                <a:latin typeface="微软雅黑" pitchFamily="34" charset="-122"/>
                <a:ea typeface="微软雅黑" pitchFamily="34" charset="-122"/>
              </a:rPr>
              <a:t>上传数据</a:t>
            </a:r>
            <a:endParaRPr lang="zh-CN" altLang="en-US" sz="3600" b="1" dirty="0">
              <a:solidFill>
                <a:srgbClr val="339933"/>
              </a:solidFill>
              <a:latin typeface="微软雅黑" pitchFamily="34" charset="-122"/>
              <a:ea typeface="微软雅黑" pitchFamily="34" charset="-122"/>
            </a:endParaRPr>
          </a:p>
        </p:txBody>
      </p:sp>
      <p:cxnSp>
        <p:nvCxnSpPr>
          <p:cNvPr id="6" name="直接连接符 5"/>
          <p:cNvCxnSpPr/>
          <p:nvPr/>
        </p:nvCxnSpPr>
        <p:spPr>
          <a:xfrm>
            <a:off x="539552" y="985292"/>
            <a:ext cx="172819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18513113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选择样本数据</a:t>
            </a:r>
            <a:endParaRPr lang="en-US" altLang="zh-CN" dirty="0" smtClean="0"/>
          </a:p>
          <a:p>
            <a:r>
              <a:rPr lang="zh-CN" altLang="en-US" sz="2400" dirty="0"/>
              <a:t>为</a:t>
            </a:r>
            <a:r>
              <a:rPr lang="zh-CN" altLang="en-US" sz="2400" dirty="0" smtClean="0"/>
              <a:t>了进行小分子化合物鉴定，首先会需要在</a:t>
            </a:r>
            <a:r>
              <a:rPr lang="en-US" altLang="zh-CN" sz="2400" dirty="0" smtClean="0"/>
              <a:t>MetaDeco</a:t>
            </a:r>
            <a:r>
              <a:rPr lang="zh-CN" altLang="en-US" sz="2400" dirty="0" smtClean="0"/>
              <a:t>之中上传实验的原始数据</a:t>
            </a:r>
            <a:endParaRPr lang="en-US" altLang="zh-CN" sz="2400" dirty="0" smtClean="0"/>
          </a:p>
          <a:p>
            <a:r>
              <a:rPr lang="zh-CN" altLang="en-US" sz="2400" dirty="0"/>
              <a:t>在这</a:t>
            </a:r>
            <a:r>
              <a:rPr lang="zh-CN" altLang="en-US" sz="2400" dirty="0" smtClean="0"/>
              <a:t>里目前只能够进行</a:t>
            </a:r>
            <a:r>
              <a:rPr lang="en-US" altLang="zh-CN" sz="2400" dirty="0" smtClean="0"/>
              <a:t>LCMS</a:t>
            </a:r>
            <a:r>
              <a:rPr lang="zh-CN" altLang="en-US" sz="2400" dirty="0" smtClean="0"/>
              <a:t>项目的注释</a:t>
            </a:r>
            <a:endParaRPr lang="en-US" altLang="zh-CN" sz="2400" dirty="0" smtClean="0"/>
          </a:p>
          <a:p>
            <a:r>
              <a:rPr lang="zh-CN" altLang="en-US" sz="2400" dirty="0"/>
              <a:t>也可</a:t>
            </a:r>
            <a:r>
              <a:rPr lang="zh-CN" altLang="en-US" sz="2400" dirty="0" smtClean="0"/>
              <a:t>以切换到右边创建新的</a:t>
            </a:r>
            <a:endParaRPr lang="en-US" altLang="zh-CN" sz="2400" dirty="0" smtClean="0"/>
          </a:p>
          <a:p>
            <a:r>
              <a:rPr lang="en-US" altLang="zh-CN" sz="2400" dirty="0" smtClean="0"/>
              <a:t>MetaDeco</a:t>
            </a:r>
            <a:r>
              <a:rPr lang="zh-CN" altLang="en-US" sz="2400" dirty="0" smtClean="0"/>
              <a:t>项目上传原始数据</a:t>
            </a:r>
            <a:endParaRPr lang="zh-CN" altLang="en-US" sz="2400"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076056" y="3289548"/>
            <a:ext cx="3666381" cy="2294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a:spLocks/>
          </p:cNvSpPr>
          <p:nvPr/>
        </p:nvSpPr>
        <p:spPr>
          <a:xfrm>
            <a:off x="356854" y="121196"/>
            <a:ext cx="8229600" cy="952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b="1" dirty="0" smtClean="0">
                <a:solidFill>
                  <a:srgbClr val="339933"/>
                </a:solidFill>
                <a:latin typeface="微软雅黑" pitchFamily="34" charset="-122"/>
                <a:ea typeface="微软雅黑" pitchFamily="34" charset="-122"/>
              </a:rPr>
              <a:t>上传数据</a:t>
            </a:r>
            <a:endParaRPr lang="zh-CN" altLang="en-US" sz="3600" b="1" dirty="0">
              <a:solidFill>
                <a:srgbClr val="339933"/>
              </a:solidFill>
              <a:latin typeface="微软雅黑" pitchFamily="34" charset="-122"/>
              <a:ea typeface="微软雅黑" pitchFamily="34" charset="-122"/>
            </a:endParaRPr>
          </a:p>
        </p:txBody>
      </p:sp>
      <p:cxnSp>
        <p:nvCxnSpPr>
          <p:cNvPr id="6" name="直接连接符 5"/>
          <p:cNvCxnSpPr/>
          <p:nvPr/>
        </p:nvCxnSpPr>
        <p:spPr>
          <a:xfrm>
            <a:off x="539552" y="985292"/>
            <a:ext cx="172819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26438326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选择</a:t>
            </a:r>
            <a:r>
              <a:rPr lang="en-US" altLang="zh-CN" dirty="0" smtClean="0"/>
              <a:t>peaktable</a:t>
            </a:r>
          </a:p>
          <a:p>
            <a:r>
              <a:rPr lang="zh-CN" altLang="en-US" sz="2400" dirty="0" smtClean="0"/>
              <a:t>如果目标分析项目已经在</a:t>
            </a:r>
            <a:r>
              <a:rPr lang="en-US" altLang="zh-CN" sz="2400" dirty="0" smtClean="0"/>
              <a:t>MetaDeco</a:t>
            </a:r>
            <a:r>
              <a:rPr lang="zh-CN" altLang="en-US" sz="2400" dirty="0" smtClean="0"/>
              <a:t>之中成功的进行了解卷积任务，</a:t>
            </a:r>
            <a:r>
              <a:rPr lang="zh-CN" altLang="en-US" sz="2400" dirty="0"/>
              <a:t>那</a:t>
            </a:r>
            <a:r>
              <a:rPr lang="zh-CN" altLang="en-US" sz="2400" dirty="0" smtClean="0"/>
              <a:t>么可以在第三步选择</a:t>
            </a:r>
            <a:r>
              <a:rPr lang="en-US" altLang="zh-CN" sz="2400" dirty="0" smtClean="0"/>
              <a:t>peaktable</a:t>
            </a:r>
            <a:r>
              <a:rPr lang="zh-CN" altLang="en-US" sz="2400" dirty="0" smtClean="0"/>
              <a:t>做全注释</a:t>
            </a:r>
            <a:endParaRPr lang="en-US" altLang="zh-CN" sz="2400" dirty="0" smtClean="0"/>
          </a:p>
          <a:p>
            <a:r>
              <a:rPr lang="zh-CN" altLang="en-US" sz="2400" dirty="0"/>
              <a:t>也可</a:t>
            </a:r>
            <a:r>
              <a:rPr lang="zh-CN" altLang="en-US" sz="2400" dirty="0" smtClean="0"/>
              <a:t>以上传自己的</a:t>
            </a:r>
            <a:r>
              <a:rPr lang="en-US" altLang="zh-CN" sz="2400" dirty="0" smtClean="0"/>
              <a:t>peaktable</a:t>
            </a:r>
            <a:r>
              <a:rPr lang="zh-CN" altLang="en-US" sz="2400" dirty="0" smtClean="0"/>
              <a:t>，进行选择性的物质注释，例如进行差异代谢物注释鉴定</a:t>
            </a:r>
            <a:endParaRPr lang="zh-CN" altLang="en-US" sz="2400" dirty="0"/>
          </a:p>
        </p:txBody>
      </p:sp>
      <p:pic>
        <p:nvPicPr>
          <p:cNvPr id="18434"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810215" y="3157071"/>
            <a:ext cx="4140324" cy="259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a:spLocks/>
          </p:cNvSpPr>
          <p:nvPr/>
        </p:nvSpPr>
        <p:spPr>
          <a:xfrm>
            <a:off x="356854" y="121196"/>
            <a:ext cx="8229600" cy="952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b="1" dirty="0" smtClean="0">
                <a:solidFill>
                  <a:srgbClr val="339933"/>
                </a:solidFill>
                <a:latin typeface="微软雅黑" pitchFamily="34" charset="-122"/>
                <a:ea typeface="微软雅黑" pitchFamily="34" charset="-122"/>
              </a:rPr>
              <a:t>上传数据</a:t>
            </a:r>
            <a:endParaRPr lang="zh-CN" altLang="en-US" sz="3600" b="1" dirty="0">
              <a:solidFill>
                <a:srgbClr val="339933"/>
              </a:solidFill>
              <a:latin typeface="微软雅黑" pitchFamily="34" charset="-122"/>
              <a:ea typeface="微软雅黑" pitchFamily="34" charset="-122"/>
            </a:endParaRPr>
          </a:p>
        </p:txBody>
      </p:sp>
      <p:cxnSp>
        <p:nvCxnSpPr>
          <p:cNvPr id="6" name="直接连接符 5"/>
          <p:cNvCxnSpPr/>
          <p:nvPr/>
        </p:nvCxnSpPr>
        <p:spPr>
          <a:xfrm>
            <a:off x="539552" y="985292"/>
            <a:ext cx="172819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3191600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样本极性设置</a:t>
            </a:r>
            <a:endParaRPr lang="en-US" altLang="zh-CN" dirty="0" smtClean="0"/>
          </a:p>
          <a:p>
            <a:r>
              <a:rPr lang="zh-CN" altLang="en-US" sz="1800" dirty="0" smtClean="0"/>
              <a:t>会需要在第四步中为样本分组进行设置，告诉鉴定程序每一个样本的极性模式以及加和物的类型。</a:t>
            </a:r>
            <a:endParaRPr lang="en-US" altLang="zh-CN" sz="1800" dirty="0" smtClean="0"/>
          </a:p>
          <a:p>
            <a:r>
              <a:rPr lang="zh-CN" altLang="en-US" sz="1800" dirty="0"/>
              <a:t>在</a:t>
            </a:r>
            <a:r>
              <a:rPr lang="zh-CN" altLang="en-US" sz="1800" dirty="0" smtClean="0"/>
              <a:t>这一步也可以不做设置，物质鉴定程序会尝试自动识别极性模式。但是对于一些原始数据文件可能会出现自动识别失败的问题</a:t>
            </a:r>
            <a:endParaRPr lang="en-US" altLang="zh-CN" sz="1800" dirty="0" smtClean="0"/>
          </a:p>
          <a:p>
            <a:r>
              <a:rPr lang="zh-CN" altLang="en-US" sz="1800" dirty="0" smtClean="0"/>
              <a:t>用鼠标拖拽分组到对应的极性模式</a:t>
            </a:r>
            <a:endParaRPr lang="en-US" altLang="zh-CN" sz="1800" dirty="0" smtClean="0"/>
          </a:p>
          <a:p>
            <a:r>
              <a:rPr lang="zh-CN" altLang="en-US" sz="1800" dirty="0" smtClean="0"/>
              <a:t>之中即可</a:t>
            </a:r>
            <a:endParaRPr lang="zh-CN" altLang="en-US" sz="1800" dirty="0"/>
          </a:p>
        </p:txBody>
      </p:sp>
      <p:pic>
        <p:nvPicPr>
          <p:cNvPr id="19459"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318686" y="3152594"/>
            <a:ext cx="4860032" cy="2544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a:spLocks/>
          </p:cNvSpPr>
          <p:nvPr/>
        </p:nvSpPr>
        <p:spPr>
          <a:xfrm>
            <a:off x="356854" y="121196"/>
            <a:ext cx="8229600" cy="952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b="1" dirty="0" smtClean="0">
                <a:solidFill>
                  <a:srgbClr val="339933"/>
                </a:solidFill>
                <a:latin typeface="微软雅黑" pitchFamily="34" charset="-122"/>
                <a:ea typeface="微软雅黑" pitchFamily="34" charset="-122"/>
              </a:rPr>
              <a:t>创建任务</a:t>
            </a:r>
            <a:endParaRPr lang="zh-CN" altLang="en-US" sz="3600" b="1" dirty="0">
              <a:solidFill>
                <a:srgbClr val="339933"/>
              </a:solidFill>
              <a:latin typeface="微软雅黑" pitchFamily="34" charset="-122"/>
              <a:ea typeface="微软雅黑" pitchFamily="34" charset="-122"/>
            </a:endParaRPr>
          </a:p>
        </p:txBody>
      </p:sp>
      <p:cxnSp>
        <p:nvCxnSpPr>
          <p:cNvPr id="6" name="直接连接符 5"/>
          <p:cNvCxnSpPr/>
          <p:nvPr/>
        </p:nvCxnSpPr>
        <p:spPr>
          <a:xfrm>
            <a:off x="539552" y="985292"/>
            <a:ext cx="172819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6841173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选择标</a:t>
            </a:r>
            <a:r>
              <a:rPr lang="zh-CN" altLang="en-US" dirty="0"/>
              <a:t>准品</a:t>
            </a:r>
            <a:r>
              <a:rPr lang="zh-CN" altLang="en-US" dirty="0" smtClean="0"/>
              <a:t>库</a:t>
            </a:r>
            <a:endParaRPr lang="en-US" altLang="zh-CN" dirty="0" smtClean="0"/>
          </a:p>
          <a:p>
            <a:r>
              <a:rPr lang="zh-CN" altLang="en-US" sz="2000" dirty="0"/>
              <a:t>可</a:t>
            </a:r>
            <a:r>
              <a:rPr lang="zh-CN" altLang="en-US" sz="2000" dirty="0" smtClean="0"/>
              <a:t>以使用自己所构建的标准品库以及其他用户共享出来的标准品库进行物质鉴定操作。</a:t>
            </a:r>
            <a:endParaRPr lang="en-US" altLang="zh-CN" sz="2000" dirty="0" smtClean="0"/>
          </a:p>
          <a:p>
            <a:r>
              <a:rPr lang="zh-CN" altLang="en-US" sz="2000" dirty="0"/>
              <a:t>如</a:t>
            </a:r>
            <a:r>
              <a:rPr lang="zh-CN" altLang="en-US" sz="2000" dirty="0" smtClean="0"/>
              <a:t>果使用共享标准品库，除了免费的</a:t>
            </a:r>
            <a:r>
              <a:rPr lang="en-US" altLang="zh-CN" sz="2000" dirty="0" smtClean="0"/>
              <a:t>MoNA</a:t>
            </a:r>
            <a:r>
              <a:rPr lang="zh-CN" altLang="en-US" sz="2000" dirty="0" smtClean="0"/>
              <a:t>数据库之外，其他的共享标准品库的使用可能会产生</a:t>
            </a:r>
            <a:endParaRPr lang="en-US" altLang="zh-CN" sz="2000" dirty="0" smtClean="0"/>
          </a:p>
          <a:p>
            <a:r>
              <a:rPr lang="zh-CN" altLang="en-US" sz="2000" dirty="0"/>
              <a:t>相</a:t>
            </a:r>
            <a:r>
              <a:rPr lang="zh-CN" altLang="en-US" sz="2000" dirty="0" smtClean="0"/>
              <a:t>应的费用</a:t>
            </a:r>
            <a:endParaRPr lang="zh-CN" altLang="en-US" sz="2000" dirty="0"/>
          </a:p>
        </p:txBody>
      </p:sp>
      <p:pic>
        <p:nvPicPr>
          <p:cNvPr id="20482"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139952" y="3001516"/>
            <a:ext cx="4824536" cy="2565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a:spLocks/>
          </p:cNvSpPr>
          <p:nvPr/>
        </p:nvSpPr>
        <p:spPr>
          <a:xfrm>
            <a:off x="356854" y="121196"/>
            <a:ext cx="8229600" cy="952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b="1" dirty="0" smtClean="0">
                <a:solidFill>
                  <a:srgbClr val="339933"/>
                </a:solidFill>
                <a:latin typeface="微软雅黑" pitchFamily="34" charset="-122"/>
                <a:ea typeface="微软雅黑" pitchFamily="34" charset="-122"/>
              </a:rPr>
              <a:t>创建任务</a:t>
            </a:r>
            <a:endParaRPr lang="zh-CN" altLang="en-US" sz="3600" b="1" dirty="0">
              <a:solidFill>
                <a:srgbClr val="339933"/>
              </a:solidFill>
              <a:latin typeface="微软雅黑" pitchFamily="34" charset="-122"/>
              <a:ea typeface="微软雅黑" pitchFamily="34" charset="-122"/>
            </a:endParaRPr>
          </a:p>
        </p:txBody>
      </p:sp>
      <p:cxnSp>
        <p:nvCxnSpPr>
          <p:cNvPr id="6" name="直接连接符 5"/>
          <p:cNvCxnSpPr/>
          <p:nvPr/>
        </p:nvCxnSpPr>
        <p:spPr>
          <a:xfrm>
            <a:off x="539552" y="985292"/>
            <a:ext cx="172819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4945682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创建任务</a:t>
            </a:r>
            <a:endParaRPr lang="en-US" altLang="zh-CN" dirty="0" smtClean="0"/>
          </a:p>
          <a:p>
            <a:r>
              <a:rPr lang="zh-CN" altLang="en-US" sz="2000" dirty="0"/>
              <a:t>完</a:t>
            </a:r>
            <a:r>
              <a:rPr lang="zh-CN" altLang="en-US" sz="2000" dirty="0" smtClean="0"/>
              <a:t>成注释任务的参数设置之后可以点击最下方的按钮创建注释任务</a:t>
            </a:r>
            <a:endParaRPr lang="en-US" altLang="zh-CN" sz="2000" dirty="0" smtClean="0"/>
          </a:p>
          <a:p>
            <a:r>
              <a:rPr lang="zh-CN" altLang="en-US" sz="2000" dirty="0"/>
              <a:t>可</a:t>
            </a:r>
            <a:r>
              <a:rPr lang="zh-CN" altLang="en-US" sz="2000" dirty="0" smtClean="0"/>
              <a:t>以点击任务标题的链接进行结果的查看</a:t>
            </a:r>
            <a:endParaRPr lang="zh-CN" altLang="en-US" sz="2000"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487363" y="2803001"/>
            <a:ext cx="1666496" cy="2692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499992" y="3217540"/>
            <a:ext cx="349567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492618" y="5062523"/>
            <a:ext cx="720080" cy="433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932040" y="4149268"/>
            <a:ext cx="1080120"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肘形连接符 7"/>
          <p:cNvCxnSpPr>
            <a:stCxn id="4" idx="3"/>
            <a:endCxn id="7" idx="1"/>
          </p:cNvCxnSpPr>
          <p:nvPr/>
        </p:nvCxnSpPr>
        <p:spPr>
          <a:xfrm flipV="1">
            <a:off x="2212698" y="4365292"/>
            <a:ext cx="2719342" cy="913737"/>
          </a:xfrm>
          <a:prstGeom prst="bentConnector3">
            <a:avLst>
              <a:gd name="adj1" fmla="val 50000"/>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9" name="标题 1"/>
          <p:cNvSpPr txBox="1">
            <a:spLocks/>
          </p:cNvSpPr>
          <p:nvPr/>
        </p:nvSpPr>
        <p:spPr>
          <a:xfrm>
            <a:off x="356854" y="121196"/>
            <a:ext cx="8229600" cy="952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b="1" dirty="0" smtClean="0">
                <a:solidFill>
                  <a:srgbClr val="339933"/>
                </a:solidFill>
                <a:latin typeface="微软雅黑" pitchFamily="34" charset="-122"/>
                <a:ea typeface="微软雅黑" pitchFamily="34" charset="-122"/>
              </a:rPr>
              <a:t>创建任务</a:t>
            </a:r>
            <a:endParaRPr lang="zh-CN" altLang="en-US" sz="3600" b="1" dirty="0">
              <a:solidFill>
                <a:srgbClr val="339933"/>
              </a:solidFill>
              <a:latin typeface="微软雅黑" pitchFamily="34" charset="-122"/>
              <a:ea typeface="微软雅黑" pitchFamily="34" charset="-122"/>
            </a:endParaRPr>
          </a:p>
        </p:txBody>
      </p:sp>
      <p:cxnSp>
        <p:nvCxnSpPr>
          <p:cNvPr id="10" name="直接连接符 9"/>
          <p:cNvCxnSpPr/>
          <p:nvPr/>
        </p:nvCxnSpPr>
        <p:spPr>
          <a:xfrm>
            <a:off x="539552" y="985292"/>
            <a:ext cx="172819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2962271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d.yu\Desktop\火狐截图_2019-01-17T01-38-54.507Z.png"/>
          <p:cNvPicPr>
            <a:picLocks noGrp="1" noChangeArrowheads="1"/>
          </p:cNvPicPr>
          <p:nvPr>
            <p:ph idx="1"/>
          </p:nvPr>
        </p:nvPicPr>
        <p:blipFill>
          <a:blip r:embed="rId3" cstate="screen">
            <a:extLst>
              <a:ext uri="{28A0092B-C50C-407E-A947-70E740481C1C}">
                <a14:useLocalDpi xmlns:a14="http://schemas.microsoft.com/office/drawing/2010/main"/>
              </a:ext>
            </a:extLst>
          </a:blip>
          <a:srcRect/>
          <a:stretch>
            <a:fillRect/>
          </a:stretch>
        </p:blipFill>
        <p:spPr bwMode="auto">
          <a:xfrm>
            <a:off x="884825" y="3505732"/>
            <a:ext cx="2160000" cy="1440000"/>
          </a:xfrm>
          <a:prstGeom prst="rect">
            <a:avLst/>
          </a:prstGeom>
          <a:noFill/>
          <a:ln w="19050">
            <a:solidFill>
              <a:schemeClr val="bg1">
                <a:lumMod val="50000"/>
              </a:schemeClr>
            </a:solidFill>
          </a:ln>
          <a:extLst>
            <a:ext uri="{909E8E84-426E-40DD-AFC4-6F175D3DCCD1}">
              <a14:hiddenFill xmlns:a14="http://schemas.microsoft.com/office/drawing/2010/main">
                <a:solidFill>
                  <a:srgbClr val="FFFFFF"/>
                </a:solidFill>
              </a14:hiddenFill>
            </a:ext>
          </a:extLst>
        </p:spPr>
      </p:pic>
      <p:pic>
        <p:nvPicPr>
          <p:cNvPr id="1027" name="Picture 3" descr="C:\Users\jd.yu\Desktop\火狐截图_2019-01-17T01-37-57.528Z.png"/>
          <p:cNvPicPr>
            <a:picLocks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636456" y="3505732"/>
            <a:ext cx="2160000" cy="1440000"/>
          </a:xfrm>
          <a:prstGeom prst="rect">
            <a:avLst/>
          </a:prstGeom>
          <a:noFill/>
          <a:ln w="19050">
            <a:solidFill>
              <a:schemeClr val="bg1">
                <a:lumMod val="50000"/>
              </a:schemeClr>
            </a:solidFill>
          </a:ln>
          <a:extLst>
            <a:ext uri="{909E8E84-426E-40DD-AFC4-6F175D3DCCD1}">
              <a14:hiddenFill xmlns:a14="http://schemas.microsoft.com/office/drawing/2010/main">
                <a:solidFill>
                  <a:srgbClr val="FFFFFF"/>
                </a:solidFill>
              </a14:hiddenFill>
            </a:ext>
          </a:extLst>
        </p:spPr>
      </p:pic>
      <p:pic>
        <p:nvPicPr>
          <p:cNvPr id="1028" name="Picture 4" descr="C:\Users\jd.yu\Desktop\火狐截图_2019-01-17T01-38-40.976Z.png"/>
          <p:cNvPicPr>
            <a:picLocks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357433" y="3505732"/>
            <a:ext cx="2160000" cy="1440000"/>
          </a:xfrm>
          <a:prstGeom prst="rect">
            <a:avLst/>
          </a:prstGeom>
          <a:noFill/>
          <a:ln w="19050">
            <a:solidFill>
              <a:schemeClr val="bg1">
                <a:lumMod val="50000"/>
              </a:schemeClr>
            </a:solidFill>
          </a:ln>
          <a:extLst>
            <a:ext uri="{909E8E84-426E-40DD-AFC4-6F175D3DCCD1}">
              <a14:hiddenFill xmlns:a14="http://schemas.microsoft.com/office/drawing/2010/main">
                <a:solidFill>
                  <a:srgbClr val="FFFFFF"/>
                </a:solidFill>
              </a14:hiddenFill>
            </a:ext>
          </a:extLst>
        </p:spPr>
      </p:pic>
      <p:grpSp>
        <p:nvGrpSpPr>
          <p:cNvPr id="7" name="组合 6"/>
          <p:cNvGrpSpPr/>
          <p:nvPr/>
        </p:nvGrpSpPr>
        <p:grpSpPr>
          <a:xfrm>
            <a:off x="524785" y="3137680"/>
            <a:ext cx="7632608" cy="1470852"/>
            <a:chOff x="467544" y="2849488"/>
            <a:chExt cx="7632608" cy="1470852"/>
          </a:xfrm>
        </p:grpSpPr>
        <p:sp>
          <p:nvSpPr>
            <p:cNvPr id="5" name="矩形 4"/>
            <p:cNvSpPr/>
            <p:nvPr/>
          </p:nvSpPr>
          <p:spPr>
            <a:xfrm>
              <a:off x="467544" y="2849488"/>
              <a:ext cx="2160000" cy="1440000"/>
            </a:xfrm>
            <a:prstGeom prst="rect">
              <a:avLst/>
            </a:prstGeom>
            <a:solidFill>
              <a:srgbClr val="3366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tlCol="0" anchor="ctr" anchorCtr="0"/>
            <a:lstStyle/>
            <a:p>
              <a:r>
                <a:rPr lang="en-US" altLang="zh-CN" sz="3600" b="1" dirty="0" smtClean="0">
                  <a:solidFill>
                    <a:schemeClr val="bg1"/>
                  </a:solidFill>
                  <a:latin typeface="Calibri" pitchFamily="34" charset="0"/>
                </a:rPr>
                <a:t>01</a:t>
              </a:r>
            </a:p>
            <a:p>
              <a:pPr>
                <a:lnSpc>
                  <a:spcPct val="150000"/>
                </a:lnSpc>
              </a:pPr>
              <a:r>
                <a:rPr lang="zh-CN" altLang="en-US" sz="1400" b="1" dirty="0" smtClean="0">
                  <a:solidFill>
                    <a:schemeClr val="bg1"/>
                  </a:solidFill>
                  <a:latin typeface="Calibri" pitchFamily="34" charset="0"/>
                  <a:ea typeface="微软雅黑" pitchFamily="34" charset="-122"/>
                </a:rPr>
                <a:t>解卷积与科学数据存储</a:t>
              </a:r>
              <a:endParaRPr lang="zh-CN" altLang="en-US" sz="1400" b="1" dirty="0">
                <a:solidFill>
                  <a:schemeClr val="bg1"/>
                </a:solidFill>
                <a:latin typeface="Calibri" pitchFamily="34" charset="0"/>
                <a:ea typeface="微软雅黑" pitchFamily="34" charset="-122"/>
              </a:endParaRPr>
            </a:p>
          </p:txBody>
        </p:sp>
        <p:sp>
          <p:nvSpPr>
            <p:cNvPr id="10" name="矩形 9"/>
            <p:cNvSpPr/>
            <p:nvPr/>
          </p:nvSpPr>
          <p:spPr>
            <a:xfrm>
              <a:off x="3203848" y="2857500"/>
              <a:ext cx="2160000" cy="1440000"/>
            </a:xfrm>
            <a:prstGeom prst="rect">
              <a:avLst/>
            </a:prstGeom>
            <a:solidFill>
              <a:srgbClr val="33993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tlCol="0" anchor="ctr" anchorCtr="0"/>
            <a:lstStyle/>
            <a:p>
              <a:r>
                <a:rPr lang="en-US" altLang="zh-CN" sz="3600" b="1" dirty="0" smtClean="0">
                  <a:solidFill>
                    <a:schemeClr val="bg1"/>
                  </a:solidFill>
                  <a:latin typeface="Calibri" pitchFamily="34" charset="0"/>
                </a:rPr>
                <a:t>02</a:t>
              </a:r>
            </a:p>
            <a:p>
              <a:pPr>
                <a:lnSpc>
                  <a:spcPct val="150000"/>
                </a:lnSpc>
              </a:pPr>
              <a:r>
                <a:rPr lang="zh-CN" altLang="en-US" sz="1400" b="1" dirty="0" smtClean="0">
                  <a:solidFill>
                    <a:schemeClr val="bg1"/>
                  </a:solidFill>
                  <a:latin typeface="Calibri" pitchFamily="34" charset="0"/>
                  <a:ea typeface="微软雅黑" pitchFamily="34" charset="-122"/>
                </a:rPr>
                <a:t>小分子代谢物鉴定</a:t>
              </a:r>
              <a:endParaRPr lang="zh-CN" altLang="en-US" sz="1400" b="1" dirty="0">
                <a:solidFill>
                  <a:schemeClr val="bg1"/>
                </a:solidFill>
                <a:latin typeface="Calibri" pitchFamily="34" charset="0"/>
                <a:ea typeface="微软雅黑" pitchFamily="34" charset="-122"/>
              </a:endParaRPr>
            </a:p>
          </p:txBody>
        </p:sp>
        <p:sp>
          <p:nvSpPr>
            <p:cNvPr id="11" name="矩形 10"/>
            <p:cNvSpPr/>
            <p:nvPr/>
          </p:nvSpPr>
          <p:spPr>
            <a:xfrm>
              <a:off x="5940152" y="2880340"/>
              <a:ext cx="2160000" cy="1440000"/>
            </a:xfrm>
            <a:prstGeom prst="rect">
              <a:avLst/>
            </a:prstGeom>
            <a:solidFill>
              <a:srgbClr val="6600CC">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tlCol="0" anchor="ctr" anchorCtr="0"/>
            <a:lstStyle/>
            <a:p>
              <a:r>
                <a:rPr lang="en-US" altLang="zh-CN" sz="3600" b="1" dirty="0" smtClean="0">
                  <a:solidFill>
                    <a:schemeClr val="bg1"/>
                  </a:solidFill>
                  <a:latin typeface="Calibri" pitchFamily="34" charset="0"/>
                </a:rPr>
                <a:t>03</a:t>
              </a:r>
            </a:p>
            <a:p>
              <a:pPr>
                <a:lnSpc>
                  <a:spcPct val="150000"/>
                </a:lnSpc>
              </a:pPr>
              <a:r>
                <a:rPr lang="zh-CN" altLang="en-US" sz="1400" b="1" dirty="0" smtClean="0">
                  <a:solidFill>
                    <a:schemeClr val="bg1"/>
                  </a:solidFill>
                  <a:latin typeface="Calibri" pitchFamily="34" charset="0"/>
                  <a:ea typeface="微软雅黑" pitchFamily="34" charset="-122"/>
                </a:rPr>
                <a:t>非靶向代谢组学分析</a:t>
              </a:r>
              <a:endParaRPr lang="zh-CN" altLang="en-US" sz="1400" b="1" dirty="0">
                <a:solidFill>
                  <a:schemeClr val="bg1"/>
                </a:solidFill>
                <a:latin typeface="Calibri" pitchFamily="34" charset="0"/>
                <a:ea typeface="微软雅黑" pitchFamily="34" charset="-122"/>
              </a:endParaRPr>
            </a:p>
          </p:txBody>
        </p:sp>
      </p:grpSp>
      <p:grpSp>
        <p:nvGrpSpPr>
          <p:cNvPr id="8" name="组合 7"/>
          <p:cNvGrpSpPr/>
          <p:nvPr/>
        </p:nvGrpSpPr>
        <p:grpSpPr>
          <a:xfrm>
            <a:off x="668801" y="2590635"/>
            <a:ext cx="8007655" cy="551514"/>
            <a:chOff x="439057" y="2323040"/>
            <a:chExt cx="8007655" cy="551514"/>
          </a:xfrm>
        </p:grpSpPr>
        <p:pic>
          <p:nvPicPr>
            <p:cNvPr id="14" name="图片 13"/>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39057" y="2323040"/>
              <a:ext cx="2216974" cy="551514"/>
            </a:xfrm>
            <a:prstGeom prst="rect">
              <a:avLst/>
            </a:prstGeom>
          </p:spPr>
        </p:pic>
        <p:pic>
          <p:nvPicPr>
            <p:cNvPr id="15" name="图片 14"/>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3203848" y="2323754"/>
              <a:ext cx="2067221" cy="550800"/>
            </a:xfrm>
            <a:prstGeom prst="rect">
              <a:avLst/>
            </a:prstGeom>
          </p:spPr>
        </p:pic>
        <p:pic>
          <p:nvPicPr>
            <p:cNvPr id="17" name="图片 16"/>
            <p:cNvPicPr>
              <a:picLocks/>
            </p:cNvPicPr>
            <p:nvPr/>
          </p:nvPicPr>
          <p:blipFill rotWithShape="1">
            <a:blip r:embed="rId8" cstate="screen">
              <a:extLst>
                <a:ext uri="{28A0092B-C50C-407E-A947-70E740481C1C}">
                  <a14:useLocalDpi xmlns:a14="http://schemas.microsoft.com/office/drawing/2010/main"/>
                </a:ext>
              </a:extLst>
            </a:blip>
            <a:srcRect/>
            <a:stretch/>
          </p:blipFill>
          <p:spPr>
            <a:xfrm>
              <a:off x="5566712" y="2323754"/>
              <a:ext cx="2880000" cy="550800"/>
            </a:xfrm>
            <a:prstGeom prst="rect">
              <a:avLst/>
            </a:prstGeom>
          </p:spPr>
        </p:pic>
      </p:grpSp>
      <p:cxnSp>
        <p:nvCxnSpPr>
          <p:cNvPr id="13" name="直接连接符 12"/>
          <p:cNvCxnSpPr/>
          <p:nvPr/>
        </p:nvCxnSpPr>
        <p:spPr>
          <a:xfrm>
            <a:off x="956593" y="1201316"/>
            <a:ext cx="172819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11560" y="1489348"/>
            <a:ext cx="7488592" cy="830997"/>
          </a:xfrm>
          <a:prstGeom prst="rect">
            <a:avLst/>
          </a:prstGeom>
          <a:noFill/>
        </p:spPr>
        <p:txBody>
          <a:bodyPr wrap="square" rtlCol="0">
            <a:spAutoFit/>
          </a:bodyPr>
          <a:lstStyle/>
          <a:p>
            <a:pPr marL="285750" indent="-285750">
              <a:buFont typeface="Arial" pitchFamily="34" charset="0"/>
              <a:buChar char="•"/>
            </a:pPr>
            <a:r>
              <a:rPr lang="zh-CN" altLang="en-US" sz="2400" dirty="0" smtClean="0">
                <a:latin typeface="微软雅黑" pitchFamily="34" charset="-122"/>
                <a:ea typeface="微软雅黑" pitchFamily="34" charset="-122"/>
              </a:rPr>
              <a:t>科学存储、解卷积与鉴定、生物信息挖掘于一体的代谢组学云分析平台</a:t>
            </a:r>
            <a:endParaRPr lang="zh-CN" altLang="en-US" sz="2400" dirty="0">
              <a:latin typeface="微软雅黑" pitchFamily="34" charset="-122"/>
              <a:ea typeface="微软雅黑" pitchFamily="34" charset="-122"/>
            </a:endParaRPr>
          </a:p>
        </p:txBody>
      </p:sp>
      <p:pic>
        <p:nvPicPr>
          <p:cNvPr id="23" name="Picture 4" descr="E:\Biodeep\Biodeep开发\201812Biodeep展会素材\Biodeep及三个功能平台Logo.png"/>
          <p:cNvPicPr>
            <a:picLocks noChangeAspect="1" noChangeArrowheads="1"/>
          </p:cNvPicPr>
          <p:nvPr/>
        </p:nvPicPr>
        <p:blipFill rotWithShape="1">
          <a:blip r:embed="rId9" cstate="screen">
            <a:extLst>
              <a:ext uri="{28A0092B-C50C-407E-A947-70E740481C1C}">
                <a14:useLocalDpi xmlns:a14="http://schemas.microsoft.com/office/drawing/2010/main"/>
              </a:ext>
            </a:extLst>
          </a:blip>
          <a:srcRect/>
          <a:stretch/>
        </p:blipFill>
        <p:spPr bwMode="auto">
          <a:xfrm>
            <a:off x="0" y="360391"/>
            <a:ext cx="2939577" cy="768917"/>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17458977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查</a:t>
            </a:r>
            <a:r>
              <a:rPr lang="zh-CN" altLang="en-US" dirty="0" smtClean="0"/>
              <a:t>看注释结果</a:t>
            </a:r>
            <a:endParaRPr lang="en-US" altLang="zh-CN" dirty="0" smtClean="0"/>
          </a:p>
          <a:p>
            <a:r>
              <a:rPr lang="zh-CN" altLang="en-US" dirty="0" smtClean="0"/>
              <a:t>在结果表格之中，可以查看鉴定结果小分子化合物的基本属性，</a:t>
            </a:r>
            <a:r>
              <a:rPr lang="en-US" altLang="zh-CN" dirty="0" err="1" smtClean="0"/>
              <a:t>BioDeep</a:t>
            </a:r>
            <a:r>
              <a:rPr lang="zh-CN" altLang="en-US" dirty="0" smtClean="0"/>
              <a:t>数据库编号和鉴定的结果判定依据</a:t>
            </a:r>
            <a:endParaRPr lang="en-US" altLang="zh-CN" dirty="0" smtClean="0"/>
          </a:p>
          <a:p>
            <a:endParaRPr lang="zh-CN" alt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99592" y="3580972"/>
            <a:ext cx="7375126" cy="190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a:spLocks/>
          </p:cNvSpPr>
          <p:nvPr/>
        </p:nvSpPr>
        <p:spPr>
          <a:xfrm>
            <a:off x="356854" y="121196"/>
            <a:ext cx="8229600" cy="952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b="1" dirty="0" smtClean="0">
                <a:solidFill>
                  <a:srgbClr val="339933"/>
                </a:solidFill>
                <a:latin typeface="微软雅黑" pitchFamily="34" charset="-122"/>
                <a:ea typeface="微软雅黑" pitchFamily="34" charset="-122"/>
              </a:rPr>
              <a:t>    结果</a:t>
            </a:r>
            <a:endParaRPr lang="zh-CN" altLang="en-US" sz="3600" b="1" dirty="0">
              <a:solidFill>
                <a:srgbClr val="339933"/>
              </a:solidFill>
              <a:latin typeface="微软雅黑" pitchFamily="34" charset="-122"/>
              <a:ea typeface="微软雅黑" pitchFamily="34" charset="-122"/>
            </a:endParaRPr>
          </a:p>
        </p:txBody>
      </p:sp>
      <p:cxnSp>
        <p:nvCxnSpPr>
          <p:cNvPr id="6" name="直接连接符 5"/>
          <p:cNvCxnSpPr/>
          <p:nvPr/>
        </p:nvCxnSpPr>
        <p:spPr>
          <a:xfrm>
            <a:off x="539552" y="985292"/>
            <a:ext cx="172819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7506723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67544" y="3505572"/>
            <a:ext cx="8102520" cy="2098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168560" y="3433564"/>
            <a:ext cx="2179303" cy="20162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228184" y="3433563"/>
            <a:ext cx="2341880" cy="21701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429153" y="3426662"/>
            <a:ext cx="2150960" cy="20951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肘形连接符 7"/>
          <p:cNvCxnSpPr>
            <a:stCxn id="9" idx="2"/>
            <a:endCxn id="5" idx="0"/>
          </p:cNvCxnSpPr>
          <p:nvPr/>
        </p:nvCxnSpPr>
        <p:spPr>
          <a:xfrm rot="16200000" flipH="1">
            <a:off x="1345040" y="2520391"/>
            <a:ext cx="611741" cy="1214604"/>
          </a:xfrm>
          <a:prstGeom prst="bentConnector3">
            <a:avLst>
              <a:gd name="adj1" fmla="val 50000"/>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9" name="折角形 8"/>
          <p:cNvSpPr/>
          <p:nvPr/>
        </p:nvSpPr>
        <p:spPr>
          <a:xfrm>
            <a:off x="179512" y="1525679"/>
            <a:ext cx="1728192" cy="1296144"/>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点击链接将会进行</a:t>
            </a:r>
            <a:r>
              <a:rPr lang="en-US" altLang="zh-CN" sz="1600" dirty="0" err="1" smtClean="0"/>
              <a:t>BioDeep</a:t>
            </a:r>
            <a:r>
              <a:rPr lang="zh-CN" altLang="en-US" sz="1600" dirty="0" smtClean="0"/>
              <a:t>数据库查询</a:t>
            </a:r>
            <a:endParaRPr lang="zh-CN" altLang="en-US" sz="1600" dirty="0"/>
          </a:p>
        </p:txBody>
      </p:sp>
      <p:sp>
        <p:nvSpPr>
          <p:cNvPr id="12" name="折角形 11"/>
          <p:cNvSpPr/>
          <p:nvPr/>
        </p:nvSpPr>
        <p:spPr>
          <a:xfrm>
            <a:off x="1991715" y="1550445"/>
            <a:ext cx="1728192" cy="1296144"/>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点击行数据将会显示详细的二级质谱图比对结果</a:t>
            </a:r>
            <a:endParaRPr lang="zh-CN" altLang="en-US" sz="1600" dirty="0"/>
          </a:p>
        </p:txBody>
      </p:sp>
      <p:sp>
        <p:nvSpPr>
          <p:cNvPr id="17" name="折角形 16"/>
          <p:cNvSpPr/>
          <p:nvPr/>
        </p:nvSpPr>
        <p:spPr>
          <a:xfrm>
            <a:off x="7236296" y="1550446"/>
            <a:ext cx="1728192" cy="1296144"/>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鉴定结果依据</a:t>
            </a:r>
            <a:endParaRPr lang="zh-CN" altLang="en-US" sz="1600" dirty="0"/>
          </a:p>
        </p:txBody>
      </p:sp>
      <p:cxnSp>
        <p:nvCxnSpPr>
          <p:cNvPr id="18" name="肘形连接符 17"/>
          <p:cNvCxnSpPr>
            <a:stCxn id="17" idx="2"/>
            <a:endCxn id="6" idx="0"/>
          </p:cNvCxnSpPr>
          <p:nvPr/>
        </p:nvCxnSpPr>
        <p:spPr>
          <a:xfrm rot="5400000">
            <a:off x="7456272" y="2789442"/>
            <a:ext cx="586973" cy="701268"/>
          </a:xfrm>
          <a:prstGeom prst="bentConnector3">
            <a:avLst>
              <a:gd name="adj1" fmla="val 50000"/>
            </a:avLst>
          </a:prstGeom>
          <a:ln w="63500">
            <a:tailEnd type="triangle"/>
          </a:ln>
        </p:spPr>
        <p:style>
          <a:lnRef idx="3">
            <a:schemeClr val="accent1"/>
          </a:lnRef>
          <a:fillRef idx="0">
            <a:schemeClr val="accent1"/>
          </a:fillRef>
          <a:effectRef idx="2">
            <a:schemeClr val="accent1"/>
          </a:effectRef>
          <a:fontRef idx="minor">
            <a:schemeClr val="tx1"/>
          </a:fontRef>
        </p:style>
      </p:cxnSp>
      <p:pic>
        <p:nvPicPr>
          <p:cNvPr id="23554" name="Picture 2" descr="C:\Temp\Rar$DIa0.513\407.2776@725_Cholic_acid.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746778" y="193204"/>
            <a:ext cx="3456384" cy="2304256"/>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肘形连接符 31"/>
          <p:cNvCxnSpPr>
            <a:stCxn id="7" idx="0"/>
            <a:endCxn id="23554" idx="2"/>
          </p:cNvCxnSpPr>
          <p:nvPr/>
        </p:nvCxnSpPr>
        <p:spPr>
          <a:xfrm rot="5400000" flipH="1" flipV="1">
            <a:off x="4525200" y="2476893"/>
            <a:ext cx="929202" cy="970337"/>
          </a:xfrm>
          <a:prstGeom prst="bentConnector3">
            <a:avLst>
              <a:gd name="adj1" fmla="val 50000"/>
            </a:avLst>
          </a:prstGeom>
          <a:ln w="63500">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13" name="肘形连接符 12"/>
          <p:cNvCxnSpPr>
            <a:stCxn id="12" idx="2"/>
            <a:endCxn id="7" idx="0"/>
          </p:cNvCxnSpPr>
          <p:nvPr/>
        </p:nvCxnSpPr>
        <p:spPr>
          <a:xfrm rot="16200000" flipH="1">
            <a:off x="3390186" y="2312214"/>
            <a:ext cx="580073" cy="1648822"/>
          </a:xfrm>
          <a:prstGeom prst="bentConnector3">
            <a:avLst>
              <a:gd name="adj1" fmla="val 50000"/>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3" name="灯片编号占位符 2"/>
          <p:cNvSpPr>
            <a:spLocks noGrp="1"/>
          </p:cNvSpPr>
          <p:nvPr>
            <p:ph type="sldNum" sz="quarter" idx="12"/>
          </p:nvPr>
        </p:nvSpPr>
        <p:spPr>
          <a:xfrm>
            <a:off x="6899209" y="5314789"/>
            <a:ext cx="2133600" cy="304271"/>
          </a:xfrm>
        </p:spPr>
        <p:txBody>
          <a:bodyPr/>
          <a:lstStyle/>
          <a:p>
            <a:fld id="{0C913308-F349-4B6D-A68A-DD1791B4A57B}" type="slidenum">
              <a:rPr lang="zh-CN" altLang="en-US" smtClean="0"/>
              <a:t>21</a:t>
            </a:fld>
            <a:endParaRPr lang="zh-CN" altLang="en-US" dirty="0"/>
          </a:p>
        </p:txBody>
      </p:sp>
    </p:spTree>
    <p:extLst>
      <p:ext uri="{BB962C8B-B14F-4D97-AF65-F5344CB8AC3E}">
        <p14:creationId xmlns:p14="http://schemas.microsoft.com/office/powerpoint/2010/main" val="30874997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9188"/>
            <a:ext cx="9144000" cy="952500"/>
          </a:xfrm>
          <a:solidFill>
            <a:srgbClr val="6600CC">
              <a:alpha val="69804"/>
            </a:srgbClr>
          </a:solidFill>
        </p:spPr>
        <p:txBody>
          <a:bodyPr/>
          <a:lstStyle/>
          <a:p>
            <a:r>
              <a:rPr lang="zh-CN" altLang="en-US" dirty="0" smtClean="0">
                <a:solidFill>
                  <a:schemeClr val="bg1"/>
                </a:solidFill>
              </a:rPr>
              <a:t>                操作步骤</a:t>
            </a:r>
            <a:endParaRPr lang="zh-CN" altLang="en-US" dirty="0">
              <a:solidFill>
                <a:schemeClr val="bg1"/>
              </a:solidFill>
            </a:endParaRPr>
          </a:p>
        </p:txBody>
      </p:sp>
      <p:pic>
        <p:nvPicPr>
          <p:cNvPr id="7" name="图片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93204"/>
            <a:ext cx="3977716" cy="694563"/>
          </a:xfrm>
          <a:prstGeom prst="rect">
            <a:avLst/>
          </a:prstGeom>
        </p:spPr>
      </p:pic>
      <p:cxnSp>
        <p:nvCxnSpPr>
          <p:cNvPr id="8" name="直接连接符 7"/>
          <p:cNvCxnSpPr/>
          <p:nvPr/>
        </p:nvCxnSpPr>
        <p:spPr>
          <a:xfrm>
            <a:off x="0" y="1057300"/>
            <a:ext cx="9144000" cy="0"/>
          </a:xfrm>
          <a:prstGeom prst="line">
            <a:avLst/>
          </a:prstGeom>
          <a:ln w="38100">
            <a:solidFill>
              <a:srgbClr val="6600CC"/>
            </a:solidFill>
          </a:ln>
        </p:spPr>
        <p:style>
          <a:lnRef idx="1">
            <a:schemeClr val="accent1"/>
          </a:lnRef>
          <a:fillRef idx="0">
            <a:schemeClr val="accent1"/>
          </a:fillRef>
          <a:effectRef idx="0">
            <a:schemeClr val="accent1"/>
          </a:effectRef>
          <a:fontRef idx="minor">
            <a:schemeClr val="tx1"/>
          </a:fontRef>
        </p:style>
      </p:cxnSp>
      <p:graphicFrame>
        <p:nvGraphicFramePr>
          <p:cNvPr id="10" name="图示 9"/>
          <p:cNvGraphicFramePr/>
          <p:nvPr>
            <p:extLst>
              <p:ext uri="{D42A27DB-BD31-4B8C-83A1-F6EECF244321}">
                <p14:modId xmlns:p14="http://schemas.microsoft.com/office/powerpoint/2010/main" val="3593462571"/>
              </p:ext>
            </p:extLst>
          </p:nvPr>
        </p:nvGraphicFramePr>
        <p:xfrm>
          <a:off x="2267744" y="1273324"/>
          <a:ext cx="424847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3131840" y="5248645"/>
            <a:ext cx="4464496"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详情参考</a:t>
            </a:r>
            <a:r>
              <a:rPr lang="zh-CN" altLang="en-US" sz="1600" dirty="0" smtClean="0"/>
              <a:t>：</a:t>
            </a:r>
            <a:r>
              <a:rPr lang="en-US" altLang="zh-CN" sz="1600" dirty="0">
                <a:hlinkClick r:id="rId8"/>
              </a:rPr>
              <a:t>http://help.biodeep.cn</a:t>
            </a:r>
            <a:r>
              <a:rPr lang="en-US" altLang="zh-CN" sz="1600" dirty="0" smtClean="0">
                <a:hlinkClick r:id="rId8"/>
              </a:rPr>
              <a:t>/</a:t>
            </a:r>
            <a:endParaRPr lang="en-US" altLang="zh-CN" sz="1600" dirty="0" smtClean="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15109850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1. </a:t>
            </a:r>
            <a:r>
              <a:rPr lang="zh-CN" altLang="en-US" dirty="0" smtClean="0"/>
              <a:t>新增分析项目</a:t>
            </a:r>
            <a:endParaRPr lang="en-US" altLang="zh-CN" dirty="0" smtClean="0"/>
          </a:p>
          <a:p>
            <a:r>
              <a:rPr lang="zh-CN" altLang="en-US" sz="2400" dirty="0" smtClean="0"/>
              <a:t>点击新增按钮，</a:t>
            </a:r>
            <a:endParaRPr lang="en-US" altLang="zh-CN" sz="2400" dirty="0" smtClean="0"/>
          </a:p>
          <a:p>
            <a:r>
              <a:rPr lang="zh-CN" altLang="en-US" sz="2400" dirty="0" smtClean="0"/>
              <a:t>在弹出框之中填写相应信息</a:t>
            </a:r>
            <a:endParaRPr lang="en-US" altLang="zh-CN" sz="2400" dirty="0" smtClean="0"/>
          </a:p>
          <a:p>
            <a:r>
              <a:rPr lang="zh-CN" altLang="en-US" sz="2400" dirty="0"/>
              <a:t>之</a:t>
            </a:r>
            <a:r>
              <a:rPr lang="zh-CN" altLang="en-US" sz="2400" dirty="0" smtClean="0"/>
              <a:t>后保存，完成项目的创建</a:t>
            </a:r>
            <a:endParaRPr lang="zh-CN" alt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43608" y="4421242"/>
            <a:ext cx="2235128"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788024" y="1639186"/>
            <a:ext cx="4157620" cy="3943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右箭头 5"/>
          <p:cNvSpPr/>
          <p:nvPr/>
        </p:nvSpPr>
        <p:spPr>
          <a:xfrm>
            <a:off x="3605634" y="4591883"/>
            <a:ext cx="792088" cy="56987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356854" y="121196"/>
            <a:ext cx="8229600" cy="952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b="1" dirty="0" smtClean="0">
                <a:solidFill>
                  <a:srgbClr val="6600CC"/>
                </a:solidFill>
                <a:latin typeface="微软雅黑" pitchFamily="34" charset="-122"/>
                <a:ea typeface="微软雅黑" pitchFamily="34" charset="-122"/>
              </a:rPr>
              <a:t>上传数据</a:t>
            </a:r>
            <a:endParaRPr lang="zh-CN" altLang="en-US" sz="3600" b="1" dirty="0">
              <a:solidFill>
                <a:srgbClr val="6600CC"/>
              </a:solidFill>
              <a:latin typeface="微软雅黑" pitchFamily="34" charset="-122"/>
              <a:ea typeface="微软雅黑" pitchFamily="34" charset="-122"/>
            </a:endParaRPr>
          </a:p>
        </p:txBody>
      </p:sp>
      <p:cxnSp>
        <p:nvCxnSpPr>
          <p:cNvPr id="8" name="直接连接符 7"/>
          <p:cNvCxnSpPr/>
          <p:nvPr/>
        </p:nvCxnSpPr>
        <p:spPr>
          <a:xfrm>
            <a:off x="539552" y="985292"/>
            <a:ext cx="172819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a:xfrm>
            <a:off x="59621" y="5278439"/>
            <a:ext cx="2133600" cy="304271"/>
          </a:xfrm>
        </p:spPr>
        <p:txBody>
          <a:bodyPr/>
          <a:lstStyle/>
          <a:p>
            <a:pPr algn="l"/>
            <a:fld id="{0C913308-F349-4B6D-A68A-DD1791B4A57B}" type="slidenum">
              <a:rPr lang="zh-CN" altLang="en-US" smtClean="0"/>
              <a:pPr algn="l"/>
              <a:t>23</a:t>
            </a:fld>
            <a:endParaRPr lang="zh-CN" altLang="en-US" dirty="0"/>
          </a:p>
        </p:txBody>
      </p:sp>
    </p:spTree>
    <p:extLst>
      <p:ext uri="{BB962C8B-B14F-4D97-AF65-F5344CB8AC3E}">
        <p14:creationId xmlns:p14="http://schemas.microsoft.com/office/powerpoint/2010/main" val="6438029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6854" y="1073696"/>
            <a:ext cx="8229600" cy="3771636"/>
          </a:xfrm>
        </p:spPr>
        <p:txBody>
          <a:bodyPr/>
          <a:lstStyle/>
          <a:p>
            <a:r>
              <a:rPr lang="zh-CN" altLang="en-US" dirty="0" smtClean="0"/>
              <a:t>上传计算数据</a:t>
            </a:r>
            <a:endParaRPr lang="en-US" altLang="zh-CN" dirty="0" smtClean="0"/>
          </a:p>
          <a:p>
            <a:r>
              <a:rPr lang="zh-CN" altLang="en-US" sz="2400" dirty="0"/>
              <a:t>依</a:t>
            </a:r>
            <a:r>
              <a:rPr lang="zh-CN" altLang="en-US" sz="2400" dirty="0" smtClean="0"/>
              <a:t>次点击分析文件，新增按钮，可以打开分析用的数据文件的上传窗口</a:t>
            </a:r>
            <a:endParaRPr lang="en-US" altLang="zh-CN" sz="2400" dirty="0" smtClean="0"/>
          </a:p>
          <a:p>
            <a:r>
              <a:rPr lang="zh-CN" altLang="en-US" sz="2400" dirty="0"/>
              <a:t>之</a:t>
            </a:r>
            <a:r>
              <a:rPr lang="zh-CN" altLang="en-US" sz="2400" dirty="0" smtClean="0"/>
              <a:t>后还会需要依次上传样本的分组信息和代谢物注释结果信息（可选）</a:t>
            </a:r>
            <a:endParaRPr lang="zh-CN" alt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72035" y="3245367"/>
            <a:ext cx="864096" cy="3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070379" y="3121237"/>
            <a:ext cx="3808884" cy="2017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50099" y="4551080"/>
            <a:ext cx="1368152" cy="29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右箭头 6"/>
          <p:cNvSpPr/>
          <p:nvPr/>
        </p:nvSpPr>
        <p:spPr>
          <a:xfrm rot="5400000">
            <a:off x="708038" y="3755110"/>
            <a:ext cx="792088" cy="56987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右箭头 7"/>
          <p:cNvSpPr/>
          <p:nvPr/>
        </p:nvSpPr>
        <p:spPr>
          <a:xfrm>
            <a:off x="2062267" y="4414954"/>
            <a:ext cx="792088" cy="56987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246842" y="4141158"/>
            <a:ext cx="1528699" cy="84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a:spLocks/>
          </p:cNvSpPr>
          <p:nvPr/>
        </p:nvSpPr>
        <p:spPr>
          <a:xfrm>
            <a:off x="356854" y="121196"/>
            <a:ext cx="8229600" cy="952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b="1" dirty="0" smtClean="0">
                <a:solidFill>
                  <a:srgbClr val="6600CC"/>
                </a:solidFill>
                <a:latin typeface="微软雅黑" pitchFamily="34" charset="-122"/>
                <a:ea typeface="微软雅黑" pitchFamily="34" charset="-122"/>
              </a:rPr>
              <a:t>上传数据</a:t>
            </a:r>
            <a:endParaRPr lang="zh-CN" altLang="en-US" sz="3600" b="1" dirty="0">
              <a:solidFill>
                <a:srgbClr val="6600CC"/>
              </a:solidFill>
              <a:latin typeface="微软雅黑" pitchFamily="34" charset="-122"/>
              <a:ea typeface="微软雅黑" pitchFamily="34" charset="-122"/>
            </a:endParaRPr>
          </a:p>
        </p:txBody>
      </p:sp>
      <p:cxnSp>
        <p:nvCxnSpPr>
          <p:cNvPr id="11" name="直接连接符 10"/>
          <p:cNvCxnSpPr/>
          <p:nvPr/>
        </p:nvCxnSpPr>
        <p:spPr>
          <a:xfrm>
            <a:off x="539552" y="985292"/>
            <a:ext cx="172819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a:xfrm>
            <a:off x="6944391" y="5233764"/>
            <a:ext cx="2133600" cy="304271"/>
          </a:xfrm>
        </p:spPr>
        <p:txBody>
          <a:bodyPr/>
          <a:lstStyle/>
          <a:p>
            <a:fld id="{0C913308-F349-4B6D-A68A-DD1791B4A57B}" type="slidenum">
              <a:rPr lang="zh-CN" altLang="en-US" smtClean="0"/>
              <a:t>24</a:t>
            </a:fld>
            <a:endParaRPr lang="zh-CN" altLang="en-US"/>
          </a:p>
        </p:txBody>
      </p:sp>
      <p:sp>
        <p:nvSpPr>
          <p:cNvPr id="4" name="矩形 3"/>
          <p:cNvSpPr/>
          <p:nvPr/>
        </p:nvSpPr>
        <p:spPr>
          <a:xfrm>
            <a:off x="478852" y="5233764"/>
            <a:ext cx="7985603" cy="307777"/>
          </a:xfrm>
          <a:prstGeom prst="rect">
            <a:avLst/>
          </a:prstGeom>
        </p:spPr>
        <p:txBody>
          <a:bodyPr wrap="square">
            <a:spAutoFit/>
          </a:bodyPr>
          <a:lstStyle/>
          <a:p>
            <a:r>
              <a:rPr lang="zh-CN" altLang="en-US" sz="1400" dirty="0" smtClean="0">
                <a:latin typeface="Calibri" pitchFamily="34" charset="0"/>
                <a:ea typeface="微软雅黑" pitchFamily="34" charset="-122"/>
                <a:hlinkClick r:id="rId6"/>
              </a:rPr>
              <a:t>数据格式参考：</a:t>
            </a:r>
            <a:r>
              <a:rPr lang="en-US" altLang="zh-CN" sz="1400" dirty="0" smtClean="0">
                <a:latin typeface="Calibri" pitchFamily="34" charset="0"/>
                <a:ea typeface="微软雅黑" pitchFamily="34" charset="-122"/>
                <a:hlinkClick r:id="rId6"/>
              </a:rPr>
              <a:t>http</a:t>
            </a:r>
            <a:r>
              <a:rPr lang="en-US" altLang="zh-CN" sz="1400" dirty="0">
                <a:latin typeface="Calibri" pitchFamily="34" charset="0"/>
                <a:ea typeface="微软雅黑" pitchFamily="34" charset="-122"/>
                <a:hlinkClick r:id="rId6"/>
              </a:rPr>
              <a:t>://help.biodeep.cn/#metadiscovery/1.7dataformat.md</a:t>
            </a:r>
            <a:endParaRPr lang="zh-CN" altLang="en-US" sz="1400" dirty="0">
              <a:latin typeface="Calibri" pitchFamily="34" charset="0"/>
              <a:ea typeface="微软雅黑" pitchFamily="34" charset="-122"/>
            </a:endParaRPr>
          </a:p>
        </p:txBody>
      </p:sp>
    </p:spTree>
    <p:extLst>
      <p:ext uri="{BB962C8B-B14F-4D97-AF65-F5344CB8AC3E}">
        <p14:creationId xmlns:p14="http://schemas.microsoft.com/office/powerpoint/2010/main" val="27328913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数据预处理</a:t>
            </a:r>
            <a:endParaRPr lang="en-US" altLang="zh-CN" dirty="0" smtClean="0"/>
          </a:p>
          <a:p>
            <a:r>
              <a:rPr lang="zh-CN" altLang="en-US" sz="2400" dirty="0" smtClean="0"/>
              <a:t>所上传的计算数据需要进行预处理才能够得到比较好的分析结果，在</a:t>
            </a:r>
            <a:r>
              <a:rPr lang="en-US" altLang="zh-CN" sz="2400" dirty="0" err="1" smtClean="0"/>
              <a:t>BioDeep</a:t>
            </a:r>
            <a:r>
              <a:rPr lang="zh-CN" altLang="en-US" sz="2400" dirty="0" smtClean="0"/>
              <a:t>之中需要首先完成预处理才能够进入后续的统计分析。</a:t>
            </a:r>
            <a:endParaRPr lang="en-US" altLang="zh-CN" sz="2400" dirty="0" smtClean="0"/>
          </a:p>
          <a:p>
            <a:r>
              <a:rPr lang="zh-CN" altLang="en-US" sz="2400" dirty="0" smtClean="0"/>
              <a:t>一</a:t>
            </a:r>
            <a:r>
              <a:rPr lang="zh-CN" altLang="en-US" sz="2400" dirty="0"/>
              <a:t>般情况</a:t>
            </a:r>
            <a:r>
              <a:rPr lang="zh-CN" altLang="en-US" sz="2400" dirty="0" smtClean="0"/>
              <a:t>下，预处理阶段直接使用系统的默认值即可。</a:t>
            </a:r>
            <a:endParaRPr lang="zh-CN" altLang="en-US" sz="24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55576" y="3819323"/>
            <a:ext cx="3096344" cy="153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067944" y="3823282"/>
            <a:ext cx="4752528" cy="1297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a:spLocks/>
          </p:cNvSpPr>
          <p:nvPr/>
        </p:nvSpPr>
        <p:spPr>
          <a:xfrm>
            <a:off x="356854" y="121196"/>
            <a:ext cx="8229600" cy="952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b="1" dirty="0" smtClean="0">
                <a:solidFill>
                  <a:srgbClr val="6600CC"/>
                </a:solidFill>
                <a:latin typeface="微软雅黑" pitchFamily="34" charset="-122"/>
                <a:ea typeface="微软雅黑" pitchFamily="34" charset="-122"/>
              </a:rPr>
              <a:t>数据分析</a:t>
            </a:r>
            <a:endParaRPr lang="zh-CN" altLang="en-US" sz="3600" b="1" dirty="0">
              <a:solidFill>
                <a:srgbClr val="6600CC"/>
              </a:solidFill>
              <a:latin typeface="微软雅黑" pitchFamily="34" charset="-122"/>
              <a:ea typeface="微软雅黑" pitchFamily="34" charset="-122"/>
            </a:endParaRPr>
          </a:p>
        </p:txBody>
      </p:sp>
      <p:cxnSp>
        <p:nvCxnSpPr>
          <p:cNvPr id="7" name="直接连接符 6"/>
          <p:cNvCxnSpPr/>
          <p:nvPr/>
        </p:nvCxnSpPr>
        <p:spPr>
          <a:xfrm>
            <a:off x="539552" y="985292"/>
            <a:ext cx="172819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20643388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质控分析</a:t>
            </a:r>
            <a:endParaRPr lang="en-US" altLang="zh-CN" dirty="0" smtClean="0"/>
          </a:p>
          <a:p>
            <a:r>
              <a:rPr lang="zh-CN" altLang="en-US" sz="2800" dirty="0"/>
              <a:t>质控分</a:t>
            </a:r>
            <a:r>
              <a:rPr lang="zh-CN" altLang="en-US" sz="2800" dirty="0" smtClean="0"/>
              <a:t>析可以查看仪器是否稳定</a:t>
            </a:r>
            <a:endParaRPr lang="zh-CN" altLang="en-US" sz="2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98696" y="4153644"/>
            <a:ext cx="3312368" cy="94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http://www.biodeep.cn/proxy/preview/R/QC?analysisfile=814&amp;format=png&amp;dpi=250&amp;w=1800&amp;h=16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72000" y="2519674"/>
            <a:ext cx="3564396" cy="3168352"/>
          </a:xfrm>
          <a:prstGeom prst="rect">
            <a:avLst/>
          </a:prstGeom>
        </p:spPr>
      </p:pic>
      <p:sp>
        <p:nvSpPr>
          <p:cNvPr id="7" name="标题 1"/>
          <p:cNvSpPr txBox="1">
            <a:spLocks/>
          </p:cNvSpPr>
          <p:nvPr/>
        </p:nvSpPr>
        <p:spPr>
          <a:xfrm>
            <a:off x="356854" y="121196"/>
            <a:ext cx="8229600" cy="952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b="1" dirty="0" smtClean="0">
                <a:solidFill>
                  <a:srgbClr val="6600CC"/>
                </a:solidFill>
                <a:latin typeface="微软雅黑" pitchFamily="34" charset="-122"/>
                <a:ea typeface="微软雅黑" pitchFamily="34" charset="-122"/>
              </a:rPr>
              <a:t>数据分析</a:t>
            </a:r>
            <a:endParaRPr lang="zh-CN" altLang="en-US" sz="3600" b="1" dirty="0">
              <a:solidFill>
                <a:srgbClr val="6600CC"/>
              </a:solidFill>
              <a:latin typeface="微软雅黑" pitchFamily="34" charset="-122"/>
              <a:ea typeface="微软雅黑" pitchFamily="34" charset="-122"/>
            </a:endParaRPr>
          </a:p>
        </p:txBody>
      </p:sp>
      <p:cxnSp>
        <p:nvCxnSpPr>
          <p:cNvPr id="8" name="直接连接符 7"/>
          <p:cNvCxnSpPr/>
          <p:nvPr/>
        </p:nvCxnSpPr>
        <p:spPr>
          <a:xfrm>
            <a:off x="539552" y="985292"/>
            <a:ext cx="172819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8593031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000" dirty="0" smtClean="0"/>
              <a:t>在后续的数据分析之中，大部分的项目都是实验组之间的比较统计分析操作，完成了数据的预处理之后，会首先需要选择需要进行分析的分组，才能够进入后续的统计分析之中</a:t>
            </a:r>
            <a:endParaRPr lang="zh-CN" altLang="en-US"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11560" y="2579769"/>
            <a:ext cx="1582143" cy="2829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411760" y="2526796"/>
            <a:ext cx="3153710" cy="246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2483768" y="3158144"/>
            <a:ext cx="1224136"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肘形连接符 6"/>
          <p:cNvCxnSpPr>
            <a:stCxn id="8" idx="1"/>
            <a:endCxn id="6" idx="0"/>
          </p:cNvCxnSpPr>
          <p:nvPr/>
        </p:nvCxnSpPr>
        <p:spPr>
          <a:xfrm rot="10800000" flipV="1">
            <a:off x="3095836" y="2584600"/>
            <a:ext cx="3227124" cy="573544"/>
          </a:xfrm>
          <a:prstGeom prst="bentConnector2">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8" name="折角形 7"/>
          <p:cNvSpPr/>
          <p:nvPr/>
        </p:nvSpPr>
        <p:spPr>
          <a:xfrm>
            <a:off x="6322960" y="2188556"/>
            <a:ext cx="1728192" cy="792088"/>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点击选择需要分析的比较组别</a:t>
            </a:r>
            <a:endParaRPr lang="zh-CN" altLang="en-US" sz="1600" dirty="0"/>
          </a:p>
        </p:txBody>
      </p:sp>
      <p:sp>
        <p:nvSpPr>
          <p:cNvPr id="9" name="矩形 8"/>
          <p:cNvSpPr/>
          <p:nvPr/>
        </p:nvSpPr>
        <p:spPr>
          <a:xfrm>
            <a:off x="3563888" y="4543100"/>
            <a:ext cx="864096" cy="4529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肘形连接符 9"/>
          <p:cNvCxnSpPr>
            <a:stCxn id="11" idx="0"/>
            <a:endCxn id="9" idx="0"/>
          </p:cNvCxnSpPr>
          <p:nvPr/>
        </p:nvCxnSpPr>
        <p:spPr>
          <a:xfrm rot="16200000" flipH="1" flipV="1">
            <a:off x="5497630" y="2939982"/>
            <a:ext cx="101424" cy="3104812"/>
          </a:xfrm>
          <a:prstGeom prst="bentConnector3">
            <a:avLst>
              <a:gd name="adj1" fmla="val -225390"/>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11" name="折角形 10"/>
          <p:cNvSpPr/>
          <p:nvPr/>
        </p:nvSpPr>
        <p:spPr>
          <a:xfrm>
            <a:off x="6236652" y="4441676"/>
            <a:ext cx="1728192" cy="792088"/>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点击确定进行保存</a:t>
            </a:r>
            <a:endParaRPr lang="zh-CN" altLang="en-US" sz="1600" dirty="0"/>
          </a:p>
        </p:txBody>
      </p:sp>
      <p:sp>
        <p:nvSpPr>
          <p:cNvPr id="12" name="标题 1"/>
          <p:cNvSpPr txBox="1">
            <a:spLocks/>
          </p:cNvSpPr>
          <p:nvPr/>
        </p:nvSpPr>
        <p:spPr>
          <a:xfrm>
            <a:off x="356854" y="121196"/>
            <a:ext cx="8229600" cy="952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b="1" dirty="0" smtClean="0">
                <a:solidFill>
                  <a:srgbClr val="6600CC"/>
                </a:solidFill>
                <a:latin typeface="微软雅黑" pitchFamily="34" charset="-122"/>
                <a:ea typeface="微软雅黑" pitchFamily="34" charset="-122"/>
              </a:rPr>
              <a:t>数据分析</a:t>
            </a:r>
            <a:endParaRPr lang="zh-CN" altLang="en-US" sz="3600" b="1" dirty="0">
              <a:solidFill>
                <a:srgbClr val="6600CC"/>
              </a:solidFill>
              <a:latin typeface="微软雅黑" pitchFamily="34" charset="-122"/>
              <a:ea typeface="微软雅黑" pitchFamily="34" charset="-122"/>
            </a:endParaRPr>
          </a:p>
        </p:txBody>
      </p:sp>
      <p:cxnSp>
        <p:nvCxnSpPr>
          <p:cNvPr id="13" name="直接连接符 12"/>
          <p:cNvCxnSpPr/>
          <p:nvPr/>
        </p:nvCxnSpPr>
        <p:spPr>
          <a:xfrm>
            <a:off x="539552" y="985292"/>
            <a:ext cx="172819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5014213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多元统计分析</a:t>
            </a:r>
            <a:endParaRPr lang="en-US" altLang="zh-CN" dirty="0" smtClean="0"/>
          </a:p>
          <a:p>
            <a:r>
              <a:rPr lang="zh-CN" altLang="en-US" sz="2400" dirty="0"/>
              <a:t>多元统计分</a:t>
            </a:r>
            <a:r>
              <a:rPr lang="zh-CN" altLang="en-US" sz="2400" dirty="0" smtClean="0"/>
              <a:t>析中</a:t>
            </a:r>
            <a:r>
              <a:rPr lang="en-US" altLang="zh-CN" sz="2400" dirty="0" smtClean="0"/>
              <a:t>PCA</a:t>
            </a:r>
            <a:r>
              <a:rPr lang="zh-CN" altLang="en-US" sz="2400" dirty="0" smtClean="0"/>
              <a:t>，</a:t>
            </a:r>
            <a:r>
              <a:rPr lang="en-US" altLang="zh-CN" sz="2400" dirty="0" smtClean="0"/>
              <a:t>PLS-DA</a:t>
            </a:r>
            <a:r>
              <a:rPr lang="zh-CN" altLang="en-US" sz="2400" dirty="0" smtClean="0"/>
              <a:t>，</a:t>
            </a:r>
            <a:r>
              <a:rPr lang="en-US" altLang="zh-CN" sz="2400" dirty="0" smtClean="0"/>
              <a:t>OPLS-DA</a:t>
            </a:r>
            <a:r>
              <a:rPr lang="zh-CN" altLang="en-US" sz="2400" dirty="0" smtClean="0"/>
              <a:t>分析都需要首先进行自动拟合，然后就可以切换标签页进行结果图以及表格的下载操作</a:t>
            </a:r>
            <a:endParaRPr lang="zh-CN" altLang="en-US"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995936" y="3382520"/>
            <a:ext cx="4894362" cy="2204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3995936" y="3920565"/>
            <a:ext cx="2520280" cy="3770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a:stCxn id="7" idx="3"/>
            <a:endCxn id="5" idx="0"/>
          </p:cNvCxnSpPr>
          <p:nvPr/>
        </p:nvCxnSpPr>
        <p:spPr>
          <a:xfrm flipV="1">
            <a:off x="2215195" y="3920565"/>
            <a:ext cx="3040881" cy="1337960"/>
          </a:xfrm>
          <a:prstGeom prst="bentConnector4">
            <a:avLst>
              <a:gd name="adj1" fmla="val 29280"/>
              <a:gd name="adj2" fmla="val 117086"/>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7" name="折角形 6"/>
          <p:cNvSpPr/>
          <p:nvPr/>
        </p:nvSpPr>
        <p:spPr>
          <a:xfrm>
            <a:off x="487003" y="4945732"/>
            <a:ext cx="1728192" cy="625586"/>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dirty="0" smtClean="0"/>
              <a:t>设置分析算法参数</a:t>
            </a:r>
            <a:endParaRPr lang="zh-CN" altLang="en-US" sz="1400" dirty="0"/>
          </a:p>
        </p:txBody>
      </p:sp>
      <p:sp>
        <p:nvSpPr>
          <p:cNvPr id="13" name="矩形 12"/>
          <p:cNvSpPr/>
          <p:nvPr/>
        </p:nvSpPr>
        <p:spPr>
          <a:xfrm>
            <a:off x="6876256" y="3797318"/>
            <a:ext cx="936104" cy="6443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肘形连接符 13"/>
          <p:cNvCxnSpPr>
            <a:stCxn id="15" idx="3"/>
            <a:endCxn id="13" idx="3"/>
          </p:cNvCxnSpPr>
          <p:nvPr/>
        </p:nvCxnSpPr>
        <p:spPr>
          <a:xfrm flipV="1">
            <a:off x="2215195" y="4119497"/>
            <a:ext cx="5597165" cy="365188"/>
          </a:xfrm>
          <a:prstGeom prst="bentConnector3">
            <a:avLst>
              <a:gd name="adj1" fmla="val 104084"/>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15" name="折角形 14"/>
          <p:cNvSpPr/>
          <p:nvPr/>
        </p:nvSpPr>
        <p:spPr>
          <a:xfrm>
            <a:off x="487003" y="4174387"/>
            <a:ext cx="1728192" cy="620595"/>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dirty="0" smtClean="0"/>
              <a:t>点击确定进行保存</a:t>
            </a:r>
            <a:endParaRPr lang="zh-CN" altLang="en-US" sz="1400" dirty="0"/>
          </a:p>
        </p:txBody>
      </p:sp>
      <p:sp>
        <p:nvSpPr>
          <p:cNvPr id="29" name="矩形 28"/>
          <p:cNvSpPr/>
          <p:nvPr/>
        </p:nvSpPr>
        <p:spPr>
          <a:xfrm>
            <a:off x="4716016" y="3339028"/>
            <a:ext cx="1368152" cy="4582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肘形连接符 29"/>
          <p:cNvCxnSpPr>
            <a:stCxn id="31" idx="0"/>
            <a:endCxn id="29" idx="0"/>
          </p:cNvCxnSpPr>
          <p:nvPr/>
        </p:nvCxnSpPr>
        <p:spPr>
          <a:xfrm rot="5400000" flipH="1" flipV="1">
            <a:off x="3353849" y="1336278"/>
            <a:ext cx="43492" cy="4048993"/>
          </a:xfrm>
          <a:prstGeom prst="bentConnector3">
            <a:avLst>
              <a:gd name="adj1" fmla="val 625614"/>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31" name="折角形 30"/>
          <p:cNvSpPr/>
          <p:nvPr/>
        </p:nvSpPr>
        <p:spPr>
          <a:xfrm>
            <a:off x="487003" y="3382520"/>
            <a:ext cx="1728192" cy="620595"/>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dirty="0" smtClean="0"/>
              <a:t>切换至结果标签页进行结果下载</a:t>
            </a:r>
            <a:endParaRPr lang="zh-CN" altLang="en-US" sz="1400" dirty="0"/>
          </a:p>
        </p:txBody>
      </p:sp>
      <p:sp>
        <p:nvSpPr>
          <p:cNvPr id="16" name="标题 1"/>
          <p:cNvSpPr txBox="1">
            <a:spLocks/>
          </p:cNvSpPr>
          <p:nvPr/>
        </p:nvSpPr>
        <p:spPr>
          <a:xfrm>
            <a:off x="356854" y="121196"/>
            <a:ext cx="8229600" cy="952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b="1" dirty="0" smtClean="0">
                <a:solidFill>
                  <a:srgbClr val="6600CC"/>
                </a:solidFill>
                <a:latin typeface="微软雅黑" pitchFamily="34" charset="-122"/>
                <a:ea typeface="微软雅黑" pitchFamily="34" charset="-122"/>
              </a:rPr>
              <a:t>数据分析</a:t>
            </a:r>
            <a:endParaRPr lang="zh-CN" altLang="en-US" sz="3600" b="1" dirty="0">
              <a:solidFill>
                <a:srgbClr val="6600CC"/>
              </a:solidFill>
              <a:latin typeface="微软雅黑" pitchFamily="34" charset="-122"/>
              <a:ea typeface="微软雅黑" pitchFamily="34" charset="-122"/>
            </a:endParaRPr>
          </a:p>
        </p:txBody>
      </p:sp>
      <p:cxnSp>
        <p:nvCxnSpPr>
          <p:cNvPr id="17" name="直接连接符 16"/>
          <p:cNvCxnSpPr/>
          <p:nvPr/>
        </p:nvCxnSpPr>
        <p:spPr>
          <a:xfrm>
            <a:off x="539552" y="985292"/>
            <a:ext cx="172819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a:xfrm>
            <a:off x="7010400" y="5367911"/>
            <a:ext cx="2133600" cy="304271"/>
          </a:xfrm>
        </p:spPr>
        <p:txBody>
          <a:bodyPr/>
          <a:lstStyle/>
          <a:p>
            <a:fld id="{0C913308-F349-4B6D-A68A-DD1791B4A57B}" type="slidenum">
              <a:rPr lang="zh-CN" altLang="en-US" smtClean="0"/>
              <a:t>28</a:t>
            </a:fld>
            <a:endParaRPr lang="zh-CN" altLang="en-US" dirty="0"/>
          </a:p>
        </p:txBody>
      </p:sp>
    </p:spTree>
    <p:extLst>
      <p:ext uri="{BB962C8B-B14F-4D97-AF65-F5344CB8AC3E}">
        <p14:creationId xmlns:p14="http://schemas.microsoft.com/office/powerpoint/2010/main" val="16868039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差异代谢物分析</a:t>
            </a:r>
            <a:endParaRPr lang="en-US" altLang="zh-CN" dirty="0" smtClean="0"/>
          </a:p>
          <a:p>
            <a:r>
              <a:rPr lang="zh-CN" altLang="en-US" sz="2400" dirty="0"/>
              <a:t>差异代谢</a:t>
            </a:r>
            <a:r>
              <a:rPr lang="zh-CN" altLang="en-US" sz="2400" dirty="0" smtClean="0"/>
              <a:t>物分析包括一个比对组内的差异代谢物计算（火山图）和不同的比对组间的差异代谢物分析（文氏图）。文氏图分析会要求所上传的数据之中至少具有两个比对组别。</a:t>
            </a:r>
            <a:endParaRPr lang="en-US" altLang="zh-CN" sz="2400" dirty="0" smtClean="0"/>
          </a:p>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43608" y="4054134"/>
            <a:ext cx="1695990"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419872" y="4657700"/>
            <a:ext cx="5008612" cy="54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7740352" y="4729708"/>
            <a:ext cx="688132" cy="4765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肘形连接符 6"/>
          <p:cNvCxnSpPr>
            <a:stCxn id="8" idx="3"/>
            <a:endCxn id="6" idx="0"/>
          </p:cNvCxnSpPr>
          <p:nvPr/>
        </p:nvCxnSpPr>
        <p:spPr>
          <a:xfrm>
            <a:off x="5724128" y="3934253"/>
            <a:ext cx="2360290" cy="795455"/>
          </a:xfrm>
          <a:prstGeom prst="bentConnector2">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8" name="折角形 7"/>
          <p:cNvSpPr/>
          <p:nvPr/>
        </p:nvSpPr>
        <p:spPr>
          <a:xfrm>
            <a:off x="3995936" y="3505572"/>
            <a:ext cx="1728192" cy="857362"/>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dirty="0" smtClean="0"/>
              <a:t>一般情况下直接使用系统默认参数计算即可</a:t>
            </a:r>
            <a:endParaRPr lang="zh-CN" altLang="en-US" sz="1400" dirty="0"/>
          </a:p>
        </p:txBody>
      </p:sp>
      <p:sp>
        <p:nvSpPr>
          <p:cNvPr id="9" name="标题 1"/>
          <p:cNvSpPr txBox="1">
            <a:spLocks/>
          </p:cNvSpPr>
          <p:nvPr/>
        </p:nvSpPr>
        <p:spPr>
          <a:xfrm>
            <a:off x="356854" y="121196"/>
            <a:ext cx="8229600" cy="952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b="1" dirty="0" smtClean="0">
                <a:solidFill>
                  <a:srgbClr val="6600CC"/>
                </a:solidFill>
                <a:latin typeface="微软雅黑" pitchFamily="34" charset="-122"/>
                <a:ea typeface="微软雅黑" pitchFamily="34" charset="-122"/>
              </a:rPr>
              <a:t>数据分析</a:t>
            </a:r>
            <a:endParaRPr lang="zh-CN" altLang="en-US" sz="3600" b="1" dirty="0">
              <a:solidFill>
                <a:srgbClr val="6600CC"/>
              </a:solidFill>
              <a:latin typeface="微软雅黑" pitchFamily="34" charset="-122"/>
              <a:ea typeface="微软雅黑" pitchFamily="34" charset="-122"/>
            </a:endParaRPr>
          </a:p>
        </p:txBody>
      </p:sp>
      <p:cxnSp>
        <p:nvCxnSpPr>
          <p:cNvPr id="10" name="直接连接符 9"/>
          <p:cNvCxnSpPr/>
          <p:nvPr/>
        </p:nvCxnSpPr>
        <p:spPr>
          <a:xfrm>
            <a:off x="539552" y="985292"/>
            <a:ext cx="172819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0C913308-F349-4B6D-A68A-DD1791B4A57B}" type="slidenum">
              <a:rPr lang="zh-CN" altLang="en-US" smtClean="0"/>
              <a:t>29</a:t>
            </a:fld>
            <a:endParaRPr lang="zh-CN" altLang="en-US"/>
          </a:p>
        </p:txBody>
      </p:sp>
    </p:spTree>
    <p:extLst>
      <p:ext uri="{BB962C8B-B14F-4D97-AF65-F5344CB8AC3E}">
        <p14:creationId xmlns:p14="http://schemas.microsoft.com/office/powerpoint/2010/main" val="3151692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827584" y="1152160"/>
            <a:ext cx="172819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E:\Biodeep\Biodeep开发\201812Biodeep展会素材\Biodeep及三个功能平台Logo.pn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0" y="360391"/>
            <a:ext cx="2939577" cy="7689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076056" y="514016"/>
            <a:ext cx="2520280" cy="584775"/>
          </a:xfrm>
          <a:prstGeom prst="rect">
            <a:avLst/>
          </a:prstGeom>
          <a:noFill/>
        </p:spPr>
        <p:txBody>
          <a:bodyPr wrap="square" rtlCol="0">
            <a:spAutoFit/>
          </a:bodyPr>
          <a:lstStyle/>
          <a:p>
            <a:r>
              <a:rPr lang="zh-CN" altLang="en-US" sz="3200" b="1" dirty="0" smtClean="0">
                <a:latin typeface="微软雅黑" pitchFamily="34" charset="-122"/>
                <a:ea typeface="微软雅黑" pitchFamily="34" charset="-122"/>
              </a:rPr>
              <a:t>收费方式</a:t>
            </a:r>
            <a:endParaRPr lang="zh-CN" altLang="en-US" sz="3200" b="1" dirty="0">
              <a:latin typeface="微软雅黑" pitchFamily="34" charset="-122"/>
              <a:ea typeface="微软雅黑" pitchFamily="34" charset="-122"/>
            </a:endParaRPr>
          </a:p>
        </p:txBody>
      </p:sp>
      <p:pic>
        <p:nvPicPr>
          <p:cNvPr id="8" name="图片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61301" y="1741086"/>
            <a:ext cx="2216974" cy="551514"/>
          </a:xfrm>
          <a:prstGeom prst="rect">
            <a:avLst/>
          </a:prstGeom>
        </p:spPr>
      </p:pic>
      <p:pic>
        <p:nvPicPr>
          <p:cNvPr id="9" name="图片 8"/>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13678" y="2866728"/>
            <a:ext cx="2067221" cy="550800"/>
          </a:xfrm>
          <a:prstGeom prst="rect">
            <a:avLst/>
          </a:prstGeom>
        </p:spPr>
      </p:pic>
      <p:pic>
        <p:nvPicPr>
          <p:cNvPr id="10" name="图片 9"/>
          <p:cNvPicPr>
            <a:picLocks/>
          </p:cNvPicPr>
          <p:nvPr/>
        </p:nvPicPr>
        <p:blipFill rotWithShape="1">
          <a:blip r:embed="rId5" cstate="screen">
            <a:extLst>
              <a:ext uri="{28A0092B-C50C-407E-A947-70E740481C1C}">
                <a14:useLocalDpi xmlns:a14="http://schemas.microsoft.com/office/drawing/2010/main"/>
              </a:ext>
            </a:extLst>
          </a:blip>
          <a:srcRect/>
          <a:stretch/>
        </p:blipFill>
        <p:spPr>
          <a:xfrm>
            <a:off x="338802" y="4106541"/>
            <a:ext cx="2880000" cy="550800"/>
          </a:xfrm>
          <a:prstGeom prst="rect">
            <a:avLst/>
          </a:prstGeom>
        </p:spPr>
      </p:pic>
      <p:sp>
        <p:nvSpPr>
          <p:cNvPr id="11" name="TextBox 10"/>
          <p:cNvSpPr txBox="1"/>
          <p:nvPr/>
        </p:nvSpPr>
        <p:spPr>
          <a:xfrm>
            <a:off x="2699792" y="1555178"/>
            <a:ext cx="6216449" cy="923330"/>
          </a:xfrm>
          <a:prstGeom prst="rect">
            <a:avLst/>
          </a:prstGeom>
          <a:noFill/>
        </p:spPr>
        <p:txBody>
          <a:bodyPr wrap="square" rtlCol="0">
            <a:spAutoFit/>
          </a:bodyPr>
          <a:lstStyle/>
          <a:p>
            <a:pPr marL="342900" lvl="0" indent="-342900">
              <a:buFont typeface="Arial" pitchFamily="34" charset="0"/>
              <a:buChar char="•"/>
            </a:pPr>
            <a:r>
              <a:rPr lang="zh-CN" altLang="en-US" sz="2000" dirty="0" smtClean="0">
                <a:latin typeface="微软雅黑" pitchFamily="34" charset="-122"/>
                <a:ea typeface="微软雅黑" pitchFamily="34" charset="-122"/>
              </a:rPr>
              <a:t>免费存储（永久免费空间</a:t>
            </a:r>
            <a:r>
              <a:rPr lang="en-US" altLang="zh-CN" sz="2000" dirty="0" smtClean="0">
                <a:latin typeface="微软雅黑" pitchFamily="34" charset="-122"/>
                <a:ea typeface="微软雅黑" pitchFamily="34" charset="-122"/>
              </a:rPr>
              <a:t>30G</a:t>
            </a:r>
            <a:r>
              <a:rPr lang="zh-CN" altLang="en-US" sz="2000" dirty="0" smtClean="0">
                <a:latin typeface="微软雅黑" pitchFamily="34" charset="-122"/>
                <a:ea typeface="微软雅黑" pitchFamily="34" charset="-122"/>
              </a:rPr>
              <a:t>，超出需购买）</a:t>
            </a:r>
            <a:r>
              <a:rPr lang="zh-CN" altLang="en-US" sz="2000" dirty="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marL="342900" indent="-342900">
              <a:buFont typeface="Arial" pitchFamily="34" charset="0"/>
              <a:buChar char="•"/>
            </a:pPr>
            <a:r>
              <a:rPr lang="zh-CN" altLang="en-US" sz="2000" dirty="0" smtClean="0">
                <a:latin typeface="微软雅黑" pitchFamily="34" charset="-122"/>
                <a:ea typeface="微软雅黑" pitchFamily="34" charset="-122"/>
              </a:rPr>
              <a:t>免费解卷积</a:t>
            </a:r>
            <a:endParaRPr lang="en-US" altLang="zh-CN" sz="20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         </a:t>
            </a:r>
            <a:endParaRPr lang="zh-CN" altLang="en-US" sz="1400" dirty="0">
              <a:latin typeface="微软雅黑" pitchFamily="34" charset="-122"/>
              <a:ea typeface="微软雅黑" pitchFamily="34" charset="-122"/>
            </a:endParaRPr>
          </a:p>
        </p:txBody>
      </p:sp>
      <p:sp>
        <p:nvSpPr>
          <p:cNvPr id="12" name="TextBox 11"/>
          <p:cNvSpPr txBox="1"/>
          <p:nvPr/>
        </p:nvSpPr>
        <p:spPr>
          <a:xfrm>
            <a:off x="2987823" y="2901307"/>
            <a:ext cx="5976664" cy="707886"/>
          </a:xfrm>
          <a:prstGeom prst="rect">
            <a:avLst/>
          </a:prstGeom>
          <a:noFill/>
        </p:spPr>
        <p:txBody>
          <a:bodyPr wrap="square" rtlCol="0">
            <a:spAutoFit/>
          </a:bodyPr>
          <a:lstStyle/>
          <a:p>
            <a:pPr marL="457200" indent="-457200">
              <a:buFont typeface="Arial" pitchFamily="34" charset="0"/>
              <a:buChar char="•"/>
            </a:pPr>
            <a:r>
              <a:rPr lang="zh-CN" altLang="en-US" sz="2000" dirty="0">
                <a:latin typeface="微软雅黑" pitchFamily="34" charset="-122"/>
                <a:ea typeface="微软雅黑" pitchFamily="34" charset="-122"/>
              </a:rPr>
              <a:t>付</a:t>
            </a:r>
            <a:r>
              <a:rPr lang="zh-CN" altLang="en-US" sz="2000" dirty="0" smtClean="0">
                <a:latin typeface="微软雅黑" pitchFamily="34" charset="-122"/>
                <a:ea typeface="微软雅黑" pitchFamily="34" charset="-122"/>
              </a:rPr>
              <a:t>费：根据最终代谢物鉴定数量，</a:t>
            </a:r>
            <a:r>
              <a:rPr lang="en-US" altLang="zh-CN" sz="2000" dirty="0" smtClean="0">
                <a:latin typeface="微软雅黑" pitchFamily="34" charset="-122"/>
                <a:ea typeface="微软雅黑" pitchFamily="34" charset="-122"/>
              </a:rPr>
              <a:t>10</a:t>
            </a:r>
            <a:r>
              <a:rPr lang="zh-CN" altLang="en-US" sz="2000" dirty="0" smtClean="0">
                <a:latin typeface="微软雅黑" pitchFamily="34" charset="-122"/>
                <a:ea typeface="微软雅黑" pitchFamily="34" charset="-122"/>
              </a:rPr>
              <a:t>个米克币</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每个代谢物。</a:t>
            </a:r>
            <a:endParaRPr lang="zh-CN" altLang="en-US" sz="2000" dirty="0">
              <a:latin typeface="微软雅黑" pitchFamily="34" charset="-122"/>
              <a:ea typeface="微软雅黑" pitchFamily="34" charset="-122"/>
            </a:endParaRPr>
          </a:p>
        </p:txBody>
      </p:sp>
      <p:sp>
        <p:nvSpPr>
          <p:cNvPr id="14" name="TextBox 13"/>
          <p:cNvSpPr txBox="1"/>
          <p:nvPr/>
        </p:nvSpPr>
        <p:spPr>
          <a:xfrm>
            <a:off x="3402291" y="4123984"/>
            <a:ext cx="5147727" cy="1015663"/>
          </a:xfrm>
          <a:prstGeom prst="rect">
            <a:avLst/>
          </a:prstGeom>
          <a:noFill/>
        </p:spPr>
        <p:txBody>
          <a:bodyPr wrap="square" rtlCol="0">
            <a:spAutoFit/>
          </a:bodyPr>
          <a:lstStyle/>
          <a:p>
            <a:pPr marL="457200" indent="-457200">
              <a:buFont typeface="Arial" pitchFamily="34" charset="0"/>
              <a:buChar char="•"/>
            </a:pPr>
            <a:r>
              <a:rPr lang="zh-CN" altLang="en-US" sz="2000" dirty="0">
                <a:latin typeface="微软雅黑" pitchFamily="34" charset="-122"/>
                <a:ea typeface="微软雅黑" pitchFamily="34" charset="-122"/>
              </a:rPr>
              <a:t>付</a:t>
            </a:r>
            <a:r>
              <a:rPr lang="zh-CN" altLang="en-US" sz="2000" dirty="0" smtClean="0">
                <a:latin typeface="微软雅黑" pitchFamily="34" charset="-122"/>
                <a:ea typeface="微软雅黑" pitchFamily="34" charset="-122"/>
              </a:rPr>
              <a:t>费：根据比对组别数量，单次分析（首组</a:t>
            </a:r>
            <a:r>
              <a:rPr lang="en-US" altLang="zh-CN" sz="2000" dirty="0" smtClean="0">
                <a:latin typeface="微软雅黑" pitchFamily="34" charset="-122"/>
                <a:ea typeface="微软雅黑" pitchFamily="34" charset="-122"/>
              </a:rPr>
              <a:t>800</a:t>
            </a:r>
            <a:r>
              <a:rPr lang="zh-CN" altLang="en-US" sz="2000" dirty="0" smtClean="0">
                <a:latin typeface="微软雅黑" pitchFamily="34" charset="-122"/>
                <a:ea typeface="微软雅黑" pitchFamily="34" charset="-122"/>
              </a:rPr>
              <a:t>米克币，每增加一组，另付</a:t>
            </a:r>
            <a:r>
              <a:rPr lang="en-US" altLang="zh-CN" sz="2000" dirty="0" smtClean="0">
                <a:latin typeface="微软雅黑" pitchFamily="34" charset="-122"/>
                <a:ea typeface="微软雅黑" pitchFamily="34" charset="-122"/>
              </a:rPr>
              <a:t>400</a:t>
            </a:r>
            <a:r>
              <a:rPr lang="zh-CN" altLang="en-US" sz="2000" dirty="0" smtClean="0">
                <a:latin typeface="微软雅黑" pitchFamily="34" charset="-122"/>
                <a:ea typeface="微软雅黑" pitchFamily="34" charset="-122"/>
              </a:rPr>
              <a:t>米克币）。</a:t>
            </a:r>
            <a:endParaRPr lang="zh-CN" altLang="en-US" sz="2000" dirty="0">
              <a:latin typeface="微软雅黑" pitchFamily="34" charset="-122"/>
              <a:ea typeface="微软雅黑" pitchFamily="34" charset="-122"/>
            </a:endParaRPr>
          </a:p>
        </p:txBody>
      </p:sp>
      <p:sp>
        <p:nvSpPr>
          <p:cNvPr id="16" name="灯片编号占位符 15"/>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12538556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差异代谢物结果可视化分析</a:t>
            </a:r>
            <a:endParaRPr lang="en-US" altLang="zh-CN" dirty="0" smtClean="0"/>
          </a:p>
          <a:p>
            <a:r>
              <a:rPr lang="zh-CN" altLang="en-US" sz="2000" dirty="0"/>
              <a:t>进一</a:t>
            </a:r>
            <a:r>
              <a:rPr lang="zh-CN" altLang="en-US" sz="2000" dirty="0" smtClean="0"/>
              <a:t>步的可视化分析是建立在差异代谢物分析结果的基础上的。如果没有在上一步执行差异代谢物分析，或者没有差异代谢物结果，则后面的分析都将无法执行</a:t>
            </a:r>
            <a:endParaRPr lang="zh-CN" altLang="en-US" sz="20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43608" y="3505572"/>
            <a:ext cx="1720407"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676345" y="2751423"/>
            <a:ext cx="2772886" cy="2831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5676345" y="2754506"/>
            <a:ext cx="344066" cy="6070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肘形连接符 6"/>
          <p:cNvCxnSpPr>
            <a:stCxn id="8" idx="3"/>
            <a:endCxn id="6" idx="1"/>
          </p:cNvCxnSpPr>
          <p:nvPr/>
        </p:nvCxnSpPr>
        <p:spPr>
          <a:xfrm flipV="1">
            <a:off x="4716016" y="3058031"/>
            <a:ext cx="960329" cy="358487"/>
          </a:xfrm>
          <a:prstGeom prst="bentConnector3">
            <a:avLst>
              <a:gd name="adj1" fmla="val 50000"/>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8" name="折角形 7"/>
          <p:cNvSpPr/>
          <p:nvPr/>
        </p:nvSpPr>
        <p:spPr>
          <a:xfrm>
            <a:off x="2987824" y="3076891"/>
            <a:ext cx="1728192" cy="679253"/>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dirty="0" smtClean="0"/>
              <a:t>在这里选择需要查看结果的代谢物</a:t>
            </a:r>
            <a:endParaRPr lang="zh-CN" altLang="en-US" sz="1400" dirty="0"/>
          </a:p>
        </p:txBody>
      </p:sp>
      <p:sp>
        <p:nvSpPr>
          <p:cNvPr id="13" name="矩形 12"/>
          <p:cNvSpPr/>
          <p:nvPr/>
        </p:nvSpPr>
        <p:spPr>
          <a:xfrm>
            <a:off x="5692139" y="3756144"/>
            <a:ext cx="2757092" cy="19588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肘形连接符 13"/>
          <p:cNvCxnSpPr>
            <a:stCxn id="15" idx="3"/>
            <a:endCxn id="13" idx="1"/>
          </p:cNvCxnSpPr>
          <p:nvPr/>
        </p:nvCxnSpPr>
        <p:spPr>
          <a:xfrm flipV="1">
            <a:off x="4716016" y="4735572"/>
            <a:ext cx="976123" cy="531620"/>
          </a:xfrm>
          <a:prstGeom prst="bentConnector3">
            <a:avLst>
              <a:gd name="adj1" fmla="val 50000"/>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15" name="折角形 14"/>
          <p:cNvSpPr/>
          <p:nvPr/>
        </p:nvSpPr>
        <p:spPr>
          <a:xfrm>
            <a:off x="2987824" y="4944014"/>
            <a:ext cx="1728192" cy="646355"/>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dirty="0" smtClean="0"/>
              <a:t>分析结果图预览</a:t>
            </a:r>
            <a:endParaRPr lang="zh-CN" altLang="en-US" sz="1400" dirty="0"/>
          </a:p>
        </p:txBody>
      </p:sp>
      <p:sp>
        <p:nvSpPr>
          <p:cNvPr id="21" name="矩形 20"/>
          <p:cNvSpPr/>
          <p:nvPr/>
        </p:nvSpPr>
        <p:spPr>
          <a:xfrm>
            <a:off x="5692138" y="3452619"/>
            <a:ext cx="464037" cy="2689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肘形连接符 21"/>
          <p:cNvCxnSpPr>
            <a:stCxn id="23" idx="3"/>
            <a:endCxn id="21" idx="1"/>
          </p:cNvCxnSpPr>
          <p:nvPr/>
        </p:nvCxnSpPr>
        <p:spPr>
          <a:xfrm flipV="1">
            <a:off x="4716016" y="3587108"/>
            <a:ext cx="976122" cy="782560"/>
          </a:xfrm>
          <a:prstGeom prst="bentConnector3">
            <a:avLst>
              <a:gd name="adj1" fmla="val 50000"/>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23" name="折角形 22"/>
          <p:cNvSpPr/>
          <p:nvPr/>
        </p:nvSpPr>
        <p:spPr>
          <a:xfrm>
            <a:off x="2987824" y="3940987"/>
            <a:ext cx="1728192" cy="857362"/>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dirty="0" smtClean="0"/>
              <a:t>下载大图</a:t>
            </a:r>
            <a:endParaRPr lang="zh-CN" altLang="en-US" sz="1400" dirty="0"/>
          </a:p>
        </p:txBody>
      </p:sp>
      <p:sp>
        <p:nvSpPr>
          <p:cNvPr id="16" name="标题 1"/>
          <p:cNvSpPr txBox="1">
            <a:spLocks/>
          </p:cNvSpPr>
          <p:nvPr/>
        </p:nvSpPr>
        <p:spPr>
          <a:xfrm>
            <a:off x="356854" y="121196"/>
            <a:ext cx="8229600" cy="952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b="1" dirty="0" smtClean="0">
                <a:solidFill>
                  <a:srgbClr val="6600CC"/>
                </a:solidFill>
                <a:latin typeface="微软雅黑" pitchFamily="34" charset="-122"/>
                <a:ea typeface="微软雅黑" pitchFamily="34" charset="-122"/>
              </a:rPr>
              <a:t>数据分析</a:t>
            </a:r>
            <a:endParaRPr lang="zh-CN" altLang="en-US" sz="3600" b="1" dirty="0">
              <a:solidFill>
                <a:srgbClr val="6600CC"/>
              </a:solidFill>
              <a:latin typeface="微软雅黑" pitchFamily="34" charset="-122"/>
              <a:ea typeface="微软雅黑" pitchFamily="34" charset="-122"/>
            </a:endParaRPr>
          </a:p>
        </p:txBody>
      </p:sp>
      <p:cxnSp>
        <p:nvCxnSpPr>
          <p:cNvPr id="17" name="直接连接符 16"/>
          <p:cNvCxnSpPr/>
          <p:nvPr/>
        </p:nvCxnSpPr>
        <p:spPr>
          <a:xfrm>
            <a:off x="539552" y="985292"/>
            <a:ext cx="172819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34435174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聚类分析</a:t>
            </a:r>
            <a:endParaRPr lang="en-US" altLang="zh-CN" dirty="0" smtClean="0"/>
          </a:p>
          <a:p>
            <a:r>
              <a:rPr lang="zh-CN" altLang="en-US" sz="2400" dirty="0" smtClean="0"/>
              <a:t>聚类分析则可以查看了解样本之间以及代谢物之间的关联</a:t>
            </a:r>
            <a:endParaRPr lang="en-US" altLang="zh-CN" sz="2400" dirty="0" smtClean="0"/>
          </a:p>
          <a:p>
            <a:r>
              <a:rPr lang="zh-CN" altLang="en-US" sz="2400" dirty="0" smtClean="0"/>
              <a:t>在这个小节的分析中可以选择分析所有的代谢物还是前面所计算出来的差异代谢物之间的关联</a:t>
            </a:r>
            <a:endParaRPr lang="zh-CN" altLang="en-US" sz="24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763688" y="3825799"/>
            <a:ext cx="1662310" cy="1556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940152" y="2828462"/>
            <a:ext cx="3023989" cy="2823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a:spLocks/>
          </p:cNvSpPr>
          <p:nvPr/>
        </p:nvSpPr>
        <p:spPr>
          <a:xfrm>
            <a:off x="356854" y="121196"/>
            <a:ext cx="8229600" cy="952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b="1" dirty="0" smtClean="0">
                <a:solidFill>
                  <a:srgbClr val="6600CC"/>
                </a:solidFill>
                <a:latin typeface="微软雅黑" pitchFamily="34" charset="-122"/>
                <a:ea typeface="微软雅黑" pitchFamily="34" charset="-122"/>
              </a:rPr>
              <a:t>数据分析</a:t>
            </a:r>
            <a:endParaRPr lang="zh-CN" altLang="en-US" sz="3600" b="1" dirty="0">
              <a:solidFill>
                <a:srgbClr val="6600CC"/>
              </a:solidFill>
              <a:latin typeface="微软雅黑" pitchFamily="34" charset="-122"/>
              <a:ea typeface="微软雅黑" pitchFamily="34" charset="-122"/>
            </a:endParaRPr>
          </a:p>
        </p:txBody>
      </p:sp>
      <p:cxnSp>
        <p:nvCxnSpPr>
          <p:cNvPr id="7" name="直接连接符 6"/>
          <p:cNvCxnSpPr/>
          <p:nvPr/>
        </p:nvCxnSpPr>
        <p:spPr>
          <a:xfrm>
            <a:off x="539552" y="985292"/>
            <a:ext cx="172819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2725312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33500"/>
            <a:ext cx="4474840" cy="3771636"/>
          </a:xfrm>
        </p:spPr>
        <p:txBody>
          <a:bodyPr/>
          <a:lstStyle/>
          <a:p>
            <a:r>
              <a:rPr lang="zh-CN" altLang="en-US" dirty="0" smtClean="0"/>
              <a:t>生物学功能分析</a:t>
            </a:r>
            <a:endParaRPr lang="en-US" altLang="zh-CN" dirty="0" smtClean="0"/>
          </a:p>
          <a:p>
            <a:r>
              <a:rPr lang="zh-CN" altLang="en-US" sz="2000" dirty="0"/>
              <a:t>生物</a:t>
            </a:r>
            <a:r>
              <a:rPr lang="zh-CN" altLang="en-US" sz="2000" dirty="0" smtClean="0"/>
              <a:t>学功能分析，主要是进行和</a:t>
            </a:r>
            <a:r>
              <a:rPr lang="en-US" altLang="zh-CN" sz="2000" dirty="0" smtClean="0"/>
              <a:t>KEGG</a:t>
            </a:r>
            <a:r>
              <a:rPr lang="zh-CN" altLang="en-US" sz="2000" dirty="0" smtClean="0"/>
              <a:t>代谢通路，以及</a:t>
            </a:r>
            <a:r>
              <a:rPr lang="en-US" altLang="zh-CN" sz="2000" dirty="0" smtClean="0"/>
              <a:t>KEGG</a:t>
            </a:r>
            <a:r>
              <a:rPr lang="zh-CN" altLang="en-US" sz="2000" dirty="0" smtClean="0"/>
              <a:t>代谢反应网络相关的分析操作。（生物学功能分析需要在上传可选的代谢物</a:t>
            </a:r>
            <a:r>
              <a:rPr lang="en-US" altLang="zh-CN" sz="2000" dirty="0" smtClean="0"/>
              <a:t>meta</a:t>
            </a:r>
            <a:r>
              <a:rPr lang="zh-CN" altLang="en-US" sz="2000" dirty="0" smtClean="0"/>
              <a:t>信息文件，如果没有上传，将无法进行这部分的分析操作。）</a:t>
            </a:r>
            <a:endParaRPr lang="zh-CN" altLang="en-US" sz="20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699792" y="4365187"/>
            <a:ext cx="1508770" cy="1089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932040" y="1566422"/>
            <a:ext cx="3732895"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a:spLocks/>
          </p:cNvSpPr>
          <p:nvPr/>
        </p:nvSpPr>
        <p:spPr>
          <a:xfrm>
            <a:off x="356854" y="121196"/>
            <a:ext cx="8229600" cy="952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b="1" dirty="0" smtClean="0">
                <a:solidFill>
                  <a:srgbClr val="6600CC"/>
                </a:solidFill>
                <a:latin typeface="微软雅黑" pitchFamily="34" charset="-122"/>
                <a:ea typeface="微软雅黑" pitchFamily="34" charset="-122"/>
              </a:rPr>
              <a:t>数据分析</a:t>
            </a:r>
            <a:endParaRPr lang="zh-CN" altLang="en-US" sz="3600" b="1" dirty="0">
              <a:solidFill>
                <a:srgbClr val="6600CC"/>
              </a:solidFill>
              <a:latin typeface="微软雅黑" pitchFamily="34" charset="-122"/>
              <a:ea typeface="微软雅黑" pitchFamily="34" charset="-122"/>
            </a:endParaRPr>
          </a:p>
        </p:txBody>
      </p:sp>
      <p:cxnSp>
        <p:nvCxnSpPr>
          <p:cNvPr id="7" name="直接连接符 6"/>
          <p:cNvCxnSpPr/>
          <p:nvPr/>
        </p:nvCxnSpPr>
        <p:spPr>
          <a:xfrm>
            <a:off x="539552" y="985292"/>
            <a:ext cx="172819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21691254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生物标记物分析</a:t>
            </a:r>
            <a:endParaRPr lang="en-US" altLang="zh-CN" dirty="0" smtClean="0"/>
          </a:p>
          <a:p>
            <a:r>
              <a:rPr lang="zh-CN" altLang="en-US" sz="2400" dirty="0"/>
              <a:t>计</a:t>
            </a:r>
            <a:r>
              <a:rPr lang="zh-CN" altLang="en-US" sz="2400" dirty="0" smtClean="0"/>
              <a:t>算能够特异性的指示某种生物性状变化的代谢物。</a:t>
            </a:r>
            <a:endParaRPr lang="en-US" altLang="zh-CN" sz="2400" dirty="0" smtClean="0"/>
          </a:p>
          <a:p>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55576" y="4729708"/>
            <a:ext cx="1512168" cy="74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580112" y="2382892"/>
            <a:ext cx="3159820" cy="3165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5556644" y="3567920"/>
            <a:ext cx="344066" cy="7091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肘形连接符 6"/>
          <p:cNvCxnSpPr>
            <a:stCxn id="8" idx="3"/>
            <a:endCxn id="6" idx="1"/>
          </p:cNvCxnSpPr>
          <p:nvPr/>
        </p:nvCxnSpPr>
        <p:spPr>
          <a:xfrm flipV="1">
            <a:off x="4279268" y="3922516"/>
            <a:ext cx="1277376" cy="14970"/>
          </a:xfrm>
          <a:prstGeom prst="bentConnector3">
            <a:avLst>
              <a:gd name="adj1" fmla="val 50000"/>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8" name="折角形 7"/>
          <p:cNvSpPr/>
          <p:nvPr/>
        </p:nvSpPr>
        <p:spPr>
          <a:xfrm>
            <a:off x="2551076" y="3597859"/>
            <a:ext cx="1728192" cy="679253"/>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dirty="0" smtClean="0"/>
              <a:t>在这里选择需要查看结果的代谢物</a:t>
            </a:r>
            <a:endParaRPr lang="zh-CN" altLang="en-US" sz="1400" dirty="0"/>
          </a:p>
        </p:txBody>
      </p:sp>
      <p:sp>
        <p:nvSpPr>
          <p:cNvPr id="9" name="矩形 8"/>
          <p:cNvSpPr/>
          <p:nvPr/>
        </p:nvSpPr>
        <p:spPr>
          <a:xfrm>
            <a:off x="5506318" y="4432047"/>
            <a:ext cx="3233614" cy="12337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肘形连接符 9"/>
          <p:cNvCxnSpPr>
            <a:stCxn id="11" idx="3"/>
            <a:endCxn id="9" idx="1"/>
          </p:cNvCxnSpPr>
          <p:nvPr/>
        </p:nvCxnSpPr>
        <p:spPr>
          <a:xfrm>
            <a:off x="4283968" y="4963667"/>
            <a:ext cx="1222350" cy="85263"/>
          </a:xfrm>
          <a:prstGeom prst="bentConnector3">
            <a:avLst>
              <a:gd name="adj1" fmla="val 50000"/>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11" name="折角形 10"/>
          <p:cNvSpPr/>
          <p:nvPr/>
        </p:nvSpPr>
        <p:spPr>
          <a:xfrm>
            <a:off x="2555776" y="4640489"/>
            <a:ext cx="1728192" cy="646355"/>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dirty="0" smtClean="0"/>
              <a:t>分析结果图预览</a:t>
            </a:r>
            <a:endParaRPr lang="zh-CN" altLang="en-US" sz="1400" dirty="0"/>
          </a:p>
        </p:txBody>
      </p:sp>
      <p:sp>
        <p:nvSpPr>
          <p:cNvPr id="12" name="矩形 11"/>
          <p:cNvSpPr/>
          <p:nvPr/>
        </p:nvSpPr>
        <p:spPr>
          <a:xfrm>
            <a:off x="5512026" y="3112992"/>
            <a:ext cx="644150" cy="2689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肘形连接符 12"/>
          <p:cNvCxnSpPr>
            <a:stCxn id="14" idx="3"/>
            <a:endCxn id="12" idx="1"/>
          </p:cNvCxnSpPr>
          <p:nvPr/>
        </p:nvCxnSpPr>
        <p:spPr>
          <a:xfrm>
            <a:off x="4279268" y="2818800"/>
            <a:ext cx="1232758" cy="428681"/>
          </a:xfrm>
          <a:prstGeom prst="bentConnector3">
            <a:avLst>
              <a:gd name="adj1" fmla="val 50000"/>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14" name="折角形 13"/>
          <p:cNvSpPr/>
          <p:nvPr/>
        </p:nvSpPr>
        <p:spPr>
          <a:xfrm>
            <a:off x="2551076" y="2390119"/>
            <a:ext cx="1728192" cy="857362"/>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dirty="0" smtClean="0"/>
              <a:t>下载整个结果表格</a:t>
            </a:r>
            <a:endParaRPr lang="zh-CN" altLang="en-US" sz="1400" dirty="0"/>
          </a:p>
        </p:txBody>
      </p:sp>
      <p:sp>
        <p:nvSpPr>
          <p:cNvPr id="15" name="标题 1"/>
          <p:cNvSpPr txBox="1">
            <a:spLocks/>
          </p:cNvSpPr>
          <p:nvPr/>
        </p:nvSpPr>
        <p:spPr>
          <a:xfrm>
            <a:off x="356854" y="121196"/>
            <a:ext cx="8229600" cy="952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b="1" dirty="0" smtClean="0">
                <a:solidFill>
                  <a:srgbClr val="6600CC"/>
                </a:solidFill>
                <a:latin typeface="微软雅黑" pitchFamily="34" charset="-122"/>
                <a:ea typeface="微软雅黑" pitchFamily="34" charset="-122"/>
              </a:rPr>
              <a:t>数据分析</a:t>
            </a:r>
            <a:endParaRPr lang="zh-CN" altLang="en-US" sz="3600" b="1" dirty="0">
              <a:solidFill>
                <a:srgbClr val="6600CC"/>
              </a:solidFill>
              <a:latin typeface="微软雅黑" pitchFamily="34" charset="-122"/>
              <a:ea typeface="微软雅黑" pitchFamily="34" charset="-122"/>
            </a:endParaRPr>
          </a:p>
        </p:txBody>
      </p:sp>
      <p:cxnSp>
        <p:nvCxnSpPr>
          <p:cNvPr id="16" name="直接连接符 15"/>
          <p:cNvCxnSpPr/>
          <p:nvPr/>
        </p:nvCxnSpPr>
        <p:spPr>
          <a:xfrm>
            <a:off x="539552" y="985292"/>
            <a:ext cx="172819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42564273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6854" y="121196"/>
            <a:ext cx="8229600" cy="952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b="1" dirty="0" smtClean="0">
                <a:solidFill>
                  <a:srgbClr val="6600CC"/>
                </a:solidFill>
                <a:latin typeface="微软雅黑" pitchFamily="34" charset="-122"/>
                <a:ea typeface="微软雅黑" pitchFamily="34" charset="-122"/>
              </a:rPr>
              <a:t>数据分析</a:t>
            </a:r>
            <a:endParaRPr lang="zh-CN" altLang="en-US" sz="3600" b="1" dirty="0">
              <a:solidFill>
                <a:srgbClr val="6600CC"/>
              </a:solidFill>
              <a:latin typeface="微软雅黑" pitchFamily="34" charset="-122"/>
              <a:ea typeface="微软雅黑" pitchFamily="34" charset="-122"/>
            </a:endParaRPr>
          </a:p>
        </p:txBody>
      </p:sp>
      <p:cxnSp>
        <p:nvCxnSpPr>
          <p:cNvPr id="5" name="直接连接符 4"/>
          <p:cNvCxnSpPr/>
          <p:nvPr/>
        </p:nvCxnSpPr>
        <p:spPr>
          <a:xfrm>
            <a:off x="539552" y="985292"/>
            <a:ext cx="172819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122" name="Picture 2" descr="C:\Users\jd.yu\Desktop\火狐截图_2019-01-17T06-06-54.851Z.png"/>
          <p:cNvPicPr>
            <a:picLocks noGrp="1" noChangeAspect="1" noChangeArrowheads="1"/>
          </p:cNvPicPr>
          <p:nvPr>
            <p:ph idx="1"/>
          </p:nvPr>
        </p:nvPicPr>
        <p:blipFill>
          <a:blip r:embed="rId2" cstate="screen">
            <a:extLst>
              <a:ext uri="{28A0092B-C50C-407E-A947-70E740481C1C}">
                <a14:useLocalDpi xmlns:a14="http://schemas.microsoft.com/office/drawing/2010/main"/>
              </a:ext>
            </a:extLst>
          </a:blip>
          <a:srcRect/>
          <a:stretch>
            <a:fillRect/>
          </a:stretch>
        </p:blipFill>
        <p:spPr bwMode="auto">
          <a:xfrm>
            <a:off x="107504" y="1293293"/>
            <a:ext cx="9036496" cy="428054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9512" y="3433564"/>
            <a:ext cx="4292142" cy="369332"/>
          </a:xfrm>
          <a:prstGeom prst="rect">
            <a:avLst/>
          </a:prstGeom>
          <a:noFill/>
          <a:ln w="12700">
            <a:noFill/>
          </a:ln>
        </p:spPr>
        <p:txBody>
          <a:bodyPr wrap="square" rtlCol="0">
            <a:spAutoFit/>
          </a:bodyPr>
          <a:lstStyle/>
          <a:p>
            <a:pPr marL="285750" indent="-285750">
              <a:buFont typeface="Arial" pitchFamily="34" charset="0"/>
              <a:buChar char="•"/>
            </a:pPr>
            <a:r>
              <a:rPr lang="zh-CN" altLang="en-US" dirty="0" smtClean="0">
                <a:latin typeface="微软雅黑" pitchFamily="34" charset="-122"/>
                <a:ea typeface="微软雅黑" pitchFamily="34" charset="-122"/>
              </a:rPr>
              <a:t>下载结果，查看所有分析内容</a:t>
            </a:r>
            <a:endParaRPr lang="zh-CN" altLang="en-US" dirty="0">
              <a:latin typeface="微软雅黑" pitchFamily="34" charset="-122"/>
              <a:ea typeface="微软雅黑" pitchFamily="34" charset="-122"/>
            </a:endParaRPr>
          </a:p>
        </p:txBody>
      </p:sp>
      <p:sp>
        <p:nvSpPr>
          <p:cNvPr id="7" name="直角上箭头 6"/>
          <p:cNvSpPr/>
          <p:nvPr/>
        </p:nvSpPr>
        <p:spPr>
          <a:xfrm>
            <a:off x="4572000" y="2497460"/>
            <a:ext cx="3456384" cy="1120770"/>
          </a:xfrm>
          <a:prstGeom prst="bentUpArrow">
            <a:avLst>
              <a:gd name="adj1" fmla="val 7293"/>
              <a:gd name="adj2" fmla="val 6455"/>
              <a:gd name="adj3" fmla="val 2699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668344" y="2281436"/>
            <a:ext cx="57606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24280479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339491308"/>
              </p:ext>
            </p:extLst>
          </p:nvPr>
        </p:nvGraphicFramePr>
        <p:xfrm>
          <a:off x="3491880" y="1603837"/>
          <a:ext cx="5256584"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323528" y="3145532"/>
            <a:ext cx="2892829" cy="922714"/>
          </a:xfrm>
          <a:prstGeom prst="rect">
            <a:avLst/>
          </a:prstGeom>
        </p:spPr>
      </p:pic>
      <p:sp>
        <p:nvSpPr>
          <p:cNvPr id="6" name="标题 1"/>
          <p:cNvSpPr>
            <a:spLocks noGrp="1"/>
          </p:cNvSpPr>
          <p:nvPr>
            <p:ph type="title"/>
          </p:nvPr>
        </p:nvSpPr>
        <p:spPr>
          <a:xfrm>
            <a:off x="0" y="49188"/>
            <a:ext cx="9144000" cy="952500"/>
          </a:xfrm>
          <a:solidFill>
            <a:srgbClr val="339933">
              <a:alpha val="69804"/>
            </a:srgbClr>
          </a:solidFill>
        </p:spPr>
        <p:txBody>
          <a:bodyPr>
            <a:normAutofit/>
          </a:bodyPr>
          <a:lstStyle/>
          <a:p>
            <a:r>
              <a:rPr lang="zh-CN" altLang="en-US" sz="3600" b="1" dirty="0" smtClean="0">
                <a:solidFill>
                  <a:schemeClr val="bg1"/>
                </a:solidFill>
                <a:latin typeface="微软雅黑" pitchFamily="34" charset="-122"/>
                <a:ea typeface="微软雅黑" pitchFamily="34" charset="-122"/>
              </a:rPr>
              <a:t>          操作步骤</a:t>
            </a:r>
            <a:r>
              <a:rPr lang="en-US" altLang="zh-CN" sz="3600" b="1" dirty="0" smtClean="0">
                <a:solidFill>
                  <a:schemeClr val="bg1"/>
                </a:solidFill>
                <a:latin typeface="微软雅黑" pitchFamily="34" charset="-122"/>
                <a:ea typeface="微软雅黑" pitchFamily="34" charset="-122"/>
              </a:rPr>
              <a:t>-</a:t>
            </a:r>
            <a:r>
              <a:rPr lang="zh-CN" altLang="en-US" sz="2800" b="1" dirty="0" smtClean="0">
                <a:solidFill>
                  <a:schemeClr val="bg1"/>
                </a:solidFill>
                <a:latin typeface="微软雅黑" pitchFamily="34" charset="-122"/>
                <a:ea typeface="微软雅黑" pitchFamily="34" charset="-122"/>
              </a:rPr>
              <a:t>构建个人标准品库</a:t>
            </a:r>
            <a:endParaRPr lang="zh-CN" altLang="en-US" sz="2800" b="1" dirty="0">
              <a:solidFill>
                <a:schemeClr val="bg1"/>
              </a:solidFill>
              <a:latin typeface="微软雅黑" pitchFamily="34" charset="-122"/>
              <a:ea typeface="微软雅黑" pitchFamily="34" charset="-122"/>
            </a:endParaRPr>
          </a:p>
        </p:txBody>
      </p:sp>
      <p:pic>
        <p:nvPicPr>
          <p:cNvPr id="7" name="图片 6"/>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180528" y="102020"/>
            <a:ext cx="2821618" cy="900000"/>
          </a:xfrm>
          <a:prstGeom prst="rect">
            <a:avLst/>
          </a:prstGeom>
        </p:spPr>
      </p:pic>
      <p:sp>
        <p:nvSpPr>
          <p:cNvPr id="8" name="TextBox 7"/>
          <p:cNvSpPr txBox="1"/>
          <p:nvPr/>
        </p:nvSpPr>
        <p:spPr>
          <a:xfrm>
            <a:off x="4355976" y="5204237"/>
            <a:ext cx="4464496"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详情参考</a:t>
            </a:r>
            <a:r>
              <a:rPr lang="zh-CN" altLang="en-US" sz="1600" dirty="0" smtClean="0"/>
              <a:t>：</a:t>
            </a:r>
            <a:r>
              <a:rPr lang="en-US" altLang="zh-CN" sz="1600" dirty="0">
                <a:hlinkClick r:id="rId9"/>
              </a:rPr>
              <a:t>http://help.biodeep.cn</a:t>
            </a:r>
            <a:r>
              <a:rPr lang="en-US" altLang="zh-CN" sz="1600" dirty="0" smtClean="0">
                <a:hlinkClick r:id="rId9"/>
              </a:rPr>
              <a:t>/</a:t>
            </a:r>
            <a:endParaRPr lang="en-US" altLang="zh-CN" sz="1600" dirty="0" smtClean="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14072270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333500"/>
            <a:ext cx="8229600" cy="4260304"/>
          </a:xfrm>
        </p:spPr>
        <p:txBody>
          <a:bodyPr>
            <a:normAutofit/>
          </a:bodyPr>
          <a:lstStyle/>
          <a:p>
            <a:r>
              <a:rPr lang="zh-CN" altLang="en-US" dirty="0" smtClean="0"/>
              <a:t>标准品库操作</a:t>
            </a:r>
            <a:endParaRPr lang="en-US" altLang="zh-CN" dirty="0" smtClean="0"/>
          </a:p>
          <a:p>
            <a:r>
              <a:rPr lang="zh-CN" altLang="en-US" sz="2600" dirty="0" smtClean="0"/>
              <a:t>可以点击标准品库的标题进入标准品库的详细信息查看页面，在这里你可以进行：</a:t>
            </a:r>
            <a:endParaRPr lang="en-US" altLang="zh-CN" sz="2600" dirty="0" smtClean="0"/>
          </a:p>
          <a:p>
            <a:r>
              <a:rPr lang="en-US" altLang="zh-CN" sz="2600" dirty="0" smtClean="0"/>
              <a:t>1. </a:t>
            </a:r>
            <a:r>
              <a:rPr lang="zh-CN" altLang="en-US" sz="2600" dirty="0" smtClean="0"/>
              <a:t>编译标准品库：从原始数据自动化构建标准品库</a:t>
            </a:r>
            <a:endParaRPr lang="en-US" altLang="zh-CN" sz="2600" dirty="0" smtClean="0"/>
          </a:p>
          <a:p>
            <a:r>
              <a:rPr lang="en-US" altLang="zh-CN" sz="2600" dirty="0" smtClean="0"/>
              <a:t>2. </a:t>
            </a:r>
            <a:r>
              <a:rPr lang="zh-CN" altLang="en-US" sz="2600" dirty="0" smtClean="0"/>
              <a:t>删除标准品库</a:t>
            </a:r>
            <a:endParaRPr lang="en-US" altLang="zh-CN" sz="2600" dirty="0" smtClean="0"/>
          </a:p>
          <a:p>
            <a:r>
              <a:rPr lang="en-US" altLang="zh-CN" sz="2600" dirty="0" smtClean="0"/>
              <a:t>3. </a:t>
            </a:r>
            <a:r>
              <a:rPr lang="zh-CN" altLang="en-US" sz="2600" dirty="0" smtClean="0"/>
              <a:t>查看标准品库原始文件列表</a:t>
            </a:r>
            <a:endParaRPr lang="en-US" altLang="zh-CN" sz="2600" dirty="0" smtClean="0"/>
          </a:p>
          <a:p>
            <a:r>
              <a:rPr lang="en-US" altLang="zh-CN" sz="2600" dirty="0" smtClean="0"/>
              <a:t>4. </a:t>
            </a:r>
            <a:r>
              <a:rPr lang="zh-CN" altLang="en-US" sz="2600" dirty="0" smtClean="0"/>
              <a:t>查看标准品库详细内容</a:t>
            </a:r>
            <a:endParaRPr lang="en-US" altLang="zh-CN" sz="2600" dirty="0" smtClean="0"/>
          </a:p>
          <a:p>
            <a:r>
              <a:rPr lang="en-US" altLang="zh-CN" sz="2600" dirty="0" smtClean="0"/>
              <a:t>5. </a:t>
            </a:r>
            <a:r>
              <a:rPr lang="zh-CN" altLang="en-US" sz="2600" dirty="0" smtClean="0"/>
              <a:t>设置标准品库属性信息</a:t>
            </a:r>
            <a:endParaRPr lang="zh-CN" altLang="en-US" sz="26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580112" y="3289548"/>
            <a:ext cx="2685678" cy="2340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7646036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上传标准品库原始数据文件</a:t>
            </a:r>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95536" y="2535539"/>
            <a:ext cx="2804776"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642945" y="2281436"/>
            <a:ext cx="5065614" cy="2699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67544" y="3793604"/>
            <a:ext cx="1330380"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a:stCxn id="4" idx="2"/>
            <a:endCxn id="11267" idx="1"/>
          </p:cNvCxnSpPr>
          <p:nvPr/>
        </p:nvCxnSpPr>
        <p:spPr>
          <a:xfrm rot="5400000" flipH="1" flipV="1">
            <a:off x="2054668" y="2709384"/>
            <a:ext cx="666341" cy="2510211"/>
          </a:xfrm>
          <a:prstGeom prst="bentConnector4">
            <a:avLst>
              <a:gd name="adj1" fmla="val -34307"/>
              <a:gd name="adj2" fmla="val 63250"/>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5" name="灯片编号占位符 4"/>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25900089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上传标准品库原始数据文件</a:t>
            </a:r>
          </a:p>
          <a:p>
            <a:r>
              <a:rPr lang="zh-CN" altLang="en-US" dirty="0" smtClean="0"/>
              <a:t>需要上传两部分的数据文件用来进行自动化构建标准品库</a:t>
            </a:r>
            <a:endParaRPr lang="en-US" altLang="zh-CN" dirty="0" smtClean="0"/>
          </a:p>
          <a:p>
            <a:r>
              <a:rPr lang="en-US" altLang="zh-CN" dirty="0" smtClean="0"/>
              <a:t>1. </a:t>
            </a:r>
            <a:r>
              <a:rPr lang="zh-CN" altLang="en-US" dirty="0" smtClean="0"/>
              <a:t>注释信息文件：用来指明该物质是什么</a:t>
            </a:r>
            <a:endParaRPr lang="en-US" altLang="zh-CN" dirty="0" smtClean="0"/>
          </a:p>
          <a:p>
            <a:r>
              <a:rPr lang="en-US" altLang="zh-CN" dirty="0" smtClean="0"/>
              <a:t>2. </a:t>
            </a:r>
            <a:r>
              <a:rPr lang="zh-CN" altLang="en-US" dirty="0" smtClean="0"/>
              <a:t>原始数据文件：用来指明该物质的具体的二级质谱碎片结构</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36075003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699792" y="1561356"/>
            <a:ext cx="6082044" cy="3241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395536" y="2137420"/>
            <a:ext cx="208823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上传注释信息文件</a:t>
            </a:r>
            <a:endParaRPr lang="zh-CN" altLang="en-US" dirty="0"/>
          </a:p>
        </p:txBody>
      </p:sp>
      <p:sp>
        <p:nvSpPr>
          <p:cNvPr id="6" name="矩形 5"/>
          <p:cNvSpPr/>
          <p:nvPr/>
        </p:nvSpPr>
        <p:spPr>
          <a:xfrm>
            <a:off x="405713" y="3182097"/>
            <a:ext cx="208823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下载注释信息模板</a:t>
            </a:r>
            <a:endParaRPr lang="zh-CN" altLang="en-US" dirty="0"/>
          </a:p>
        </p:txBody>
      </p:sp>
      <p:sp>
        <p:nvSpPr>
          <p:cNvPr id="7" name="矩形 6"/>
          <p:cNvSpPr/>
          <p:nvPr/>
        </p:nvSpPr>
        <p:spPr>
          <a:xfrm>
            <a:off x="395536" y="3865612"/>
            <a:ext cx="208823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上传原始数据文件</a:t>
            </a:r>
            <a:endParaRPr lang="zh-CN" altLang="en-US" dirty="0"/>
          </a:p>
        </p:txBody>
      </p:sp>
      <p:sp>
        <p:nvSpPr>
          <p:cNvPr id="8" name="矩形 7"/>
          <p:cNvSpPr/>
          <p:nvPr/>
        </p:nvSpPr>
        <p:spPr>
          <a:xfrm>
            <a:off x="2931778" y="2247730"/>
            <a:ext cx="5184576" cy="3960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肘形连接符 8"/>
          <p:cNvCxnSpPr>
            <a:stCxn id="5" idx="3"/>
            <a:endCxn id="8" idx="0"/>
          </p:cNvCxnSpPr>
          <p:nvPr/>
        </p:nvCxnSpPr>
        <p:spPr>
          <a:xfrm flipV="1">
            <a:off x="2483768" y="2247730"/>
            <a:ext cx="3040298" cy="141718"/>
          </a:xfrm>
          <a:prstGeom prst="bentConnector4">
            <a:avLst>
              <a:gd name="adj1" fmla="val 7368"/>
              <a:gd name="adj2" fmla="val 339144"/>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14" name="矩形 13"/>
          <p:cNvSpPr/>
          <p:nvPr/>
        </p:nvSpPr>
        <p:spPr>
          <a:xfrm>
            <a:off x="3491880" y="2861922"/>
            <a:ext cx="1800200" cy="1980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肘形连接符 14"/>
          <p:cNvCxnSpPr>
            <a:stCxn id="6" idx="3"/>
            <a:endCxn id="14" idx="2"/>
          </p:cNvCxnSpPr>
          <p:nvPr/>
        </p:nvCxnSpPr>
        <p:spPr>
          <a:xfrm flipV="1">
            <a:off x="2493945" y="3059944"/>
            <a:ext cx="1898035" cy="374181"/>
          </a:xfrm>
          <a:prstGeom prst="bentConnector2">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21" name="矩形 20"/>
          <p:cNvSpPr/>
          <p:nvPr/>
        </p:nvSpPr>
        <p:spPr>
          <a:xfrm>
            <a:off x="3084178" y="4009628"/>
            <a:ext cx="2135894" cy="3960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肘形连接符 21"/>
          <p:cNvCxnSpPr>
            <a:stCxn id="7" idx="3"/>
            <a:endCxn id="21" idx="0"/>
          </p:cNvCxnSpPr>
          <p:nvPr/>
        </p:nvCxnSpPr>
        <p:spPr>
          <a:xfrm flipV="1">
            <a:off x="2483768" y="4009628"/>
            <a:ext cx="1668357" cy="108012"/>
          </a:xfrm>
          <a:prstGeom prst="bentConnector4">
            <a:avLst>
              <a:gd name="adj1" fmla="val 17994"/>
              <a:gd name="adj2" fmla="val 444976"/>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10" name="灯片编号占位符 9"/>
          <p:cNvSpPr>
            <a:spLocks noGrp="1"/>
          </p:cNvSpPr>
          <p:nvPr>
            <p:ph type="sldNum" sz="quarter" idx="12"/>
          </p:nvPr>
        </p:nvSpPr>
        <p:spPr/>
        <p:txBody>
          <a:bodyPr/>
          <a:lstStyle/>
          <a:p>
            <a:fld id="{0C913308-F349-4B6D-A68A-DD1791B4A57B}" type="slidenum">
              <a:rPr lang="zh-CN" altLang="en-US" smtClean="0"/>
              <a:t>39</a:t>
            </a:fld>
            <a:endParaRPr lang="zh-CN" altLang="en-US"/>
          </a:p>
        </p:txBody>
      </p:sp>
    </p:spTree>
    <p:extLst>
      <p:ext uri="{BB962C8B-B14F-4D97-AF65-F5344CB8AC3E}">
        <p14:creationId xmlns:p14="http://schemas.microsoft.com/office/powerpoint/2010/main" val="691496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827584" y="1152160"/>
            <a:ext cx="172819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E:\Biodeep\Biodeep开发\201812Biodeep展会素材\Biodeep及三个功能平台Logo.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360391"/>
            <a:ext cx="2939577" cy="7689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983693" y="362778"/>
            <a:ext cx="3396619" cy="584775"/>
          </a:xfrm>
          <a:prstGeom prst="rect">
            <a:avLst/>
          </a:prstGeom>
          <a:noFill/>
        </p:spPr>
        <p:txBody>
          <a:bodyPr wrap="square" rtlCol="0">
            <a:spAutoFit/>
          </a:bodyPr>
          <a:lstStyle/>
          <a:p>
            <a:r>
              <a:rPr lang="zh-CN" altLang="en-US" sz="3200" b="1" dirty="0" smtClean="0">
                <a:latin typeface="微软雅黑" pitchFamily="34" charset="-122"/>
                <a:ea typeface="微软雅黑" pitchFamily="34" charset="-122"/>
              </a:rPr>
              <a:t>关于“米克币”</a:t>
            </a:r>
            <a:endParaRPr lang="zh-CN" altLang="en-US" sz="3200" b="1" dirty="0">
              <a:latin typeface="微软雅黑" pitchFamily="34" charset="-122"/>
              <a:ea typeface="微软雅黑" pitchFamily="34" charset="-122"/>
            </a:endParaRPr>
          </a:p>
        </p:txBody>
      </p:sp>
      <p:sp>
        <p:nvSpPr>
          <p:cNvPr id="11" name="TextBox 10"/>
          <p:cNvSpPr txBox="1"/>
          <p:nvPr/>
        </p:nvSpPr>
        <p:spPr>
          <a:xfrm>
            <a:off x="395536" y="1633364"/>
            <a:ext cx="8208912" cy="2785378"/>
          </a:xfrm>
          <a:prstGeom prst="rect">
            <a:avLst/>
          </a:prstGeom>
          <a:noFill/>
        </p:spPr>
        <p:txBody>
          <a:bodyPr wrap="square" rtlCol="0">
            <a:spAutoFit/>
          </a:bodyPr>
          <a:lstStyle/>
          <a:p>
            <a:pPr marL="342900" indent="-342900">
              <a:lnSpc>
                <a:spcPts val="3000"/>
              </a:lnSpc>
              <a:buFont typeface="Arial" pitchFamily="34" charset="0"/>
              <a:buChar char="•"/>
            </a:pPr>
            <a:r>
              <a:rPr lang="zh-CN" altLang="en-US" sz="2000" dirty="0" smtClean="0">
                <a:latin typeface="微软雅黑" pitchFamily="34" charset="-122"/>
                <a:ea typeface="微软雅黑" pitchFamily="34" charset="-122"/>
              </a:rPr>
              <a:t>米克币是什么？</a:t>
            </a:r>
            <a:endParaRPr lang="en-US" altLang="zh-CN" sz="2000" dirty="0">
              <a:latin typeface="微软雅黑" pitchFamily="34" charset="-122"/>
              <a:ea typeface="微软雅黑" pitchFamily="34" charset="-122"/>
            </a:endParaRPr>
          </a:p>
          <a:p>
            <a:pPr>
              <a:lnSpc>
                <a:spcPts val="3000"/>
              </a:lnSpc>
            </a:pPr>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Biodeep</a:t>
            </a:r>
            <a:r>
              <a:rPr lang="zh-CN" altLang="en-US" sz="2000" dirty="0" smtClean="0">
                <a:latin typeface="微软雅黑" pitchFamily="34" charset="-122"/>
                <a:ea typeface="微软雅黑" pitchFamily="34" charset="-122"/>
              </a:rPr>
              <a:t>付费功能所需要的“货币”；</a:t>
            </a:r>
            <a:endParaRPr lang="en-US" altLang="zh-CN" sz="2000" dirty="0" smtClean="0">
              <a:latin typeface="微软雅黑" pitchFamily="34" charset="-122"/>
              <a:ea typeface="微软雅黑" pitchFamily="34" charset="-122"/>
            </a:endParaRPr>
          </a:p>
          <a:p>
            <a:pPr marL="342900" indent="-342900">
              <a:lnSpc>
                <a:spcPts val="3000"/>
              </a:lnSpc>
              <a:buFont typeface="Arial" pitchFamily="34" charset="0"/>
              <a:buChar char="•"/>
            </a:pPr>
            <a:r>
              <a:rPr lang="zh-CN" altLang="en-US" sz="2000" dirty="0" smtClean="0">
                <a:latin typeface="微软雅黑" pitchFamily="34" charset="-122"/>
                <a:ea typeface="微软雅黑" pitchFamily="34" charset="-122"/>
              </a:rPr>
              <a:t>怎么获得米克币？</a:t>
            </a:r>
            <a:endParaRPr lang="en-US" altLang="zh-CN" sz="2000" dirty="0" smtClean="0">
              <a:latin typeface="微软雅黑" pitchFamily="34" charset="-122"/>
              <a:ea typeface="微软雅黑" pitchFamily="34" charset="-122"/>
            </a:endParaRPr>
          </a:p>
          <a:p>
            <a:pPr>
              <a:lnSpc>
                <a:spcPts val="3000"/>
              </a:lnSpc>
            </a:pPr>
            <a:r>
              <a:rPr lang="en-US" altLang="zh-CN" sz="2000" dirty="0" smtClean="0">
                <a:latin typeface="微软雅黑" pitchFamily="34" charset="-122"/>
                <a:ea typeface="微软雅黑" pitchFamily="34" charset="-122"/>
              </a:rPr>
              <a:t>    1</a:t>
            </a:r>
            <a:r>
              <a:rPr lang="zh-CN" altLang="en-US" sz="2000" dirty="0" smtClean="0">
                <a:latin typeface="微软雅黑" pitchFamily="34" charset="-122"/>
                <a:ea typeface="微软雅黑" pitchFamily="34" charset="-122"/>
              </a:rPr>
              <a:t>）免费获得：线下客户赠送、首次注册、提出改进意见等；</a:t>
            </a:r>
            <a:endParaRPr lang="en-US" altLang="zh-CN" sz="2000" dirty="0" smtClean="0">
              <a:latin typeface="微软雅黑" pitchFamily="34" charset="-122"/>
              <a:ea typeface="微软雅黑" pitchFamily="34" charset="-122"/>
            </a:endParaRPr>
          </a:p>
          <a:p>
            <a:pPr>
              <a:lnSpc>
                <a:spcPts val="3000"/>
              </a:lnSpc>
            </a:pPr>
            <a:r>
              <a:rPr lang="zh-CN" altLang="en-US" sz="1600" dirty="0" smtClean="0">
                <a:latin typeface="微软雅黑" pitchFamily="34" charset="-122"/>
                <a:ea typeface="微软雅黑" pitchFamily="34" charset="-122"/>
              </a:rPr>
              <a:t>      详情参考：</a:t>
            </a:r>
            <a:r>
              <a:rPr lang="en-US" altLang="zh-CN" sz="1600" dirty="0" smtClean="0">
                <a:latin typeface="微软雅黑" pitchFamily="34" charset="-122"/>
                <a:ea typeface="微软雅黑" pitchFamily="34" charset="-122"/>
                <a:hlinkClick r:id="rId4"/>
              </a:rPr>
              <a:t>http</a:t>
            </a:r>
            <a:r>
              <a:rPr lang="en-US" altLang="zh-CN" sz="1600" dirty="0">
                <a:latin typeface="微软雅黑" pitchFamily="34" charset="-122"/>
                <a:ea typeface="微软雅黑" pitchFamily="34" charset="-122"/>
                <a:hlinkClick r:id="rId4"/>
              </a:rPr>
              <a:t>://help.biodeep.cn/#</a:t>
            </a:r>
            <a:r>
              <a:rPr lang="en-US" altLang="zh-CN" sz="1600" dirty="0" smtClean="0">
                <a:latin typeface="微软雅黑" pitchFamily="34" charset="-122"/>
                <a:ea typeface="微软雅黑" pitchFamily="34" charset="-122"/>
                <a:hlinkClick r:id="rId4"/>
              </a:rPr>
              <a:t>platform/3.0getMoney.md</a:t>
            </a:r>
            <a:endParaRPr lang="en-US" altLang="zh-CN" sz="1600" dirty="0" smtClean="0">
              <a:latin typeface="微软雅黑" pitchFamily="34" charset="-122"/>
              <a:ea typeface="微软雅黑" pitchFamily="34" charset="-122"/>
            </a:endParaRPr>
          </a:p>
          <a:p>
            <a:pPr>
              <a:lnSpc>
                <a:spcPts val="3000"/>
              </a:lnSpc>
            </a:pPr>
            <a:r>
              <a:rPr lang="en-US" altLang="zh-CN" sz="2000" dirty="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   2</a:t>
            </a:r>
            <a:r>
              <a:rPr lang="zh-CN" altLang="en-US" sz="2000" dirty="0" smtClean="0">
                <a:latin typeface="微软雅黑" pitchFamily="34" charset="-122"/>
                <a:ea typeface="微软雅黑" pitchFamily="34" charset="-122"/>
              </a:rPr>
              <a:t>）购买：按照</a:t>
            </a:r>
            <a:r>
              <a:rPr lang="en-US" altLang="zh-CN" sz="2000" dirty="0" smtClean="0">
                <a:latin typeface="微软雅黑" pitchFamily="34" charset="-122"/>
                <a:ea typeface="微软雅黑" pitchFamily="34" charset="-122"/>
              </a:rPr>
              <a:t>RMB</a:t>
            </a:r>
            <a:r>
              <a:rPr lang="zh-CN" altLang="en-US" sz="2000" dirty="0" smtClean="0">
                <a:latin typeface="微软雅黑" pitchFamily="34" charset="-122"/>
                <a:ea typeface="微软雅黑" pitchFamily="34" charset="-122"/>
              </a:rPr>
              <a:t>：米克币</a:t>
            </a:r>
            <a:r>
              <a:rPr lang="en-US" altLang="zh-CN" sz="2000" dirty="0" smtClean="0">
                <a:latin typeface="微软雅黑" pitchFamily="34" charset="-122"/>
                <a:ea typeface="微软雅黑" pitchFamily="34" charset="-122"/>
              </a:rPr>
              <a:t>=1:1</a:t>
            </a:r>
            <a:r>
              <a:rPr lang="zh-CN" altLang="en-US" sz="2000" dirty="0" smtClean="0">
                <a:latin typeface="微软雅黑" pitchFamily="34" charset="-122"/>
                <a:ea typeface="微软雅黑" pitchFamily="34" charset="-122"/>
              </a:rPr>
              <a:t>，量多从优。</a:t>
            </a:r>
            <a:endParaRPr lang="en-US" altLang="zh-CN" sz="2000" dirty="0" smtClean="0">
              <a:latin typeface="微软雅黑" pitchFamily="34" charset="-122"/>
              <a:ea typeface="微软雅黑" pitchFamily="34" charset="-122"/>
            </a:endParaRPr>
          </a:p>
          <a:p>
            <a:pPr>
              <a:lnSpc>
                <a:spcPts val="3000"/>
              </a:lnSpc>
            </a:pPr>
            <a:r>
              <a:rPr lang="zh-CN" altLang="en-US" sz="1600" dirty="0" smtClean="0">
                <a:latin typeface="微软雅黑" pitchFamily="34" charset="-122"/>
                <a:ea typeface="微软雅黑" pitchFamily="34" charset="-122"/>
              </a:rPr>
              <a:t>      充值入口：</a:t>
            </a:r>
            <a:r>
              <a:rPr lang="en-US" altLang="zh-CN" sz="1600" dirty="0">
                <a:latin typeface="微软雅黑" pitchFamily="34" charset="-122"/>
                <a:ea typeface="微软雅黑" pitchFamily="34" charset="-122"/>
                <a:hlinkClick r:id="rId5"/>
              </a:rPr>
              <a:t>http://</a:t>
            </a:r>
            <a:r>
              <a:rPr lang="en-US" altLang="zh-CN" sz="1600" dirty="0" smtClean="0">
                <a:latin typeface="微软雅黑" pitchFamily="34" charset="-122"/>
                <a:ea typeface="微软雅黑" pitchFamily="34" charset="-122"/>
                <a:hlinkClick r:id="rId5"/>
              </a:rPr>
              <a:t>my.biodeep.cn/index.php?app=balance#account_recharge</a:t>
            </a:r>
            <a:endParaRPr lang="en-US" altLang="zh-CN" sz="1600" dirty="0" smtClean="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5297898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400" dirty="0" smtClean="0"/>
              <a:t>当所有填写的信息都检查通过之后，就可以开始上传标准品的原始数据文件了。</a:t>
            </a:r>
            <a:endParaRPr lang="en-US" altLang="zh-CN" sz="2400" dirty="0" smtClean="0"/>
          </a:p>
          <a:p>
            <a:r>
              <a:rPr lang="zh-CN" altLang="en-US" sz="2400" dirty="0"/>
              <a:t>上</a:t>
            </a:r>
            <a:r>
              <a:rPr lang="zh-CN" altLang="en-US" sz="2400" dirty="0" smtClean="0"/>
              <a:t>传完成后，可以点击最下方的查看标准品库进行进一步的编辑操作。</a:t>
            </a:r>
            <a:endParaRPr lang="zh-CN" altLang="en-US" sz="2400" dirty="0"/>
          </a:p>
        </p:txBody>
      </p:sp>
      <p:pic>
        <p:nvPicPr>
          <p:cNvPr id="12290"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775262" y="2907930"/>
            <a:ext cx="5337841" cy="2557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853" y="3125317"/>
            <a:ext cx="3769409" cy="2247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5853" y="5071727"/>
            <a:ext cx="720081" cy="303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40</a:t>
            </a:fld>
            <a:endParaRPr lang="zh-CN" altLang="en-US"/>
          </a:p>
        </p:txBody>
      </p:sp>
    </p:spTree>
    <p:extLst>
      <p:ext uri="{BB962C8B-B14F-4D97-AF65-F5344CB8AC3E}">
        <p14:creationId xmlns:p14="http://schemas.microsoft.com/office/powerpoint/2010/main" val="9121385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1800" dirty="0"/>
              <a:t>确</a:t>
            </a:r>
            <a:r>
              <a:rPr lang="zh-CN" altLang="en-US" sz="1800" dirty="0" smtClean="0"/>
              <a:t>定物质注释信息</a:t>
            </a:r>
            <a:endParaRPr lang="en-US" altLang="zh-CN" sz="1800" dirty="0" smtClean="0"/>
          </a:p>
          <a:p>
            <a:r>
              <a:rPr lang="zh-CN" altLang="en-US" sz="1800" dirty="0"/>
              <a:t>点</a:t>
            </a:r>
            <a:r>
              <a:rPr lang="zh-CN" altLang="en-US" sz="1800" dirty="0" smtClean="0"/>
              <a:t>击原始文件名链接，将会执行</a:t>
            </a:r>
            <a:r>
              <a:rPr lang="en-US" altLang="zh-CN" sz="1800" dirty="0" err="1" smtClean="0"/>
              <a:t>BioDeep</a:t>
            </a:r>
            <a:r>
              <a:rPr lang="zh-CN" altLang="en-US" sz="1800" dirty="0" smtClean="0"/>
              <a:t>标准品数据库查询</a:t>
            </a:r>
            <a:endParaRPr lang="en-US" altLang="zh-CN" sz="1800" dirty="0" smtClean="0"/>
          </a:p>
          <a:p>
            <a:r>
              <a:rPr lang="zh-CN" altLang="en-US" sz="1800" dirty="0"/>
              <a:t>可</a:t>
            </a:r>
            <a:r>
              <a:rPr lang="zh-CN" altLang="en-US" sz="1800" dirty="0" smtClean="0"/>
              <a:t>能会存在多个相似的注释信息，这个时候会需要点击弹出框的物质名称列的选择框来确定最佳的注释信息</a:t>
            </a:r>
            <a:endParaRPr lang="en-US" altLang="zh-CN" sz="1800" dirty="0" smtClean="0"/>
          </a:p>
          <a:p>
            <a:r>
              <a:rPr lang="zh-CN" altLang="en-US" sz="1800" dirty="0"/>
              <a:t>最</a:t>
            </a:r>
            <a:r>
              <a:rPr lang="zh-CN" altLang="en-US" sz="1800" dirty="0" smtClean="0"/>
              <a:t>后点保存完成操作</a:t>
            </a:r>
            <a:endParaRPr lang="en-US" altLang="zh-CN" sz="1800" dirty="0" smtClean="0"/>
          </a:p>
          <a:p>
            <a:endParaRPr lang="zh-CN" altLang="en-US" sz="1800" dirty="0"/>
          </a:p>
        </p:txBody>
      </p:sp>
      <p:pic>
        <p:nvPicPr>
          <p:cNvPr id="13314"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116679" y="2615622"/>
            <a:ext cx="5924384"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86127" y="3181536"/>
            <a:ext cx="2570210"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2107655" y="3911766"/>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 name="矩形 4"/>
          <p:cNvSpPr/>
          <p:nvPr/>
        </p:nvSpPr>
        <p:spPr>
          <a:xfrm>
            <a:off x="214119" y="3047670"/>
            <a:ext cx="936104" cy="18722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238455" y="4631846"/>
            <a:ext cx="576064"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514767" y="5135902"/>
            <a:ext cx="576064"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83423" y="5335687"/>
            <a:ext cx="2133600" cy="304271"/>
          </a:xfrm>
        </p:spPr>
        <p:txBody>
          <a:bodyPr/>
          <a:lstStyle/>
          <a:p>
            <a:pPr algn="l"/>
            <a:fld id="{0C913308-F349-4B6D-A68A-DD1791B4A57B}" type="slidenum">
              <a:rPr lang="zh-CN" altLang="en-US" smtClean="0"/>
              <a:pPr algn="l"/>
              <a:t>41</a:t>
            </a:fld>
            <a:endParaRPr lang="zh-CN" altLang="en-US" dirty="0"/>
          </a:p>
        </p:txBody>
      </p:sp>
    </p:spTree>
    <p:extLst>
      <p:ext uri="{BB962C8B-B14F-4D97-AF65-F5344CB8AC3E}">
        <p14:creationId xmlns:p14="http://schemas.microsoft.com/office/powerpoint/2010/main" val="36289568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自动化构建标准品库</a:t>
            </a:r>
            <a:endParaRPr lang="en-US" altLang="zh-CN" dirty="0" smtClean="0"/>
          </a:p>
          <a:p>
            <a:r>
              <a:rPr lang="zh-CN" altLang="en-US" sz="2400" dirty="0"/>
              <a:t>点</a:t>
            </a:r>
            <a:r>
              <a:rPr lang="zh-CN" altLang="en-US" sz="2400" dirty="0" smtClean="0"/>
              <a:t>击编译标准品库按钮，将会跳转到下一步设置一些参数信息</a:t>
            </a:r>
            <a:endParaRPr lang="en-US" altLang="zh-CN" sz="2400" dirty="0" smtClean="0"/>
          </a:p>
          <a:p>
            <a:r>
              <a:rPr lang="zh-CN" altLang="en-US" sz="2400" dirty="0" smtClean="0"/>
              <a:t>之后需要填写任务参数，最后点击开始编译执行标准品库的自动化构建操作</a:t>
            </a:r>
            <a:endParaRPr lang="zh-CN" altLang="en-US" sz="24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83568" y="4334369"/>
            <a:ext cx="2676156" cy="1068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3707904" y="3389297"/>
            <a:ext cx="2592288" cy="1890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085542" y="4313404"/>
            <a:ext cx="1182202" cy="4992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2915816" y="3969544"/>
            <a:ext cx="79208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14340" name="Picture 4"/>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454933" y="3813874"/>
            <a:ext cx="124777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右箭头 8"/>
          <p:cNvSpPr/>
          <p:nvPr/>
        </p:nvSpPr>
        <p:spPr>
          <a:xfrm>
            <a:off x="6444208" y="4047703"/>
            <a:ext cx="79208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42</a:t>
            </a:fld>
            <a:endParaRPr lang="zh-CN" altLang="en-US"/>
          </a:p>
        </p:txBody>
      </p:sp>
    </p:spTree>
    <p:extLst>
      <p:ext uri="{BB962C8B-B14F-4D97-AF65-F5344CB8AC3E}">
        <p14:creationId xmlns:p14="http://schemas.microsoft.com/office/powerpoint/2010/main" val="5844025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查看标准品库</a:t>
            </a:r>
            <a:endParaRPr lang="en-US" altLang="zh-CN" dirty="0" smtClean="0"/>
          </a:p>
          <a:p>
            <a:r>
              <a:rPr lang="zh-CN" altLang="en-US" sz="2000" dirty="0"/>
              <a:t>完</a:t>
            </a:r>
            <a:r>
              <a:rPr lang="zh-CN" altLang="en-US" sz="2000" dirty="0" smtClean="0"/>
              <a:t>成自动化构建任务之后，可以至标准品库详细信息页面查看构建结果</a:t>
            </a:r>
            <a:endParaRPr lang="en-US" altLang="zh-CN" sz="2000" dirty="0" smtClean="0"/>
          </a:p>
          <a:p>
            <a:endParaRPr lang="zh-CN" altLang="en-US" dirty="0"/>
          </a:p>
        </p:txBody>
      </p:sp>
      <p:pic>
        <p:nvPicPr>
          <p:cNvPr id="15362"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896763" y="2425452"/>
            <a:ext cx="4247237" cy="3034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07504" y="2562276"/>
            <a:ext cx="4885877" cy="1356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07504" y="2641476"/>
            <a:ext cx="792088" cy="10801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44008" y="2700674"/>
            <a:ext cx="349373" cy="9489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7504" y="3776443"/>
            <a:ext cx="1080120" cy="166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1672" y="5089748"/>
            <a:ext cx="221808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点击编号切换质谱图显示</a:t>
            </a:r>
            <a:endParaRPr lang="zh-CN" altLang="en-US" sz="1400" dirty="0"/>
          </a:p>
        </p:txBody>
      </p:sp>
      <p:cxnSp>
        <p:nvCxnSpPr>
          <p:cNvPr id="10" name="肘形连接符 9"/>
          <p:cNvCxnSpPr>
            <a:stCxn id="9" idx="3"/>
            <a:endCxn id="6" idx="3"/>
          </p:cNvCxnSpPr>
          <p:nvPr/>
        </p:nvCxnSpPr>
        <p:spPr>
          <a:xfrm flipH="1" flipV="1">
            <a:off x="899592" y="3181536"/>
            <a:ext cx="1440160" cy="2160240"/>
          </a:xfrm>
          <a:prstGeom prst="bentConnector3">
            <a:avLst>
              <a:gd name="adj1" fmla="val -15873"/>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14" name="矩形 13"/>
          <p:cNvSpPr/>
          <p:nvPr/>
        </p:nvSpPr>
        <p:spPr>
          <a:xfrm>
            <a:off x="121672" y="4448307"/>
            <a:ext cx="221808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点击您的下载标准品库</a:t>
            </a:r>
            <a:endParaRPr lang="zh-CN" altLang="en-US" sz="1400" dirty="0"/>
          </a:p>
        </p:txBody>
      </p:sp>
      <p:cxnSp>
        <p:nvCxnSpPr>
          <p:cNvPr id="15" name="肘形连接符 14"/>
          <p:cNvCxnSpPr>
            <a:stCxn id="14" idx="0"/>
            <a:endCxn id="8" idx="2"/>
          </p:cNvCxnSpPr>
          <p:nvPr/>
        </p:nvCxnSpPr>
        <p:spPr>
          <a:xfrm rot="16200000" flipV="1">
            <a:off x="686353" y="3903948"/>
            <a:ext cx="505570" cy="583148"/>
          </a:xfrm>
          <a:prstGeom prst="bentConnector3">
            <a:avLst>
              <a:gd name="adj1" fmla="val 50000"/>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21" name="矩形 20"/>
          <p:cNvSpPr/>
          <p:nvPr/>
        </p:nvSpPr>
        <p:spPr>
          <a:xfrm>
            <a:off x="2775301" y="4657916"/>
            <a:ext cx="221808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点击展开查看其他质谱图</a:t>
            </a:r>
            <a:endParaRPr lang="zh-CN" altLang="en-US" sz="1400" dirty="0"/>
          </a:p>
        </p:txBody>
      </p:sp>
      <p:cxnSp>
        <p:nvCxnSpPr>
          <p:cNvPr id="22" name="肘形连接符 21"/>
          <p:cNvCxnSpPr>
            <a:stCxn id="21" idx="0"/>
            <a:endCxn id="7" idx="2"/>
          </p:cNvCxnSpPr>
          <p:nvPr/>
        </p:nvCxnSpPr>
        <p:spPr>
          <a:xfrm rot="5400000" flipH="1" flipV="1">
            <a:off x="3847354" y="3686575"/>
            <a:ext cx="1008328" cy="934354"/>
          </a:xfrm>
          <a:prstGeom prst="bentConnector3">
            <a:avLst>
              <a:gd name="adj1" fmla="val 50000"/>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4" name="灯片编号占位符 3"/>
          <p:cNvSpPr>
            <a:spLocks noGrp="1"/>
          </p:cNvSpPr>
          <p:nvPr>
            <p:ph type="sldNum" sz="quarter" idx="12"/>
          </p:nvPr>
        </p:nvSpPr>
        <p:spPr/>
        <p:txBody>
          <a:bodyPr/>
          <a:lstStyle/>
          <a:p>
            <a:fld id="{0C913308-F349-4B6D-A68A-DD1791B4A57B}" type="slidenum">
              <a:rPr lang="zh-CN" altLang="en-US" smtClean="0"/>
              <a:t>43</a:t>
            </a:fld>
            <a:endParaRPr lang="zh-CN" altLang="en-US"/>
          </a:p>
        </p:txBody>
      </p:sp>
    </p:spTree>
    <p:extLst>
      <p:ext uri="{BB962C8B-B14F-4D97-AF65-F5344CB8AC3E}">
        <p14:creationId xmlns:p14="http://schemas.microsoft.com/office/powerpoint/2010/main" val="24108221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9188"/>
            <a:ext cx="9144000" cy="952500"/>
          </a:xfrm>
          <a:solidFill>
            <a:srgbClr val="339933">
              <a:alpha val="69804"/>
            </a:srgbClr>
          </a:solidFill>
        </p:spPr>
        <p:txBody>
          <a:bodyPr>
            <a:normAutofit/>
          </a:bodyPr>
          <a:lstStyle/>
          <a:p>
            <a:r>
              <a:rPr lang="zh-CN" altLang="en-US" sz="3600" b="1" dirty="0" smtClean="0">
                <a:solidFill>
                  <a:schemeClr val="bg1"/>
                </a:solidFill>
                <a:latin typeface="微软雅黑" pitchFamily="34" charset="-122"/>
                <a:ea typeface="微软雅黑" pitchFamily="34" charset="-122"/>
              </a:rPr>
              <a:t>                  </a:t>
            </a:r>
            <a:r>
              <a:rPr lang="zh-CN" altLang="en-US" sz="3100" b="1" dirty="0" smtClean="0">
                <a:solidFill>
                  <a:schemeClr val="bg1"/>
                </a:solidFill>
                <a:latin typeface="微软雅黑" pitchFamily="34" charset="-122"/>
                <a:ea typeface="微软雅黑" pitchFamily="34" charset="-122"/>
              </a:rPr>
              <a:t>操作步骤</a:t>
            </a:r>
            <a:r>
              <a:rPr lang="en-US" altLang="zh-CN" sz="3100" b="1" dirty="0" smtClean="0">
                <a:solidFill>
                  <a:schemeClr val="bg1"/>
                </a:solidFill>
                <a:latin typeface="微软雅黑" pitchFamily="34" charset="-122"/>
                <a:ea typeface="微软雅黑" pitchFamily="34" charset="-122"/>
              </a:rPr>
              <a:t>-</a:t>
            </a:r>
            <a:r>
              <a:rPr lang="en-US" altLang="zh-CN" sz="2400" b="1" dirty="0" smtClean="0">
                <a:solidFill>
                  <a:schemeClr val="bg1"/>
                </a:solidFill>
                <a:latin typeface="微软雅黑" pitchFamily="34" charset="-122"/>
                <a:ea typeface="微软雅黑" pitchFamily="34" charset="-122"/>
              </a:rPr>
              <a:t>Biodeep</a:t>
            </a:r>
            <a:r>
              <a:rPr lang="zh-CN" altLang="en-US" sz="2400" b="1" dirty="0" smtClean="0">
                <a:solidFill>
                  <a:schemeClr val="bg1"/>
                </a:solidFill>
                <a:latin typeface="微软雅黑" pitchFamily="34" charset="-122"/>
                <a:ea typeface="微软雅黑" pitchFamily="34" charset="-122"/>
              </a:rPr>
              <a:t>标准品数据库</a:t>
            </a:r>
            <a:endParaRPr lang="zh-CN" altLang="en-US" sz="2000" b="1" dirty="0">
              <a:solidFill>
                <a:schemeClr val="bg1"/>
              </a:solidFill>
              <a:latin typeface="微软雅黑" pitchFamily="34" charset="-122"/>
              <a:ea typeface="微软雅黑" pitchFamily="34" charset="-122"/>
            </a:endParaRPr>
          </a:p>
        </p:txBody>
      </p:sp>
      <p:cxnSp>
        <p:nvCxnSpPr>
          <p:cNvPr id="8" name="直接连接符 7"/>
          <p:cNvCxnSpPr/>
          <p:nvPr/>
        </p:nvCxnSpPr>
        <p:spPr>
          <a:xfrm>
            <a:off x="0" y="1057300"/>
            <a:ext cx="9144000" cy="0"/>
          </a:xfrm>
          <a:prstGeom prst="line">
            <a:avLst/>
          </a:prstGeom>
          <a:ln w="38100">
            <a:solidFill>
              <a:srgbClr val="339933"/>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80528" y="102020"/>
            <a:ext cx="2892829" cy="922714"/>
          </a:xfrm>
          <a:prstGeom prst="rect">
            <a:avLst/>
          </a:prstGeom>
        </p:spPr>
      </p:pic>
      <p:sp>
        <p:nvSpPr>
          <p:cNvPr id="6" name="内容占位符 2"/>
          <p:cNvSpPr>
            <a:spLocks noGrp="1"/>
          </p:cNvSpPr>
          <p:nvPr>
            <p:ph idx="1"/>
          </p:nvPr>
        </p:nvSpPr>
        <p:spPr>
          <a:xfrm>
            <a:off x="457200" y="1333500"/>
            <a:ext cx="8229600" cy="3771636"/>
          </a:xfrm>
        </p:spPr>
        <p:txBody>
          <a:bodyPr/>
          <a:lstStyle/>
          <a:p>
            <a:r>
              <a:rPr lang="en-US" altLang="zh-CN" sz="2400" dirty="0" smtClean="0">
                <a:hlinkClick r:id="rId3"/>
              </a:rPr>
              <a:t>http</a:t>
            </a:r>
            <a:r>
              <a:rPr lang="en-US" altLang="zh-CN" sz="2400" dirty="0">
                <a:hlinkClick r:id="rId3"/>
              </a:rPr>
              <a:t>://</a:t>
            </a:r>
            <a:r>
              <a:rPr lang="en-US" altLang="zh-CN" sz="2400" dirty="0" smtClean="0">
                <a:hlinkClick r:id="rId3"/>
              </a:rPr>
              <a:t>msms.biodeep.cn/biodeepDB.php?app=index</a:t>
            </a:r>
            <a:endParaRPr lang="en-US" altLang="zh-CN" sz="2400" dirty="0" smtClean="0"/>
          </a:p>
          <a:p>
            <a:endParaRPr lang="en-US" altLang="zh-CN" dirty="0" smtClean="0"/>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23527" y="3073524"/>
            <a:ext cx="8470057" cy="1670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339752" y="5204237"/>
            <a:ext cx="4464496"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详情参考</a:t>
            </a:r>
            <a:r>
              <a:rPr lang="zh-CN" altLang="en-US" sz="1600" dirty="0" smtClean="0"/>
              <a:t>：</a:t>
            </a:r>
            <a:r>
              <a:rPr lang="en-US" altLang="zh-CN" sz="1600" dirty="0">
                <a:hlinkClick r:id="rId5"/>
              </a:rPr>
              <a:t>http://help.biodeep.cn</a:t>
            </a:r>
            <a:r>
              <a:rPr lang="en-US" altLang="zh-CN" sz="1600" dirty="0" smtClean="0">
                <a:hlinkClick r:id="rId5"/>
              </a:rPr>
              <a:t>/</a:t>
            </a:r>
            <a:endParaRPr lang="en-US" altLang="zh-CN" sz="1600" dirty="0" smtClean="0"/>
          </a:p>
        </p:txBody>
      </p:sp>
      <p:sp>
        <p:nvSpPr>
          <p:cNvPr id="3" name="灯片编号占位符 2"/>
          <p:cNvSpPr>
            <a:spLocks noGrp="1"/>
          </p:cNvSpPr>
          <p:nvPr>
            <p:ph type="sldNum" sz="quarter" idx="12"/>
          </p:nvPr>
        </p:nvSpPr>
        <p:spPr/>
        <p:txBody>
          <a:bodyPr/>
          <a:lstStyle/>
          <a:p>
            <a:fld id="{0C913308-F349-4B6D-A68A-DD1791B4A57B}" type="slidenum">
              <a:rPr lang="zh-CN" altLang="en-US" smtClean="0"/>
              <a:t>44</a:t>
            </a:fld>
            <a:endParaRPr lang="zh-CN" altLang="en-US"/>
          </a:p>
        </p:txBody>
      </p:sp>
    </p:spTree>
    <p:extLst>
      <p:ext uri="{BB962C8B-B14F-4D97-AF65-F5344CB8AC3E}">
        <p14:creationId xmlns:p14="http://schemas.microsoft.com/office/powerpoint/2010/main" val="21426990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333500"/>
            <a:ext cx="8229600" cy="4188296"/>
          </a:xfrm>
        </p:spPr>
        <p:txBody>
          <a:bodyPr>
            <a:normAutofit/>
          </a:bodyPr>
          <a:lstStyle/>
          <a:p>
            <a:r>
              <a:rPr lang="zh-CN" altLang="en-US" dirty="0" smtClean="0"/>
              <a:t>搜索入口介绍</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a:p>
          <a:p>
            <a:r>
              <a:rPr lang="zh-CN" altLang="en-US" sz="2200" dirty="0" smtClean="0"/>
              <a:t>搜索帮助可以点击搜索秘籍链接了解详情</a:t>
            </a:r>
            <a:endParaRPr lang="zh-CN" altLang="en-US" sz="2200"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23528" y="3145532"/>
            <a:ext cx="8396308"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3432031" y="4369668"/>
            <a:ext cx="56390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a:stCxn id="7" idx="2"/>
            <a:endCxn id="5" idx="1"/>
          </p:cNvCxnSpPr>
          <p:nvPr/>
        </p:nvCxnSpPr>
        <p:spPr>
          <a:xfrm rot="16200000" flipH="1">
            <a:off x="1512148" y="2557797"/>
            <a:ext cx="1595358" cy="2244407"/>
          </a:xfrm>
          <a:prstGeom prst="bentConnector2">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7" name="折角形 6"/>
          <p:cNvSpPr/>
          <p:nvPr/>
        </p:nvSpPr>
        <p:spPr>
          <a:xfrm>
            <a:off x="323528" y="2090234"/>
            <a:ext cx="1728192" cy="792088"/>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浏览整个</a:t>
            </a:r>
            <a:r>
              <a:rPr lang="en-US" altLang="zh-CN" sz="1600" dirty="0" err="1" smtClean="0"/>
              <a:t>BioDeep</a:t>
            </a:r>
            <a:r>
              <a:rPr lang="zh-CN" altLang="en-US" sz="1600" dirty="0" smtClean="0"/>
              <a:t>数据库</a:t>
            </a:r>
            <a:endParaRPr lang="zh-CN" altLang="en-US" sz="1600" dirty="0"/>
          </a:p>
        </p:txBody>
      </p:sp>
      <p:sp>
        <p:nvSpPr>
          <p:cNvPr id="15" name="矩形 14"/>
          <p:cNvSpPr/>
          <p:nvPr/>
        </p:nvSpPr>
        <p:spPr>
          <a:xfrm>
            <a:off x="3563888" y="3865612"/>
            <a:ext cx="720080"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肘形连接符 15"/>
          <p:cNvCxnSpPr>
            <a:stCxn id="17" idx="2"/>
            <a:endCxn id="15" idx="1"/>
          </p:cNvCxnSpPr>
          <p:nvPr/>
        </p:nvCxnSpPr>
        <p:spPr>
          <a:xfrm rot="16200000" flipH="1">
            <a:off x="2787250" y="3268993"/>
            <a:ext cx="1163311" cy="389965"/>
          </a:xfrm>
          <a:prstGeom prst="bentConnector2">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17" name="折角形 16"/>
          <p:cNvSpPr/>
          <p:nvPr/>
        </p:nvSpPr>
        <p:spPr>
          <a:xfrm>
            <a:off x="2309827" y="2090233"/>
            <a:ext cx="1728192" cy="792088"/>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搜索</a:t>
            </a:r>
            <a:r>
              <a:rPr lang="en-US" altLang="zh-CN" sz="1600" dirty="0" err="1" smtClean="0"/>
              <a:t>BioDeep</a:t>
            </a:r>
            <a:r>
              <a:rPr lang="zh-CN" altLang="en-US" sz="1600" dirty="0" smtClean="0"/>
              <a:t>数据库</a:t>
            </a:r>
            <a:endParaRPr lang="zh-CN" altLang="en-US" sz="1600" dirty="0"/>
          </a:p>
        </p:txBody>
      </p:sp>
      <p:sp>
        <p:nvSpPr>
          <p:cNvPr id="20" name="矩形 19"/>
          <p:cNvSpPr/>
          <p:nvPr/>
        </p:nvSpPr>
        <p:spPr>
          <a:xfrm>
            <a:off x="4283968" y="3851243"/>
            <a:ext cx="720080"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肘形连接符 20"/>
          <p:cNvCxnSpPr>
            <a:stCxn id="22" idx="2"/>
            <a:endCxn id="20" idx="3"/>
          </p:cNvCxnSpPr>
          <p:nvPr/>
        </p:nvCxnSpPr>
        <p:spPr>
          <a:xfrm rot="5400000">
            <a:off x="4814502" y="3121637"/>
            <a:ext cx="1099172" cy="720080"/>
          </a:xfrm>
          <a:prstGeom prst="bentConnector2">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22" name="折角形 21"/>
          <p:cNvSpPr/>
          <p:nvPr/>
        </p:nvSpPr>
        <p:spPr>
          <a:xfrm>
            <a:off x="4860032" y="2140003"/>
            <a:ext cx="1728192" cy="792088"/>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随机查看一条记录</a:t>
            </a:r>
            <a:endParaRPr lang="zh-CN" altLang="en-US"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45</a:t>
            </a:fld>
            <a:endParaRPr lang="zh-CN" altLang="en-US"/>
          </a:p>
        </p:txBody>
      </p:sp>
    </p:spTree>
    <p:extLst>
      <p:ext uri="{BB962C8B-B14F-4D97-AF65-F5344CB8AC3E}">
        <p14:creationId xmlns:p14="http://schemas.microsoft.com/office/powerpoint/2010/main" val="16148668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002061" y="1216861"/>
            <a:ext cx="7159430" cy="4144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396153" y="2978124"/>
            <a:ext cx="936104"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a:stCxn id="7" idx="3"/>
            <a:endCxn id="5" idx="0"/>
          </p:cNvCxnSpPr>
          <p:nvPr/>
        </p:nvCxnSpPr>
        <p:spPr>
          <a:xfrm>
            <a:off x="2267744" y="2173424"/>
            <a:ext cx="596461" cy="804700"/>
          </a:xfrm>
          <a:prstGeom prst="bentConnector2">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7" name="折角形 6"/>
          <p:cNvSpPr/>
          <p:nvPr/>
        </p:nvSpPr>
        <p:spPr>
          <a:xfrm>
            <a:off x="539552" y="1777380"/>
            <a:ext cx="1728192" cy="792088"/>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点击链接可以按照分子质量或者分子式查询</a:t>
            </a:r>
            <a:endParaRPr lang="zh-CN" altLang="en-US" sz="1600" dirty="0"/>
          </a:p>
        </p:txBody>
      </p:sp>
      <p:sp>
        <p:nvSpPr>
          <p:cNvPr id="11" name="矩形 10"/>
          <p:cNvSpPr/>
          <p:nvPr/>
        </p:nvSpPr>
        <p:spPr>
          <a:xfrm>
            <a:off x="2393757" y="3997958"/>
            <a:ext cx="1170131" cy="8757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肘形连接符 11"/>
          <p:cNvCxnSpPr>
            <a:stCxn id="13" idx="2"/>
            <a:endCxn id="11" idx="3"/>
          </p:cNvCxnSpPr>
          <p:nvPr/>
        </p:nvCxnSpPr>
        <p:spPr>
          <a:xfrm rot="16200000" flipH="1">
            <a:off x="2164319" y="3036271"/>
            <a:ext cx="638899" cy="2160240"/>
          </a:xfrm>
          <a:prstGeom prst="bentConnector4">
            <a:avLst>
              <a:gd name="adj1" fmla="val 15731"/>
              <a:gd name="adj2" fmla="val 110582"/>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13" name="折角形 12"/>
          <p:cNvSpPr/>
          <p:nvPr/>
        </p:nvSpPr>
        <p:spPr>
          <a:xfrm>
            <a:off x="539552" y="3004854"/>
            <a:ext cx="1728192" cy="792088"/>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点击链接可以跳转到外部数据库查看详细信息</a:t>
            </a:r>
            <a:endParaRPr lang="zh-CN" altLang="en-US" sz="1600" dirty="0"/>
          </a:p>
        </p:txBody>
      </p:sp>
      <p:sp>
        <p:nvSpPr>
          <p:cNvPr id="17" name="矩形 16"/>
          <p:cNvSpPr/>
          <p:nvPr/>
        </p:nvSpPr>
        <p:spPr>
          <a:xfrm>
            <a:off x="3429938" y="3130319"/>
            <a:ext cx="829156" cy="2628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肘形连接符 17"/>
          <p:cNvCxnSpPr>
            <a:stCxn id="19" idx="2"/>
            <a:endCxn id="17" idx="3"/>
          </p:cNvCxnSpPr>
          <p:nvPr/>
        </p:nvCxnSpPr>
        <p:spPr>
          <a:xfrm rot="5400000" flipH="1" flipV="1">
            <a:off x="1777534" y="2896221"/>
            <a:ext cx="2116057" cy="2847062"/>
          </a:xfrm>
          <a:prstGeom prst="bentConnector4">
            <a:avLst>
              <a:gd name="adj1" fmla="val -10803"/>
              <a:gd name="adj2" fmla="val 108029"/>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19" name="折角形 18"/>
          <p:cNvSpPr/>
          <p:nvPr/>
        </p:nvSpPr>
        <p:spPr>
          <a:xfrm>
            <a:off x="547936" y="4585692"/>
            <a:ext cx="1728192" cy="792088"/>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点击链接可以打开</a:t>
            </a:r>
            <a:r>
              <a:rPr lang="en-US" altLang="zh-CN" sz="1600" dirty="0" smtClean="0"/>
              <a:t>m/z</a:t>
            </a:r>
            <a:r>
              <a:rPr lang="zh-CN" altLang="en-US" sz="1600" dirty="0"/>
              <a:t>计算</a:t>
            </a:r>
            <a:r>
              <a:rPr lang="zh-CN" altLang="en-US" sz="1600" dirty="0" smtClean="0"/>
              <a:t>器页面</a:t>
            </a:r>
            <a:endParaRPr lang="zh-CN" altLang="en-US" sz="1600" dirty="0"/>
          </a:p>
        </p:txBody>
      </p:sp>
      <p:sp>
        <p:nvSpPr>
          <p:cNvPr id="24" name="矩形 23"/>
          <p:cNvSpPr/>
          <p:nvPr/>
        </p:nvSpPr>
        <p:spPr>
          <a:xfrm>
            <a:off x="4229430" y="2173424"/>
            <a:ext cx="1494698"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肘形连接符 24"/>
          <p:cNvCxnSpPr>
            <a:stCxn id="26" idx="3"/>
            <a:endCxn id="24" idx="0"/>
          </p:cNvCxnSpPr>
          <p:nvPr/>
        </p:nvCxnSpPr>
        <p:spPr>
          <a:xfrm>
            <a:off x="2276128" y="1093304"/>
            <a:ext cx="2700651" cy="1080120"/>
          </a:xfrm>
          <a:prstGeom prst="bentConnector2">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26" name="折角形 25"/>
          <p:cNvSpPr/>
          <p:nvPr/>
        </p:nvSpPr>
        <p:spPr>
          <a:xfrm>
            <a:off x="547936" y="697260"/>
            <a:ext cx="1728192" cy="792088"/>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点击链接可以打开标准品质谱图查看页面</a:t>
            </a:r>
            <a:endParaRPr lang="zh-CN" altLang="en-US"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46</a:t>
            </a:fld>
            <a:endParaRPr lang="zh-CN" altLang="en-US"/>
          </a:p>
        </p:txBody>
      </p:sp>
    </p:spTree>
    <p:extLst>
      <p:ext uri="{BB962C8B-B14F-4D97-AF65-F5344CB8AC3E}">
        <p14:creationId xmlns:p14="http://schemas.microsoft.com/office/powerpoint/2010/main" val="15652278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alphaModFix amt="7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Picture 3" descr="E:\Biodeep\Biodeep开发\201812Biodeep展会素材\公司Logo.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187624" y="526600"/>
            <a:ext cx="2448272" cy="73002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jd.yu\Desktop\定位.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37159" y="4853914"/>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jd.yu\Desktop\电话.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866110" y="4824905"/>
            <a:ext cx="270000" cy="270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290611" y="4775239"/>
            <a:ext cx="1800200" cy="369332"/>
          </a:xfrm>
          <a:prstGeom prst="rect">
            <a:avLst/>
          </a:prstGeom>
          <a:noFill/>
        </p:spPr>
        <p:txBody>
          <a:bodyPr wrap="square" rtlCol="0">
            <a:spAutoFit/>
          </a:bodyPr>
          <a:lstStyle/>
          <a:p>
            <a:r>
              <a:rPr lang="en-US" altLang="zh-CN" kern="100" dirty="0" smtClean="0">
                <a:ea typeface="微软雅黑"/>
                <a:cs typeface="Times New Roman"/>
              </a:rPr>
              <a:t>0512-62959105</a:t>
            </a:r>
            <a:endParaRPr lang="zh-CN" altLang="zh-CN" kern="100" dirty="0">
              <a:cs typeface="Times New Roman"/>
            </a:endParaRPr>
          </a:p>
        </p:txBody>
      </p:sp>
      <p:sp>
        <p:nvSpPr>
          <p:cNvPr id="10" name="TextBox 9"/>
          <p:cNvSpPr txBox="1"/>
          <p:nvPr/>
        </p:nvSpPr>
        <p:spPr>
          <a:xfrm>
            <a:off x="1233703" y="4727304"/>
            <a:ext cx="3263330" cy="523220"/>
          </a:xfrm>
          <a:prstGeom prst="rect">
            <a:avLst/>
          </a:prstGeom>
          <a:noFill/>
        </p:spPr>
        <p:txBody>
          <a:bodyPr wrap="square" rtlCol="0">
            <a:spAutoFit/>
          </a:bodyPr>
          <a:lstStyle/>
          <a:p>
            <a:r>
              <a:rPr lang="zh-CN" altLang="en-US" sz="1400" dirty="0">
                <a:latin typeface="微软雅黑" pitchFamily="34" charset="-122"/>
                <a:ea typeface="微软雅黑" pitchFamily="34" charset="-122"/>
              </a:rPr>
              <a:t>苏州工业园区星湖街</a:t>
            </a:r>
            <a:r>
              <a:rPr lang="en-US" altLang="zh-CN" sz="1400" dirty="0">
                <a:latin typeface="微软雅黑" pitchFamily="34" charset="-122"/>
                <a:ea typeface="微软雅黑" pitchFamily="34" charset="-122"/>
              </a:rPr>
              <a:t>218</a:t>
            </a:r>
            <a:r>
              <a:rPr lang="zh-CN" altLang="en-US" sz="1400" dirty="0" smtClean="0">
                <a:latin typeface="微软雅黑" pitchFamily="34" charset="-122"/>
                <a:ea typeface="微软雅黑" pitchFamily="34" charset="-122"/>
              </a:rPr>
              <a:t>号</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生物</a:t>
            </a:r>
            <a:r>
              <a:rPr lang="zh-CN" altLang="en-US" sz="1400" dirty="0">
                <a:latin typeface="微软雅黑" pitchFamily="34" charset="-122"/>
                <a:ea typeface="微软雅黑" pitchFamily="34" charset="-122"/>
              </a:rPr>
              <a:t>纳米科技园</a:t>
            </a:r>
            <a:r>
              <a:rPr lang="en-US" altLang="zh-CN" sz="1400" dirty="0">
                <a:latin typeface="微软雅黑" pitchFamily="34" charset="-122"/>
                <a:ea typeface="微软雅黑" pitchFamily="34" charset="-122"/>
              </a:rPr>
              <a:t>A4</a:t>
            </a:r>
            <a:r>
              <a:rPr lang="zh-CN" altLang="en-US" sz="1400" dirty="0">
                <a:latin typeface="微软雅黑" pitchFamily="34" charset="-122"/>
                <a:ea typeface="微软雅黑" pitchFamily="34" charset="-122"/>
              </a:rPr>
              <a:t>楼</a:t>
            </a:r>
            <a:r>
              <a:rPr lang="en-US" altLang="zh-CN" sz="1400" dirty="0">
                <a:latin typeface="微软雅黑" pitchFamily="34" charset="-122"/>
                <a:ea typeface="微软雅黑" pitchFamily="34" charset="-122"/>
              </a:rPr>
              <a:t>201~206</a:t>
            </a:r>
            <a:r>
              <a:rPr lang="zh-CN" altLang="en-US" sz="1400" dirty="0">
                <a:latin typeface="微软雅黑" pitchFamily="34" charset="-122"/>
                <a:ea typeface="微软雅黑" pitchFamily="34" charset="-122"/>
              </a:rPr>
              <a:t>室</a:t>
            </a:r>
            <a:endParaRPr lang="zh-CN" altLang="zh-CN" sz="1400" kern="100" dirty="0">
              <a:latin typeface="微软雅黑" pitchFamily="34" charset="-122"/>
              <a:ea typeface="微软雅黑" pitchFamily="34" charset="-122"/>
              <a:cs typeface="Times New Roman"/>
            </a:endParaRPr>
          </a:p>
        </p:txBody>
      </p:sp>
      <p:pic>
        <p:nvPicPr>
          <p:cNvPr id="12" name="Picture 1" descr="D:\工作\微信\微信\qrcode_for_gh_10398add4e79_258.jp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884000" y="4470143"/>
            <a:ext cx="1260000" cy="1260000"/>
          </a:xfrm>
          <a:prstGeom prst="rect">
            <a:avLst/>
          </a:prstGeom>
          <a:noFill/>
        </p:spPr>
      </p:pic>
      <p:sp>
        <p:nvSpPr>
          <p:cNvPr id="14" name="TextBox 13"/>
          <p:cNvSpPr txBox="1"/>
          <p:nvPr/>
        </p:nvSpPr>
        <p:spPr>
          <a:xfrm>
            <a:off x="1809616" y="2973696"/>
            <a:ext cx="4562583" cy="707886"/>
          </a:xfrm>
          <a:prstGeom prst="rect">
            <a:avLst/>
          </a:prstGeom>
          <a:noFill/>
        </p:spPr>
        <p:txBody>
          <a:bodyPr wrap="square" rtlCol="0">
            <a:spAutoFit/>
          </a:bodyPr>
          <a:lstStyle/>
          <a:p>
            <a:r>
              <a:rPr lang="en-US" altLang="zh-CN" sz="4000" b="1" dirty="0" smtClean="0">
                <a:latin typeface="微软雅黑" pitchFamily="34" charset="-122"/>
                <a:ea typeface="微软雅黑" pitchFamily="34" charset="-122"/>
              </a:rPr>
              <a:t>THANK YOU</a:t>
            </a:r>
            <a:r>
              <a:rPr lang="zh-CN" altLang="en-US" sz="4000" b="1" dirty="0" smtClean="0">
                <a:latin typeface="微软雅黑" pitchFamily="34" charset="-122"/>
                <a:ea typeface="微软雅黑" pitchFamily="34" charset="-122"/>
              </a:rPr>
              <a:t>！</a:t>
            </a:r>
            <a:endParaRPr lang="zh-CN" altLang="zh-CN" sz="4000" b="1" kern="100" dirty="0">
              <a:latin typeface="微软雅黑" pitchFamily="34" charset="-122"/>
              <a:ea typeface="微软雅黑" pitchFamily="34" charset="-122"/>
              <a:cs typeface="Times New Roman"/>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47</a:t>
            </a:fld>
            <a:endParaRPr lang="zh-CN" altLang="en-US"/>
          </a:p>
        </p:txBody>
      </p:sp>
    </p:spTree>
    <p:extLst>
      <p:ext uri="{BB962C8B-B14F-4D97-AF65-F5344CB8AC3E}">
        <p14:creationId xmlns:p14="http://schemas.microsoft.com/office/powerpoint/2010/main" val="222726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9188"/>
            <a:ext cx="9144000" cy="952500"/>
          </a:xfrm>
          <a:solidFill>
            <a:srgbClr val="6699FF">
              <a:alpha val="69804"/>
            </a:srgbClr>
          </a:solidFill>
        </p:spPr>
        <p:txBody>
          <a:bodyPr>
            <a:normAutofit/>
          </a:bodyPr>
          <a:lstStyle/>
          <a:p>
            <a:r>
              <a:rPr lang="zh-CN" altLang="en-US" sz="3600" b="1" dirty="0" smtClean="0">
                <a:solidFill>
                  <a:schemeClr val="bg1"/>
                </a:solidFill>
                <a:latin typeface="微软雅黑" pitchFamily="34" charset="-122"/>
                <a:ea typeface="微软雅黑" pitchFamily="34" charset="-122"/>
              </a:rPr>
              <a:t>       操作步骤</a:t>
            </a:r>
            <a:endParaRPr lang="zh-CN" altLang="en-US" sz="3600" b="1" dirty="0">
              <a:solidFill>
                <a:schemeClr val="bg1"/>
              </a:solidFill>
              <a:latin typeface="微软雅黑" pitchFamily="34" charset="-122"/>
              <a:ea typeface="微软雅黑" pitchFamily="34" charset="-122"/>
            </a:endParaRPr>
          </a:p>
        </p:txBody>
      </p:sp>
      <p:pic>
        <p:nvPicPr>
          <p:cNvPr id="6" name="图片 5"/>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75117" y="145192"/>
            <a:ext cx="3011449" cy="720000"/>
          </a:xfrm>
          <a:prstGeom prst="rect">
            <a:avLst/>
          </a:prstGeom>
        </p:spPr>
      </p:pic>
      <p:cxnSp>
        <p:nvCxnSpPr>
          <p:cNvPr id="7" name="直接连接符 6"/>
          <p:cNvCxnSpPr/>
          <p:nvPr/>
        </p:nvCxnSpPr>
        <p:spPr>
          <a:xfrm>
            <a:off x="0" y="1057300"/>
            <a:ext cx="9144000" cy="0"/>
          </a:xfrm>
          <a:prstGeom prst="line">
            <a:avLst/>
          </a:prstGeom>
          <a:ln w="38100">
            <a:solidFill>
              <a:srgbClr val="6699FF"/>
            </a:solidFill>
          </a:ln>
        </p:spPr>
        <p:style>
          <a:lnRef idx="1">
            <a:schemeClr val="accent1"/>
          </a:lnRef>
          <a:fillRef idx="0">
            <a:schemeClr val="accent1"/>
          </a:fillRef>
          <a:effectRef idx="0">
            <a:schemeClr val="accent1"/>
          </a:effectRef>
          <a:fontRef idx="minor">
            <a:schemeClr val="tx1"/>
          </a:fontRef>
        </p:style>
      </p:cxnSp>
      <p:graphicFrame>
        <p:nvGraphicFramePr>
          <p:cNvPr id="9" name="图示 8"/>
          <p:cNvGraphicFramePr/>
          <p:nvPr>
            <p:extLst>
              <p:ext uri="{D42A27DB-BD31-4B8C-83A1-F6EECF244321}">
                <p14:modId xmlns:p14="http://schemas.microsoft.com/office/powerpoint/2010/main" val="1106073901"/>
              </p:ext>
            </p:extLst>
          </p:nvPr>
        </p:nvGraphicFramePr>
        <p:xfrm>
          <a:off x="1187624" y="1345332"/>
          <a:ext cx="6768752"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p:cNvSpPr txBox="1"/>
          <p:nvPr/>
        </p:nvSpPr>
        <p:spPr>
          <a:xfrm>
            <a:off x="2339752" y="5204237"/>
            <a:ext cx="4464496"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详情参考</a:t>
            </a:r>
            <a:r>
              <a:rPr lang="zh-CN" altLang="en-US" sz="1600" dirty="0" smtClean="0"/>
              <a:t>：</a:t>
            </a:r>
            <a:r>
              <a:rPr lang="en-US" altLang="zh-CN" sz="1600" dirty="0">
                <a:hlinkClick r:id="rId9"/>
              </a:rPr>
              <a:t>http://help.biodeep.cn</a:t>
            </a:r>
            <a:r>
              <a:rPr lang="en-US" altLang="zh-CN" sz="1600" dirty="0" smtClean="0">
                <a:hlinkClick r:id="rId9"/>
              </a:rPr>
              <a:t>/</a:t>
            </a:r>
            <a:endParaRPr lang="en-US" altLang="zh-CN" sz="16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987637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54" y="121196"/>
            <a:ext cx="8229600" cy="952500"/>
          </a:xfrm>
        </p:spPr>
        <p:txBody>
          <a:bodyPr>
            <a:normAutofit/>
          </a:bodyPr>
          <a:lstStyle/>
          <a:p>
            <a:pPr algn="l"/>
            <a:r>
              <a:rPr lang="zh-CN" altLang="en-US" sz="3600" b="1" dirty="0" smtClean="0">
                <a:solidFill>
                  <a:srgbClr val="6699FF"/>
                </a:solidFill>
                <a:latin typeface="微软雅黑" pitchFamily="34" charset="-122"/>
                <a:ea typeface="微软雅黑" pitchFamily="34" charset="-122"/>
              </a:rPr>
              <a:t>上传数据</a:t>
            </a:r>
            <a:endParaRPr lang="zh-CN" altLang="en-US" sz="3600" b="1" dirty="0">
              <a:solidFill>
                <a:srgbClr val="6699FF"/>
              </a:solidFill>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smtClean="0"/>
              <a:t>1. </a:t>
            </a:r>
            <a:r>
              <a:rPr lang="zh-CN" altLang="en-US" dirty="0" smtClean="0"/>
              <a:t>新建分析项目</a:t>
            </a:r>
            <a:endParaRPr lang="en-US" altLang="zh-CN" dirty="0" smtClean="0"/>
          </a:p>
          <a:p>
            <a:r>
              <a:rPr lang="en-US" altLang="zh-CN" sz="2000" dirty="0">
                <a:hlinkClick r:id="rId2"/>
              </a:rPr>
              <a:t>http://</a:t>
            </a:r>
            <a:r>
              <a:rPr lang="en-US" altLang="zh-CN" sz="2000" dirty="0" smtClean="0">
                <a:hlinkClick r:id="rId2"/>
              </a:rPr>
              <a:t>mz.biodeep.cn/index.php/index/project_home</a:t>
            </a:r>
            <a:endParaRPr lang="en-US" altLang="zh-CN" sz="2000" dirty="0" smtClean="0"/>
          </a:p>
          <a:p>
            <a:endParaRPr lang="en-US" altLang="zh-CN" dirty="0"/>
          </a:p>
          <a:p>
            <a:endParaRPr lang="zh-CN" altLang="en-US" dirty="0"/>
          </a:p>
        </p:txBody>
      </p:sp>
      <p:pic>
        <p:nvPicPr>
          <p:cNvPr id="1026"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054799" y="2273313"/>
            <a:ext cx="5470427" cy="3433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49616" y="3289548"/>
            <a:ext cx="1872207" cy="1226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2195736" y="3551288"/>
            <a:ext cx="720080" cy="530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539552" y="985292"/>
            <a:ext cx="172819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1342436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2. </a:t>
            </a:r>
            <a:r>
              <a:rPr lang="zh-CN" altLang="en-US" dirty="0" smtClean="0"/>
              <a:t>编辑样本的分组信息</a:t>
            </a:r>
            <a:endParaRPr lang="en-US" altLang="zh-CN" dirty="0" smtClean="0"/>
          </a:p>
          <a:p>
            <a:r>
              <a:rPr lang="zh-CN" altLang="en-US" dirty="0"/>
              <a:t>会需</a:t>
            </a:r>
            <a:r>
              <a:rPr lang="zh-CN" altLang="en-US" dirty="0" smtClean="0"/>
              <a:t>要在文件管理器之中编辑分组信息，以方便进行后续的比较分析</a:t>
            </a:r>
            <a:endParaRPr lang="en-US" altLang="zh-CN" dirty="0" smtClean="0"/>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371116" y="3104103"/>
            <a:ext cx="2376263" cy="2101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82057" y="3329583"/>
            <a:ext cx="2304256"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新添加一个分析组别</a:t>
            </a:r>
            <a:endParaRPr lang="zh-CN" altLang="en-US" dirty="0"/>
          </a:p>
        </p:txBody>
      </p:sp>
      <p:sp>
        <p:nvSpPr>
          <p:cNvPr id="5" name="矩形 4"/>
          <p:cNvSpPr/>
          <p:nvPr/>
        </p:nvSpPr>
        <p:spPr>
          <a:xfrm>
            <a:off x="4788024" y="3198143"/>
            <a:ext cx="88005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肘形连接符 6"/>
          <p:cNvCxnSpPr>
            <a:stCxn id="4" idx="3"/>
            <a:endCxn id="5" idx="0"/>
          </p:cNvCxnSpPr>
          <p:nvPr/>
        </p:nvCxnSpPr>
        <p:spPr>
          <a:xfrm flipV="1">
            <a:off x="2986313" y="3198143"/>
            <a:ext cx="2241740" cy="360040"/>
          </a:xfrm>
          <a:prstGeom prst="bentConnector4">
            <a:avLst>
              <a:gd name="adj1" fmla="val 40186"/>
              <a:gd name="adj2" fmla="val 163493"/>
            </a:avLst>
          </a:prstGeom>
          <a:ln w="50800">
            <a:tailEnd type="triangle"/>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682057" y="3926101"/>
            <a:ext cx="2304256"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删除一个分析组别</a:t>
            </a:r>
            <a:endParaRPr lang="zh-CN" altLang="en-US" dirty="0"/>
          </a:p>
        </p:txBody>
      </p:sp>
      <p:sp>
        <p:nvSpPr>
          <p:cNvPr id="13" name="矩形 12"/>
          <p:cNvSpPr/>
          <p:nvPr/>
        </p:nvSpPr>
        <p:spPr>
          <a:xfrm>
            <a:off x="5724127" y="4412824"/>
            <a:ext cx="216025"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肘形连接符 13"/>
          <p:cNvCxnSpPr>
            <a:stCxn id="12" idx="3"/>
            <a:endCxn id="13" idx="0"/>
          </p:cNvCxnSpPr>
          <p:nvPr/>
        </p:nvCxnSpPr>
        <p:spPr>
          <a:xfrm>
            <a:off x="2986313" y="4154701"/>
            <a:ext cx="2845827" cy="258123"/>
          </a:xfrm>
          <a:prstGeom prst="bentConnector2">
            <a:avLst/>
          </a:prstGeom>
          <a:ln w="50800">
            <a:tailEnd type="triangle"/>
          </a:ln>
        </p:spPr>
        <p:style>
          <a:lnRef idx="3">
            <a:schemeClr val="accent1"/>
          </a:lnRef>
          <a:fillRef idx="0">
            <a:schemeClr val="accent1"/>
          </a:fillRef>
          <a:effectRef idx="2">
            <a:schemeClr val="accent1"/>
          </a:effectRef>
          <a:fontRef idx="minor">
            <a:schemeClr val="tx1"/>
          </a:fontRef>
        </p:style>
      </p:cxnSp>
      <p:sp>
        <p:nvSpPr>
          <p:cNvPr id="17" name="矩形 16"/>
          <p:cNvSpPr/>
          <p:nvPr/>
        </p:nvSpPr>
        <p:spPr>
          <a:xfrm>
            <a:off x="676648" y="4606104"/>
            <a:ext cx="2304256"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重命名一个分析组别</a:t>
            </a:r>
            <a:endParaRPr lang="zh-CN" altLang="en-US" dirty="0"/>
          </a:p>
        </p:txBody>
      </p:sp>
      <p:sp>
        <p:nvSpPr>
          <p:cNvPr id="18" name="矩形 17"/>
          <p:cNvSpPr/>
          <p:nvPr/>
        </p:nvSpPr>
        <p:spPr>
          <a:xfrm>
            <a:off x="5982321" y="4411152"/>
            <a:ext cx="228908"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肘形连接符 18"/>
          <p:cNvCxnSpPr>
            <a:stCxn id="17" idx="3"/>
            <a:endCxn id="18" idx="2"/>
          </p:cNvCxnSpPr>
          <p:nvPr/>
        </p:nvCxnSpPr>
        <p:spPr>
          <a:xfrm flipV="1">
            <a:off x="2980904" y="4627176"/>
            <a:ext cx="3115871" cy="207528"/>
          </a:xfrm>
          <a:prstGeom prst="bentConnector2">
            <a:avLst/>
          </a:prstGeom>
          <a:ln w="50800">
            <a:tailEnd type="triangle"/>
          </a:ln>
        </p:spPr>
        <p:style>
          <a:lnRef idx="3">
            <a:schemeClr val="accent1"/>
          </a:lnRef>
          <a:fillRef idx="0">
            <a:schemeClr val="accent1"/>
          </a:fillRef>
          <a:effectRef idx="2">
            <a:schemeClr val="accent1"/>
          </a:effectRef>
          <a:fontRef idx="minor">
            <a:schemeClr val="tx1"/>
          </a:fontRef>
        </p:style>
      </p:cxnSp>
      <p:sp>
        <p:nvSpPr>
          <p:cNvPr id="46" name="矩形 45"/>
          <p:cNvSpPr/>
          <p:nvPr/>
        </p:nvSpPr>
        <p:spPr>
          <a:xfrm>
            <a:off x="676648" y="5205300"/>
            <a:ext cx="2304256"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600" dirty="0" smtClean="0"/>
              <a:t>上传文件至分析组别</a:t>
            </a:r>
            <a:endParaRPr lang="zh-CN" altLang="en-US" sz="1600" dirty="0"/>
          </a:p>
        </p:txBody>
      </p:sp>
      <p:sp>
        <p:nvSpPr>
          <p:cNvPr id="47" name="矩形 46"/>
          <p:cNvSpPr/>
          <p:nvPr/>
        </p:nvSpPr>
        <p:spPr>
          <a:xfrm>
            <a:off x="6259800" y="4398576"/>
            <a:ext cx="256416" cy="2302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肘形连接符 47"/>
          <p:cNvCxnSpPr>
            <a:stCxn id="46" idx="3"/>
            <a:endCxn id="47" idx="2"/>
          </p:cNvCxnSpPr>
          <p:nvPr/>
        </p:nvCxnSpPr>
        <p:spPr>
          <a:xfrm flipV="1">
            <a:off x="2980904" y="4628848"/>
            <a:ext cx="3407104" cy="805052"/>
          </a:xfrm>
          <a:prstGeom prst="bentConnector2">
            <a:avLst/>
          </a:prstGeom>
          <a:ln w="50800">
            <a:tailEnd type="triangle"/>
          </a:ln>
        </p:spPr>
        <p:style>
          <a:lnRef idx="3">
            <a:schemeClr val="accent1"/>
          </a:lnRef>
          <a:fillRef idx="0">
            <a:schemeClr val="accent1"/>
          </a:fillRef>
          <a:effectRef idx="2">
            <a:schemeClr val="accent1"/>
          </a:effectRef>
          <a:fontRef idx="minor">
            <a:schemeClr val="tx1"/>
          </a:fontRef>
        </p:style>
      </p:cxnSp>
      <p:sp>
        <p:nvSpPr>
          <p:cNvPr id="20" name="标题 1"/>
          <p:cNvSpPr>
            <a:spLocks noGrp="1"/>
          </p:cNvSpPr>
          <p:nvPr>
            <p:ph type="title"/>
          </p:nvPr>
        </p:nvSpPr>
        <p:spPr>
          <a:xfrm>
            <a:off x="356854" y="121196"/>
            <a:ext cx="8229600" cy="952500"/>
          </a:xfrm>
        </p:spPr>
        <p:txBody>
          <a:bodyPr>
            <a:normAutofit/>
          </a:bodyPr>
          <a:lstStyle/>
          <a:p>
            <a:pPr algn="l"/>
            <a:r>
              <a:rPr lang="zh-CN" altLang="en-US" sz="3600" b="1" dirty="0" smtClean="0">
                <a:solidFill>
                  <a:srgbClr val="6699FF"/>
                </a:solidFill>
                <a:latin typeface="微软雅黑" pitchFamily="34" charset="-122"/>
                <a:ea typeface="微软雅黑" pitchFamily="34" charset="-122"/>
              </a:rPr>
              <a:t>上传数据</a:t>
            </a:r>
            <a:endParaRPr lang="zh-CN" altLang="en-US" sz="3600" b="1" dirty="0">
              <a:solidFill>
                <a:srgbClr val="6699FF"/>
              </a:solidFill>
              <a:latin typeface="微软雅黑" pitchFamily="34" charset="-122"/>
              <a:ea typeface="微软雅黑" pitchFamily="34" charset="-122"/>
            </a:endParaRPr>
          </a:p>
        </p:txBody>
      </p:sp>
      <p:cxnSp>
        <p:nvCxnSpPr>
          <p:cNvPr id="21" name="直接连接符 20"/>
          <p:cNvCxnSpPr/>
          <p:nvPr/>
        </p:nvCxnSpPr>
        <p:spPr>
          <a:xfrm>
            <a:off x="539552" y="985292"/>
            <a:ext cx="172819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3501164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3. </a:t>
            </a:r>
            <a:r>
              <a:rPr lang="zh-CN" altLang="en-US" dirty="0" smtClean="0"/>
              <a:t>上传原始数据文件</a:t>
            </a:r>
            <a:endParaRPr lang="en-US" altLang="zh-CN" dirty="0" smtClean="0"/>
          </a:p>
          <a:p>
            <a:r>
              <a:rPr lang="en-US" altLang="zh-CN" sz="2000" dirty="0" smtClean="0"/>
              <a:t>LCMS: </a:t>
            </a:r>
            <a:r>
              <a:rPr lang="zh-CN" altLang="en-US" sz="2000" dirty="0" smtClean="0"/>
              <a:t>支持</a:t>
            </a:r>
            <a:r>
              <a:rPr lang="en-US" altLang="zh-CN" sz="2000" dirty="0" smtClean="0"/>
              <a:t>mzXML</a:t>
            </a:r>
            <a:r>
              <a:rPr lang="zh-CN" altLang="en-US" sz="2000" dirty="0" smtClean="0"/>
              <a:t>，</a:t>
            </a:r>
            <a:r>
              <a:rPr lang="en-US" altLang="zh-CN" sz="2000" dirty="0" smtClean="0"/>
              <a:t>Raw(Thermo)</a:t>
            </a:r>
            <a:r>
              <a:rPr lang="zh-CN" altLang="en-US" sz="2000" dirty="0" smtClean="0"/>
              <a:t>等</a:t>
            </a:r>
            <a:endParaRPr lang="en-US" altLang="zh-CN" sz="2000" dirty="0" smtClean="0"/>
          </a:p>
          <a:p>
            <a:r>
              <a:rPr lang="en-US" altLang="zh-CN" sz="2000" dirty="0" smtClean="0"/>
              <a:t>GCMS: </a:t>
            </a:r>
            <a:r>
              <a:rPr lang="zh-CN" altLang="en-US" sz="2000" dirty="0" smtClean="0"/>
              <a:t>支持</a:t>
            </a:r>
            <a:r>
              <a:rPr lang="en-US" altLang="zh-CN" sz="2000" dirty="0" smtClean="0"/>
              <a:t>CDF</a:t>
            </a:r>
          </a:p>
          <a:p>
            <a:r>
              <a:rPr lang="zh-CN" altLang="en-US" sz="2000" dirty="0" smtClean="0"/>
              <a:t>因为服务器后台比较繁忙，建议</a:t>
            </a:r>
            <a:endParaRPr lang="en-US" altLang="zh-CN" sz="2000" dirty="0" smtClean="0"/>
          </a:p>
          <a:p>
            <a:pPr marL="0" indent="0">
              <a:buNone/>
            </a:pPr>
            <a:r>
              <a:rPr lang="en-US" altLang="zh-CN" sz="2000" dirty="0" smtClean="0"/>
              <a:t>      </a:t>
            </a:r>
            <a:r>
              <a:rPr lang="zh-CN" altLang="en-US" sz="2000" dirty="0" smtClean="0"/>
              <a:t>首先转换为</a:t>
            </a:r>
            <a:r>
              <a:rPr lang="en-US" altLang="zh-CN" sz="2000" dirty="0" err="1" smtClean="0"/>
              <a:t>mzXML</a:t>
            </a:r>
            <a:r>
              <a:rPr lang="zh-CN" altLang="en-US" sz="2000" dirty="0" smtClean="0"/>
              <a:t>格式之后再</a:t>
            </a:r>
            <a:endParaRPr lang="en-US" altLang="zh-CN" sz="2000" dirty="0" smtClean="0"/>
          </a:p>
          <a:p>
            <a:pPr marL="0" indent="0">
              <a:buNone/>
            </a:pPr>
            <a:r>
              <a:rPr lang="zh-CN" altLang="en-US" sz="2000" dirty="0" smtClean="0"/>
              <a:t>      进行上传，可以缩短队列等待</a:t>
            </a:r>
            <a:endParaRPr lang="en-US" altLang="zh-CN" sz="2000" dirty="0" smtClean="0"/>
          </a:p>
          <a:p>
            <a:pPr marL="0" indent="0">
              <a:buNone/>
            </a:pPr>
            <a:r>
              <a:rPr lang="zh-CN" altLang="en-US" sz="2000" dirty="0" smtClean="0"/>
              <a:t>      时间</a:t>
            </a:r>
            <a:endParaRPr lang="en-US" altLang="zh-CN" sz="2000" dirty="0"/>
          </a:p>
          <a:p>
            <a:endParaRPr lang="en-US" altLang="zh-CN" dirty="0" smtClean="0"/>
          </a:p>
          <a:p>
            <a:endParaRPr lang="zh-CN" altLang="en-US" dirty="0"/>
          </a:p>
        </p:txBody>
      </p:sp>
      <p:pic>
        <p:nvPicPr>
          <p:cNvPr id="3074"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610258" y="2353445"/>
            <a:ext cx="4396538" cy="320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23525" y="4531325"/>
            <a:ext cx="2620913" cy="323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403647" y="4512962"/>
            <a:ext cx="79208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肘形连接符 4"/>
          <p:cNvCxnSpPr>
            <a:stCxn id="6" idx="0"/>
            <a:endCxn id="3074" idx="1"/>
          </p:cNvCxnSpPr>
          <p:nvPr/>
        </p:nvCxnSpPr>
        <p:spPr>
          <a:xfrm rot="5400000" flipH="1" flipV="1">
            <a:off x="2925556" y="2828261"/>
            <a:ext cx="558836" cy="2810567"/>
          </a:xfrm>
          <a:prstGeom prst="bentConnector2">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9" name="标题 1"/>
          <p:cNvSpPr>
            <a:spLocks noGrp="1"/>
          </p:cNvSpPr>
          <p:nvPr>
            <p:ph type="title"/>
          </p:nvPr>
        </p:nvSpPr>
        <p:spPr>
          <a:xfrm>
            <a:off x="356854" y="121196"/>
            <a:ext cx="8229600" cy="952500"/>
          </a:xfrm>
        </p:spPr>
        <p:txBody>
          <a:bodyPr>
            <a:normAutofit/>
          </a:bodyPr>
          <a:lstStyle/>
          <a:p>
            <a:pPr algn="l"/>
            <a:r>
              <a:rPr lang="zh-CN" altLang="en-US" sz="3600" b="1" dirty="0" smtClean="0">
                <a:solidFill>
                  <a:srgbClr val="6699FF"/>
                </a:solidFill>
                <a:latin typeface="微软雅黑" pitchFamily="34" charset="-122"/>
                <a:ea typeface="微软雅黑" pitchFamily="34" charset="-122"/>
              </a:rPr>
              <a:t>上传数据</a:t>
            </a:r>
            <a:endParaRPr lang="zh-CN" altLang="en-US" sz="3600" b="1" dirty="0">
              <a:solidFill>
                <a:srgbClr val="6699FF"/>
              </a:solidFill>
              <a:latin typeface="微软雅黑" pitchFamily="34" charset="-122"/>
              <a:ea typeface="微软雅黑" pitchFamily="34" charset="-122"/>
            </a:endParaRPr>
          </a:p>
        </p:txBody>
      </p:sp>
      <p:cxnSp>
        <p:nvCxnSpPr>
          <p:cNvPr id="10" name="直接连接符 9"/>
          <p:cNvCxnSpPr/>
          <p:nvPr/>
        </p:nvCxnSpPr>
        <p:spPr>
          <a:xfrm>
            <a:off x="539552" y="985292"/>
            <a:ext cx="172819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0C913308-F349-4B6D-A68A-DD1791B4A57B}" type="slidenum">
              <a:rPr lang="zh-CN" altLang="en-US" smtClean="0"/>
              <a:t>8</a:t>
            </a:fld>
            <a:endParaRPr lang="zh-CN" altLang="en-US"/>
          </a:p>
        </p:txBody>
      </p:sp>
      <p:sp>
        <p:nvSpPr>
          <p:cNvPr id="4" name="矩形 3"/>
          <p:cNvSpPr/>
          <p:nvPr/>
        </p:nvSpPr>
        <p:spPr>
          <a:xfrm>
            <a:off x="324944" y="4914703"/>
            <a:ext cx="3592650" cy="276999"/>
          </a:xfrm>
          <a:prstGeom prst="rect">
            <a:avLst/>
          </a:prstGeom>
        </p:spPr>
        <p:txBody>
          <a:bodyPr wrap="none">
            <a:spAutoFit/>
          </a:bodyPr>
          <a:lstStyle/>
          <a:p>
            <a:r>
              <a:rPr lang="zh-CN" altLang="en-US" sz="1200" dirty="0">
                <a:latin typeface="Calibri" pitchFamily="34" charset="0"/>
                <a:ea typeface="微软雅黑" pitchFamily="34" charset="-122"/>
                <a:hlinkClick r:id="rId5"/>
              </a:rPr>
              <a:t>格式</a:t>
            </a:r>
            <a:r>
              <a:rPr lang="zh-CN" altLang="en-US" sz="1200" dirty="0" smtClean="0">
                <a:latin typeface="Calibri" pitchFamily="34" charset="0"/>
                <a:ea typeface="微软雅黑" pitchFamily="34" charset="-122"/>
                <a:hlinkClick r:id="rId5"/>
              </a:rPr>
              <a:t>转换软件：</a:t>
            </a:r>
            <a:r>
              <a:rPr lang="en-US" altLang="zh-CN" sz="1200" dirty="0" smtClean="0">
                <a:latin typeface="Calibri" pitchFamily="34" charset="0"/>
                <a:ea typeface="微软雅黑" pitchFamily="34" charset="-122"/>
                <a:hlinkClick r:id="rId5"/>
              </a:rPr>
              <a:t>http</a:t>
            </a:r>
            <a:r>
              <a:rPr lang="en-US" altLang="zh-CN" sz="1200" dirty="0">
                <a:latin typeface="Calibri" pitchFamily="34" charset="0"/>
                <a:ea typeface="微软雅黑" pitchFamily="34" charset="-122"/>
                <a:hlinkClick r:id="rId5"/>
              </a:rPr>
              <a:t>://proteowizard.sourceforge.net</a:t>
            </a:r>
            <a:r>
              <a:rPr lang="en-US" altLang="zh-CN" sz="1200" dirty="0" smtClean="0">
                <a:latin typeface="Calibri" pitchFamily="34" charset="0"/>
                <a:ea typeface="微软雅黑" pitchFamily="34" charset="-122"/>
                <a:hlinkClick r:id="rId5"/>
              </a:rPr>
              <a:t>/</a:t>
            </a:r>
            <a:endParaRPr lang="en-US" altLang="zh-CN" sz="1200" dirty="0" smtClean="0">
              <a:latin typeface="Calibri" pitchFamily="34" charset="0"/>
              <a:ea typeface="微软雅黑" pitchFamily="34" charset="-122"/>
            </a:endParaRPr>
          </a:p>
        </p:txBody>
      </p:sp>
      <p:sp>
        <p:nvSpPr>
          <p:cNvPr id="12" name="矩形 11"/>
          <p:cNvSpPr/>
          <p:nvPr/>
        </p:nvSpPr>
        <p:spPr>
          <a:xfrm>
            <a:off x="323525" y="5222480"/>
            <a:ext cx="4572000" cy="461665"/>
          </a:xfrm>
          <a:prstGeom prst="rect">
            <a:avLst/>
          </a:prstGeom>
        </p:spPr>
        <p:txBody>
          <a:bodyPr>
            <a:spAutoFit/>
          </a:bodyPr>
          <a:lstStyle/>
          <a:p>
            <a:r>
              <a:rPr lang="zh-CN" altLang="en-US" sz="1200" dirty="0" smtClean="0">
                <a:latin typeface="Calibri" pitchFamily="34" charset="0"/>
                <a:ea typeface="微软雅黑" pitchFamily="34" charset="-122"/>
              </a:rPr>
              <a:t>参考文献：</a:t>
            </a:r>
            <a:r>
              <a:rPr lang="en-US" altLang="zh-CN" sz="1200" dirty="0" smtClean="0">
                <a:latin typeface="Calibri" pitchFamily="34" charset="0"/>
                <a:ea typeface="微软雅黑" pitchFamily="34" charset="-122"/>
              </a:rPr>
              <a:t>Meta-analysis </a:t>
            </a:r>
            <a:r>
              <a:rPr lang="en-US" altLang="zh-CN" sz="1200" dirty="0">
                <a:latin typeface="Calibri" pitchFamily="34" charset="0"/>
                <a:ea typeface="微软雅黑" pitchFamily="34" charset="-122"/>
              </a:rPr>
              <a:t>of untargeted </a:t>
            </a:r>
            <a:r>
              <a:rPr lang="en-US" altLang="zh-CN" sz="1200" dirty="0" err="1">
                <a:latin typeface="Calibri" pitchFamily="34" charset="0"/>
                <a:ea typeface="微软雅黑" pitchFamily="34" charset="-122"/>
              </a:rPr>
              <a:t>metabolomic</a:t>
            </a:r>
            <a:r>
              <a:rPr lang="en-US" altLang="zh-CN" sz="1200" dirty="0">
                <a:latin typeface="Calibri" pitchFamily="34" charset="0"/>
                <a:ea typeface="微软雅黑" pitchFamily="34" charset="-122"/>
              </a:rPr>
              <a:t> data from multiple profiling </a:t>
            </a:r>
            <a:r>
              <a:rPr lang="en-US" altLang="zh-CN" sz="1200" dirty="0" smtClean="0">
                <a:latin typeface="Calibri" pitchFamily="34" charset="0"/>
                <a:ea typeface="微软雅黑" pitchFamily="34" charset="-122"/>
              </a:rPr>
              <a:t>experiments,  Nature protocols.</a:t>
            </a:r>
            <a:endParaRPr lang="zh-CN" altLang="en-US" sz="1200" dirty="0">
              <a:latin typeface="Calibri" pitchFamily="34" charset="0"/>
              <a:ea typeface="微软雅黑" pitchFamily="34" charset="-122"/>
            </a:endParaRPr>
          </a:p>
        </p:txBody>
      </p:sp>
    </p:spTree>
    <p:extLst>
      <p:ext uri="{BB962C8B-B14F-4D97-AF65-F5344CB8AC3E}">
        <p14:creationId xmlns:p14="http://schemas.microsoft.com/office/powerpoint/2010/main" val="214320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4. </a:t>
            </a:r>
            <a:r>
              <a:rPr lang="zh-CN" altLang="en-US" dirty="0" smtClean="0"/>
              <a:t>文件管理操作</a:t>
            </a:r>
            <a:endParaRPr lang="en-US" altLang="zh-CN" dirty="0" smtClean="0"/>
          </a:p>
          <a:p>
            <a:r>
              <a:rPr lang="zh-CN" altLang="en-US" dirty="0" smtClean="0"/>
              <a:t>在文件列表中选中文件之中，可以进行下面的三个操作：</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932040" y="3505572"/>
            <a:ext cx="2926829" cy="1603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755576" y="3568501"/>
            <a:ext cx="2592288"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删除错误上传的文件</a:t>
            </a:r>
            <a:endParaRPr lang="zh-CN" altLang="en-US" dirty="0"/>
          </a:p>
        </p:txBody>
      </p:sp>
      <p:sp>
        <p:nvSpPr>
          <p:cNvPr id="6" name="矩形 5"/>
          <p:cNvSpPr/>
          <p:nvPr/>
        </p:nvSpPr>
        <p:spPr>
          <a:xfrm>
            <a:off x="5292080" y="3515453"/>
            <a:ext cx="88005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肘形连接符 6"/>
          <p:cNvCxnSpPr>
            <a:stCxn id="5" idx="3"/>
            <a:endCxn id="6" idx="0"/>
          </p:cNvCxnSpPr>
          <p:nvPr/>
        </p:nvCxnSpPr>
        <p:spPr>
          <a:xfrm flipV="1">
            <a:off x="3347864" y="3515453"/>
            <a:ext cx="2384245" cy="281648"/>
          </a:xfrm>
          <a:prstGeom prst="bentConnector4">
            <a:avLst>
              <a:gd name="adj1" fmla="val 40772"/>
              <a:gd name="adj2" fmla="val 181165"/>
            </a:avLst>
          </a:prstGeom>
          <a:ln w="50800">
            <a:tailEnd type="triangle"/>
          </a:ln>
        </p:spPr>
        <p:style>
          <a:lnRef idx="3">
            <a:schemeClr val="accent1"/>
          </a:lnRef>
          <a:fillRef idx="0">
            <a:schemeClr val="accent1"/>
          </a:fillRef>
          <a:effectRef idx="2">
            <a:schemeClr val="accent1"/>
          </a:effectRef>
          <a:fontRef idx="minor">
            <a:schemeClr val="tx1"/>
          </a:fontRef>
        </p:style>
      </p:cxnSp>
      <p:sp>
        <p:nvSpPr>
          <p:cNvPr id="10" name="矩形 9"/>
          <p:cNvSpPr/>
          <p:nvPr/>
        </p:nvSpPr>
        <p:spPr>
          <a:xfrm>
            <a:off x="755576" y="4149629"/>
            <a:ext cx="2592997"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下载原始数据文件</a:t>
            </a:r>
            <a:endParaRPr lang="zh-CN" altLang="en-US" dirty="0"/>
          </a:p>
        </p:txBody>
      </p:sp>
      <p:sp>
        <p:nvSpPr>
          <p:cNvPr id="11" name="矩形 10"/>
          <p:cNvSpPr/>
          <p:nvPr/>
        </p:nvSpPr>
        <p:spPr>
          <a:xfrm>
            <a:off x="6172138" y="3515453"/>
            <a:ext cx="88005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肘形连接符 11"/>
          <p:cNvCxnSpPr>
            <a:stCxn id="10" idx="3"/>
            <a:endCxn id="11" idx="2"/>
          </p:cNvCxnSpPr>
          <p:nvPr/>
        </p:nvCxnSpPr>
        <p:spPr>
          <a:xfrm flipV="1">
            <a:off x="3348573" y="3875493"/>
            <a:ext cx="3263594" cy="502736"/>
          </a:xfrm>
          <a:prstGeom prst="bentConnector2">
            <a:avLst/>
          </a:prstGeom>
          <a:ln w="50800">
            <a:tailEnd type="triangle"/>
          </a:ln>
        </p:spPr>
        <p:style>
          <a:lnRef idx="3">
            <a:schemeClr val="accent1"/>
          </a:lnRef>
          <a:fillRef idx="0">
            <a:schemeClr val="accent1"/>
          </a:fillRef>
          <a:effectRef idx="2">
            <a:schemeClr val="accent1"/>
          </a:effectRef>
          <a:fontRef idx="minor">
            <a:schemeClr val="tx1"/>
          </a:fontRef>
        </p:style>
      </p:cxnSp>
      <p:sp>
        <p:nvSpPr>
          <p:cNvPr id="20" name="矩形 19"/>
          <p:cNvSpPr/>
          <p:nvPr/>
        </p:nvSpPr>
        <p:spPr>
          <a:xfrm>
            <a:off x="755576" y="4729708"/>
            <a:ext cx="2592288"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在实验分组间移动文件</a:t>
            </a:r>
            <a:endParaRPr lang="zh-CN" altLang="en-US" dirty="0"/>
          </a:p>
        </p:txBody>
      </p:sp>
      <p:sp>
        <p:nvSpPr>
          <p:cNvPr id="21" name="矩形 20"/>
          <p:cNvSpPr/>
          <p:nvPr/>
        </p:nvSpPr>
        <p:spPr>
          <a:xfrm>
            <a:off x="7055811" y="3515453"/>
            <a:ext cx="88005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肘形连接符 21"/>
          <p:cNvCxnSpPr>
            <a:stCxn id="20" idx="3"/>
            <a:endCxn id="21" idx="2"/>
          </p:cNvCxnSpPr>
          <p:nvPr/>
        </p:nvCxnSpPr>
        <p:spPr>
          <a:xfrm flipV="1">
            <a:off x="3347864" y="3875493"/>
            <a:ext cx="4147976" cy="1082815"/>
          </a:xfrm>
          <a:prstGeom prst="bentConnector2">
            <a:avLst/>
          </a:prstGeom>
          <a:ln w="50800">
            <a:tailEnd type="triangle"/>
          </a:ln>
        </p:spPr>
        <p:style>
          <a:lnRef idx="3">
            <a:schemeClr val="accent1"/>
          </a:lnRef>
          <a:fillRef idx="0">
            <a:schemeClr val="accent1"/>
          </a:fillRef>
          <a:effectRef idx="2">
            <a:schemeClr val="accent1"/>
          </a:effectRef>
          <a:fontRef idx="minor">
            <a:schemeClr val="tx1"/>
          </a:fontRef>
        </p:style>
      </p:cxnSp>
      <p:sp>
        <p:nvSpPr>
          <p:cNvPr id="14" name="标题 1"/>
          <p:cNvSpPr>
            <a:spLocks noGrp="1"/>
          </p:cNvSpPr>
          <p:nvPr>
            <p:ph type="title"/>
          </p:nvPr>
        </p:nvSpPr>
        <p:spPr>
          <a:xfrm>
            <a:off x="356854" y="121196"/>
            <a:ext cx="8229600" cy="952500"/>
          </a:xfrm>
        </p:spPr>
        <p:txBody>
          <a:bodyPr>
            <a:normAutofit/>
          </a:bodyPr>
          <a:lstStyle/>
          <a:p>
            <a:pPr algn="l"/>
            <a:r>
              <a:rPr lang="zh-CN" altLang="en-US" sz="3600" b="1" dirty="0" smtClean="0">
                <a:solidFill>
                  <a:srgbClr val="6699FF"/>
                </a:solidFill>
                <a:latin typeface="微软雅黑" pitchFamily="34" charset="-122"/>
                <a:ea typeface="微软雅黑" pitchFamily="34" charset="-122"/>
              </a:rPr>
              <a:t>上传数据</a:t>
            </a:r>
            <a:endParaRPr lang="zh-CN" altLang="en-US" sz="3600" b="1" dirty="0">
              <a:solidFill>
                <a:srgbClr val="6699FF"/>
              </a:solidFill>
              <a:latin typeface="微软雅黑" pitchFamily="34" charset="-122"/>
              <a:ea typeface="微软雅黑" pitchFamily="34" charset="-122"/>
            </a:endParaRPr>
          </a:p>
        </p:txBody>
      </p:sp>
      <p:cxnSp>
        <p:nvCxnSpPr>
          <p:cNvPr id="15" name="直接连接符 14"/>
          <p:cNvCxnSpPr/>
          <p:nvPr/>
        </p:nvCxnSpPr>
        <p:spPr>
          <a:xfrm>
            <a:off x="539552" y="985292"/>
            <a:ext cx="172819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2593655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2695</TotalTime>
  <Words>1890</Words>
  <Application>Microsoft Office PowerPoint</Application>
  <PresentationFormat>全屏显示(16:10)</PresentationFormat>
  <Paragraphs>285</Paragraphs>
  <Slides>47</Slides>
  <Notes>5</Notes>
  <HiddenSlides>0</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Office 主题</vt:lpstr>
      <vt:lpstr>BiodeepTM 全球领先的代谢组学云分析平台 Biodeep Online为每位代谢组用户提供生物信息数据的存储、分析</vt:lpstr>
      <vt:lpstr>PowerPoint 演示文稿</vt:lpstr>
      <vt:lpstr>PowerPoint 演示文稿</vt:lpstr>
      <vt:lpstr>PowerPoint 演示文稿</vt:lpstr>
      <vt:lpstr>       操作步骤</vt:lpstr>
      <vt:lpstr>上传数据</vt:lpstr>
      <vt:lpstr>上传数据</vt:lpstr>
      <vt:lpstr>上传数据</vt:lpstr>
      <vt:lpstr>上传数据</vt:lpstr>
      <vt:lpstr>创建任务</vt:lpstr>
      <vt:lpstr>PowerPoint 演示文稿</vt:lpstr>
      <vt:lpstr>PowerPoint 演示文稿</vt:lpstr>
      <vt:lpstr>                  操作步骤-小分子代谢物鉴定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操作步骤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操作步骤-构建个人标准品库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操作步骤-Biodeep标准品数据库</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谢桂纲</dc:creator>
  <cp:lastModifiedBy>于建东</cp:lastModifiedBy>
  <cp:revision>430</cp:revision>
  <dcterms:created xsi:type="dcterms:W3CDTF">2019-01-11T00:35:44Z</dcterms:created>
  <dcterms:modified xsi:type="dcterms:W3CDTF">2019-01-24T01:50:33Z</dcterms:modified>
</cp:coreProperties>
</file>