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6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1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1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1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7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0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4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7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D4A0-27BF-4F55-809A-189EC89681A0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BD6F-BBDF-4E2C-B228-25CE70591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8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07540" y="476672"/>
            <a:ext cx="8228920" cy="6090697"/>
            <a:chOff x="607540" y="476672"/>
            <a:chExt cx="8228920" cy="60906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4" t="13139" r="27970" b="71117"/>
            <a:stretch/>
          </p:blipFill>
          <p:spPr>
            <a:xfrm>
              <a:off x="1086554" y="476672"/>
              <a:ext cx="6292587" cy="18002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40" y="2708920"/>
              <a:ext cx="8228920" cy="385844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9" t="35695" r="9823" b="49782"/>
            <a:stretch/>
          </p:blipFill>
          <p:spPr>
            <a:xfrm>
              <a:off x="3442042" y="3386152"/>
              <a:ext cx="4464496" cy="88588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17" t="51884" r="24251" b="30434"/>
            <a:stretch/>
          </p:blipFill>
          <p:spPr>
            <a:xfrm>
              <a:off x="1352528" y="2518788"/>
              <a:ext cx="2880320" cy="87412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5" t="70355" r="30288" b="14822"/>
            <a:stretch/>
          </p:blipFill>
          <p:spPr>
            <a:xfrm>
              <a:off x="1331640" y="4797152"/>
              <a:ext cx="2772159" cy="77457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72000" y="1907540"/>
              <a:ext cx="311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BioDeep Metabolism Workflow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45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2</cp:revision>
  <dcterms:created xsi:type="dcterms:W3CDTF">2019-01-15T02:34:50Z</dcterms:created>
  <dcterms:modified xsi:type="dcterms:W3CDTF">2019-01-15T02:40:08Z</dcterms:modified>
</cp:coreProperties>
</file>