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17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7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00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7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57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30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68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3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4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9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C007-8D74-4C37-A88E-BC3D11541AB3}" type="datetimeFigureOut">
              <a:rPr lang="en-CA" smtClean="0"/>
              <a:t>22/11/2014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5695-3FB8-4527-8845-9C02908BA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3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/>
          </a:bodyPr>
          <a:lstStyle/>
          <a:p>
            <a:r>
              <a:rPr lang="en-CA" sz="4800" b="1" dirty="0" smtClean="0"/>
              <a:t>Ballot Box</a:t>
            </a:r>
            <a:endParaRPr lang="en-CA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Real-Time Audience Feedback</a:t>
            </a:r>
          </a:p>
          <a:p>
            <a:r>
              <a:rPr lang="en-CA" dirty="0" smtClean="0"/>
              <a:t>During Presentations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3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Regular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Something</a:t>
            </a:r>
          </a:p>
          <a:p>
            <a:r>
              <a:rPr lang="en-CA" dirty="0" smtClean="0"/>
              <a:t>Another Thing</a:t>
            </a:r>
          </a:p>
          <a:p>
            <a:r>
              <a:rPr lang="en-CA" dirty="0" smtClean="0"/>
              <a:t>Other Things</a:t>
            </a:r>
          </a:p>
          <a:p>
            <a:r>
              <a:rPr lang="en-CA" dirty="0" smtClean="0"/>
              <a:t>No More Thing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9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Survey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Choose your poison: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Ruby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HTML/CSS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JavaScript/jQuery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You know other languages?! Get a life asap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3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Regular Slide 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Why bother with this</a:t>
            </a:r>
          </a:p>
          <a:p>
            <a:r>
              <a:rPr lang="en-CA" dirty="0" smtClean="0"/>
              <a:t>I don’t know</a:t>
            </a:r>
          </a:p>
          <a:p>
            <a:r>
              <a:rPr lang="en-CA" dirty="0" smtClean="0"/>
              <a:t>The demo is over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73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Survey Slide 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Something must have gone wrong with the demo to get to this point. Blame: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The audience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The instructors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The midterm test</a:t>
            </a:r>
          </a:p>
          <a:p>
            <a:pPr marL="514350" indent="-514350">
              <a:buFont typeface="+mj-lt"/>
              <a:buAutoNum type="alphaLcParenR"/>
            </a:pPr>
            <a:r>
              <a:rPr lang="en-CA" dirty="0" smtClean="0"/>
              <a:t>Everyone else (except the demo team)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40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Ballot Box</vt:lpstr>
      <vt:lpstr>Regular Slide</vt:lpstr>
      <vt:lpstr>Survey Slide</vt:lpstr>
      <vt:lpstr>Regular Slide #2</vt:lpstr>
      <vt:lpstr>Survey Slide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</dc:creator>
  <cp:lastModifiedBy>Ting</cp:lastModifiedBy>
  <cp:revision>4</cp:revision>
  <dcterms:created xsi:type="dcterms:W3CDTF">2014-11-23T04:25:59Z</dcterms:created>
  <dcterms:modified xsi:type="dcterms:W3CDTF">2014-11-23T04:51:00Z</dcterms:modified>
</cp:coreProperties>
</file>