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686" r:id="rId5"/>
    <p:sldId id="697" r:id="rId6"/>
    <p:sldId id="696" r:id="rId7"/>
    <p:sldId id="698" r:id="rId8"/>
    <p:sldId id="699" r:id="rId9"/>
    <p:sldId id="695" r:id="rId10"/>
    <p:sldId id="702" r:id="rId11"/>
    <p:sldId id="703" r:id="rId12"/>
    <p:sldId id="6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D66D8-BA93-2B41-8CB6-BE41E99D4434}" v="79" dt="2021-03-10T12:17:52.968"/>
    <p1510:client id="{4ECA57A7-D8AF-4A96-AF0A-4C7AFACC150C}" v="9" dt="2021-03-24T10:37:31.809"/>
    <p1510:client id="{979B10AA-0CBC-4894-B02D-865132D995EE}" v="664" dt="2021-03-23T16:14:38.647"/>
    <p1510:client id="{A2B141D6-FF6A-4C3D-980B-260F9693BD0B}" v="1" dt="2021-03-24T15:02:26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OIS Elise" userId="S::s1998373@ed.ac.uk::98d51967-19e5-4822-aa19-ef112fbef97f" providerId="AD" clId="Web-{979B10AA-0CBC-4894-B02D-865132D995EE}"/>
    <pc:docChg chg="delSld modSld">
      <pc:chgData name="GALLOIS Elise" userId="S::s1998373@ed.ac.uk::98d51967-19e5-4822-aa19-ef112fbef97f" providerId="AD" clId="Web-{979B10AA-0CBC-4894-B02D-865132D995EE}" dt="2021-03-23T16:14:38.647" v="386" actId="14100"/>
      <pc:docMkLst>
        <pc:docMk/>
      </pc:docMkLst>
      <pc:sldChg chg="addSp delSp modSp modNotes">
        <pc:chgData name="GALLOIS Elise" userId="S::s1998373@ed.ac.uk::98d51967-19e5-4822-aa19-ef112fbef97f" providerId="AD" clId="Web-{979B10AA-0CBC-4894-B02D-865132D995EE}" dt="2021-03-23T15:48:09.443" v="24"/>
        <pc:sldMkLst>
          <pc:docMk/>
          <pc:sldMk cId="1131244837" sldId="686"/>
        </pc:sldMkLst>
        <pc:spChg chg="mod">
          <ac:chgData name="GALLOIS Elise" userId="S::s1998373@ed.ac.uk::98d51967-19e5-4822-aa19-ef112fbef97f" providerId="AD" clId="Web-{979B10AA-0CBC-4894-B02D-865132D995EE}" dt="2021-03-23T15:46:55.082" v="13" actId="20577"/>
          <ac:spMkLst>
            <pc:docMk/>
            <pc:sldMk cId="1131244837" sldId="686"/>
            <ac:spMk id="2" creationId="{DBFE0826-C54F-C94B-A170-9C8F94E7258F}"/>
          </ac:spMkLst>
        </pc:spChg>
        <pc:spChg chg="del">
          <ac:chgData name="GALLOIS Elise" userId="S::s1998373@ed.ac.uk::98d51967-19e5-4822-aa19-ef112fbef97f" providerId="AD" clId="Web-{979B10AA-0CBC-4894-B02D-865132D995EE}" dt="2021-03-23T15:46:50.645" v="2"/>
          <ac:spMkLst>
            <pc:docMk/>
            <pc:sldMk cId="1131244837" sldId="686"/>
            <ac:spMk id="9" creationId="{D59A9CC1-B916-AF4E-ABA0-BD8BD7D14832}"/>
          </ac:spMkLst>
        </pc:spChg>
        <pc:picChg chg="add mod">
          <ac:chgData name="GALLOIS Elise" userId="S::s1998373@ed.ac.uk::98d51967-19e5-4822-aa19-ef112fbef97f" providerId="AD" clId="Web-{979B10AA-0CBC-4894-B02D-865132D995EE}" dt="2021-03-23T15:47:44.380" v="16" actId="1076"/>
          <ac:picMkLst>
            <pc:docMk/>
            <pc:sldMk cId="1131244837" sldId="686"/>
            <ac:picMk id="3" creationId="{AEE4B94D-8395-4BE8-9ACF-E16DDDBA0833}"/>
          </ac:picMkLst>
        </pc:picChg>
        <pc:picChg chg="add mod">
          <ac:chgData name="GALLOIS Elise" userId="S::s1998373@ed.ac.uk::98d51967-19e5-4822-aa19-ef112fbef97f" providerId="AD" clId="Web-{979B10AA-0CBC-4894-B02D-865132D995EE}" dt="2021-03-23T15:47:50.193" v="22" actId="1076"/>
          <ac:picMkLst>
            <pc:docMk/>
            <pc:sldMk cId="1131244837" sldId="686"/>
            <ac:picMk id="8" creationId="{34620EC9-ED6C-41B0-AEB1-84D0B94EEE5F}"/>
          </ac:picMkLst>
        </pc:picChg>
        <pc:picChg chg="add mod">
          <ac:chgData name="GALLOIS Elise" userId="S::s1998373@ed.ac.uk::98d51967-19e5-4822-aa19-ef112fbef97f" providerId="AD" clId="Web-{979B10AA-0CBC-4894-B02D-865132D995EE}" dt="2021-03-23T15:47:47.755" v="19" actId="1076"/>
          <ac:picMkLst>
            <pc:docMk/>
            <pc:sldMk cId="1131244837" sldId="686"/>
            <ac:picMk id="10" creationId="{6CF04AB9-A586-450E-9E80-124F16A7EC22}"/>
          </ac:picMkLst>
        </pc:picChg>
        <pc:picChg chg="del">
          <ac:chgData name="GALLOIS Elise" userId="S::s1998373@ed.ac.uk::98d51967-19e5-4822-aa19-ef112fbef97f" providerId="AD" clId="Web-{979B10AA-0CBC-4894-B02D-865132D995EE}" dt="2021-03-23T15:46:47.145" v="1"/>
          <ac:picMkLst>
            <pc:docMk/>
            <pc:sldMk cId="1131244837" sldId="686"/>
            <ac:picMk id="1026" creationId="{5C164ADD-3213-EA42-9605-E88733F8083A}"/>
          </ac:picMkLst>
        </pc:picChg>
      </pc:sldChg>
      <pc:sldChg chg="modSp">
        <pc:chgData name="GALLOIS Elise" userId="S::s1998373@ed.ac.uk::98d51967-19e5-4822-aa19-ef112fbef97f" providerId="AD" clId="Web-{979B10AA-0CBC-4894-B02D-865132D995EE}" dt="2021-03-23T15:53:47.435" v="223" actId="20577"/>
        <pc:sldMkLst>
          <pc:docMk/>
          <pc:sldMk cId="2758005379" sldId="690"/>
        </pc:sldMkLst>
        <pc:spChg chg="mod">
          <ac:chgData name="GALLOIS Elise" userId="S::s1998373@ed.ac.uk::98d51967-19e5-4822-aa19-ef112fbef97f" providerId="AD" clId="Web-{979B10AA-0CBC-4894-B02D-865132D995EE}" dt="2021-03-23T15:53:47.435" v="223" actId="20577"/>
          <ac:spMkLst>
            <pc:docMk/>
            <pc:sldMk cId="2758005379" sldId="690"/>
            <ac:spMk id="2" creationId="{C46A721D-8764-2A45-AA42-F7FA51C865BF}"/>
          </ac:spMkLst>
        </pc:spChg>
        <pc:spChg chg="mod">
          <ac:chgData name="GALLOIS Elise" userId="S::s1998373@ed.ac.uk::98d51967-19e5-4822-aa19-ef112fbef97f" providerId="AD" clId="Web-{979B10AA-0CBC-4894-B02D-865132D995EE}" dt="2021-03-23T15:53:37.294" v="219" actId="20577"/>
          <ac:spMkLst>
            <pc:docMk/>
            <pc:sldMk cId="2758005379" sldId="690"/>
            <ac:spMk id="3" creationId="{659FBC2D-29E9-5749-B9A6-F29E66472F91}"/>
          </ac:spMkLst>
        </pc:spChg>
      </pc:sldChg>
      <pc:sldChg chg="addSp delSp modSp modNotes">
        <pc:chgData name="GALLOIS Elise" userId="S::s1998373@ed.ac.uk::98d51967-19e5-4822-aa19-ef112fbef97f" providerId="AD" clId="Web-{979B10AA-0CBC-4894-B02D-865132D995EE}" dt="2021-03-23T16:13:43.662" v="381"/>
        <pc:sldMkLst>
          <pc:docMk/>
          <pc:sldMk cId="3255946765" sldId="695"/>
        </pc:sldMkLst>
        <pc:spChg chg="mod">
          <ac:chgData name="GALLOIS Elise" userId="S::s1998373@ed.ac.uk::98d51967-19e5-4822-aa19-ef112fbef97f" providerId="AD" clId="Web-{979B10AA-0CBC-4894-B02D-865132D995EE}" dt="2021-03-23T15:51:05.697" v="151" actId="20577"/>
          <ac:spMkLst>
            <pc:docMk/>
            <pc:sldMk cId="3255946765" sldId="695"/>
            <ac:spMk id="2" creationId="{C46A721D-8764-2A45-AA42-F7FA51C865BF}"/>
          </ac:spMkLst>
        </pc:spChg>
        <pc:spChg chg="add del mod">
          <ac:chgData name="GALLOIS Elise" userId="S::s1998373@ed.ac.uk::98d51967-19e5-4822-aa19-ef112fbef97f" providerId="AD" clId="Web-{979B10AA-0CBC-4894-B02D-865132D995EE}" dt="2021-03-23T16:13:11.005" v="368"/>
          <ac:spMkLst>
            <pc:docMk/>
            <pc:sldMk cId="3255946765" sldId="695"/>
            <ac:spMk id="6" creationId="{1B9B003A-FF53-4932-AE93-BE898A5BEEE6}"/>
          </ac:spMkLst>
        </pc:spChg>
        <pc:spChg chg="del">
          <ac:chgData name="GALLOIS Elise" userId="S::s1998373@ed.ac.uk::98d51967-19e5-4822-aa19-ef112fbef97f" providerId="AD" clId="Web-{979B10AA-0CBC-4894-B02D-865132D995EE}" dt="2021-03-23T15:51:08.713" v="153"/>
          <ac:spMkLst>
            <pc:docMk/>
            <pc:sldMk cId="3255946765" sldId="695"/>
            <ac:spMk id="7" creationId="{13F1BE06-D6BA-E344-BE68-471A09686666}"/>
          </ac:spMkLst>
        </pc:spChg>
        <pc:spChg chg="add del mod">
          <ac:chgData name="GALLOIS Elise" userId="S::s1998373@ed.ac.uk::98d51967-19e5-4822-aa19-ef112fbef97f" providerId="AD" clId="Web-{979B10AA-0CBC-4894-B02D-865132D995EE}" dt="2021-03-23T16:13:43.662" v="381"/>
          <ac:spMkLst>
            <pc:docMk/>
            <pc:sldMk cId="3255946765" sldId="695"/>
            <ac:spMk id="9" creationId="{67FF075D-5E32-43FF-B749-C56AB514DB38}"/>
          </ac:spMkLst>
        </pc:spChg>
        <pc:picChg chg="add mod ord">
          <ac:chgData name="GALLOIS Elise" userId="S::s1998373@ed.ac.uk::98d51967-19e5-4822-aa19-ef112fbef97f" providerId="AD" clId="Web-{979B10AA-0CBC-4894-B02D-865132D995EE}" dt="2021-03-23T16:13:15.396" v="371" actId="1076"/>
          <ac:picMkLst>
            <pc:docMk/>
            <pc:sldMk cId="3255946765" sldId="695"/>
            <ac:picMk id="8" creationId="{B961A21F-CE08-4D77-BC8E-C2170962DB5C}"/>
          </ac:picMkLst>
        </pc:picChg>
        <pc:picChg chg="del">
          <ac:chgData name="GALLOIS Elise" userId="S::s1998373@ed.ac.uk::98d51967-19e5-4822-aa19-ef112fbef97f" providerId="AD" clId="Web-{979B10AA-0CBC-4894-B02D-865132D995EE}" dt="2021-03-23T15:51:08.697" v="152"/>
          <ac:picMkLst>
            <pc:docMk/>
            <pc:sldMk cId="3255946765" sldId="695"/>
            <ac:picMk id="10" creationId="{3235ADAF-18A4-674A-B4C0-43EEB1C818AA}"/>
          </ac:picMkLst>
        </pc:picChg>
      </pc:sldChg>
      <pc:sldChg chg="addSp delSp modSp">
        <pc:chgData name="GALLOIS Elise" userId="S::s1998373@ed.ac.uk::98d51967-19e5-4822-aa19-ef112fbef97f" providerId="AD" clId="Web-{979B10AA-0CBC-4894-B02D-865132D995EE}" dt="2021-03-23T16:10:56.830" v="354" actId="1076"/>
        <pc:sldMkLst>
          <pc:docMk/>
          <pc:sldMk cId="158455962" sldId="696"/>
        </pc:sldMkLst>
        <pc:spChg chg="mod">
          <ac:chgData name="GALLOIS Elise" userId="S::s1998373@ed.ac.uk::98d51967-19e5-4822-aa19-ef112fbef97f" providerId="AD" clId="Web-{979B10AA-0CBC-4894-B02D-865132D995EE}" dt="2021-03-23T15:48:48.491" v="56" actId="20577"/>
          <ac:spMkLst>
            <pc:docMk/>
            <pc:sldMk cId="158455962" sldId="696"/>
            <ac:spMk id="2" creationId="{C46A721D-8764-2A45-AA42-F7FA51C865BF}"/>
          </ac:spMkLst>
        </pc:spChg>
        <pc:picChg chg="del">
          <ac:chgData name="GALLOIS Elise" userId="S::s1998373@ed.ac.uk::98d51967-19e5-4822-aa19-ef112fbef97f" providerId="AD" clId="Web-{979B10AA-0CBC-4894-B02D-865132D995EE}" dt="2021-03-23T15:48:31.116" v="54"/>
          <ac:picMkLst>
            <pc:docMk/>
            <pc:sldMk cId="158455962" sldId="696"/>
            <ac:picMk id="3" creationId="{C24B8F15-0DFF-C54E-8850-5FC053D777D1}"/>
          </ac:picMkLst>
        </pc:picChg>
        <pc:picChg chg="add mod">
          <ac:chgData name="GALLOIS Elise" userId="S::s1998373@ed.ac.uk::98d51967-19e5-4822-aa19-ef112fbef97f" providerId="AD" clId="Web-{979B10AA-0CBC-4894-B02D-865132D995EE}" dt="2021-03-23T16:10:56.830" v="354" actId="1076"/>
          <ac:picMkLst>
            <pc:docMk/>
            <pc:sldMk cId="158455962" sldId="696"/>
            <ac:picMk id="6" creationId="{DA32BB41-A33D-4E40-8113-4BD901CCEE4C}"/>
          </ac:picMkLst>
        </pc:picChg>
      </pc:sldChg>
      <pc:sldChg chg="addSp delSp modSp">
        <pc:chgData name="GALLOIS Elise" userId="S::s1998373@ed.ac.uk::98d51967-19e5-4822-aa19-ef112fbef97f" providerId="AD" clId="Web-{979B10AA-0CBC-4894-B02D-865132D995EE}" dt="2021-03-23T16:10:10.720" v="349" actId="20577"/>
        <pc:sldMkLst>
          <pc:docMk/>
          <pc:sldMk cId="2541393777" sldId="697"/>
        </pc:sldMkLst>
        <pc:spChg chg="add mod">
          <ac:chgData name="GALLOIS Elise" userId="S::s1998373@ed.ac.uk::98d51967-19e5-4822-aa19-ef112fbef97f" providerId="AD" clId="Web-{979B10AA-0CBC-4894-B02D-865132D995EE}" dt="2021-03-23T16:10:10.720" v="349" actId="20577"/>
          <ac:spMkLst>
            <pc:docMk/>
            <pc:sldMk cId="2541393777" sldId="697"/>
            <ac:spMk id="2" creationId="{070919B1-B2D1-40D4-BAB0-B460BDCA579C}"/>
          </ac:spMkLst>
        </pc:spChg>
        <pc:spChg chg="mod">
          <ac:chgData name="GALLOIS Elise" userId="S::s1998373@ed.ac.uk::98d51967-19e5-4822-aa19-ef112fbef97f" providerId="AD" clId="Web-{979B10AA-0CBC-4894-B02D-865132D995EE}" dt="2021-03-23T15:48:18.334" v="40" actId="20577"/>
          <ac:spMkLst>
            <pc:docMk/>
            <pc:sldMk cId="2541393777" sldId="697"/>
            <ac:spMk id="6" creationId="{E04E0484-20DC-C042-81D6-63F5F00C90A3}"/>
          </ac:spMkLst>
        </pc:spChg>
        <pc:spChg chg="mod">
          <ac:chgData name="GALLOIS Elise" userId="S::s1998373@ed.ac.uk::98d51967-19e5-4822-aa19-ef112fbef97f" providerId="AD" clId="Web-{979B10AA-0CBC-4894-B02D-865132D995EE}" dt="2021-03-23T15:48:22.006" v="41" actId="20577"/>
          <ac:spMkLst>
            <pc:docMk/>
            <pc:sldMk cId="2541393777" sldId="697"/>
            <ac:spMk id="8" creationId="{73905AE8-55B0-DE4A-B36B-65D31FD9C039}"/>
          </ac:spMkLst>
        </pc:spChg>
        <pc:picChg chg="del">
          <ac:chgData name="GALLOIS Elise" userId="S::s1998373@ed.ac.uk::98d51967-19e5-4822-aa19-ef112fbef97f" providerId="AD" clId="Web-{979B10AA-0CBC-4894-B02D-865132D995EE}" dt="2021-03-23T15:48:13.084" v="25"/>
          <ac:picMkLst>
            <pc:docMk/>
            <pc:sldMk cId="2541393777" sldId="697"/>
            <ac:picMk id="2050" creationId="{F305D13B-7400-2B43-BD83-BE0237936EE8}"/>
          </ac:picMkLst>
        </pc:picChg>
      </pc:sldChg>
      <pc:sldChg chg="addSp delSp modSp">
        <pc:chgData name="GALLOIS Elise" userId="S::s1998373@ed.ac.uk::98d51967-19e5-4822-aa19-ef112fbef97f" providerId="AD" clId="Web-{979B10AA-0CBC-4894-B02D-865132D995EE}" dt="2021-03-23T16:11:35.175" v="358" actId="1076"/>
        <pc:sldMkLst>
          <pc:docMk/>
          <pc:sldMk cId="1901312546" sldId="698"/>
        </pc:sldMkLst>
        <pc:spChg chg="mod">
          <ac:chgData name="GALLOIS Elise" userId="S::s1998373@ed.ac.uk::98d51967-19e5-4822-aa19-ef112fbef97f" providerId="AD" clId="Web-{979B10AA-0CBC-4894-B02D-865132D995EE}" dt="2021-03-23T15:49:06.960" v="88" actId="20577"/>
          <ac:spMkLst>
            <pc:docMk/>
            <pc:sldMk cId="1901312546" sldId="698"/>
            <ac:spMk id="2" creationId="{C46A721D-8764-2A45-AA42-F7FA51C865BF}"/>
          </ac:spMkLst>
        </pc:spChg>
        <pc:spChg chg="del">
          <ac:chgData name="GALLOIS Elise" userId="S::s1998373@ed.ac.uk::98d51967-19e5-4822-aa19-ef112fbef97f" providerId="AD" clId="Web-{979B10AA-0CBC-4894-B02D-865132D995EE}" dt="2021-03-23T15:48:53.116" v="63"/>
          <ac:spMkLst>
            <pc:docMk/>
            <pc:sldMk cId="1901312546" sldId="698"/>
            <ac:spMk id="10" creationId="{AD2E89FC-6C05-1C45-AAA0-B476F5276C7C}"/>
          </ac:spMkLst>
        </pc:spChg>
        <pc:spChg chg="del">
          <ac:chgData name="GALLOIS Elise" userId="S::s1998373@ed.ac.uk::98d51967-19e5-4822-aa19-ef112fbef97f" providerId="AD" clId="Web-{979B10AA-0CBC-4894-B02D-865132D995EE}" dt="2021-03-23T15:48:53.116" v="62"/>
          <ac:spMkLst>
            <pc:docMk/>
            <pc:sldMk cId="1901312546" sldId="698"/>
            <ac:spMk id="11" creationId="{18FD413E-E6FF-4F48-BD24-C2932BDFAAAF}"/>
          </ac:spMkLst>
        </pc:spChg>
        <pc:spChg chg="del">
          <ac:chgData name="GALLOIS Elise" userId="S::s1998373@ed.ac.uk::98d51967-19e5-4822-aa19-ef112fbef97f" providerId="AD" clId="Web-{979B10AA-0CBC-4894-B02D-865132D995EE}" dt="2021-03-23T15:48:53.116" v="61"/>
          <ac:spMkLst>
            <pc:docMk/>
            <pc:sldMk cId="1901312546" sldId="698"/>
            <ac:spMk id="12" creationId="{1489AED6-FDB1-DA43-90CE-DC7C0CB26407}"/>
          </ac:spMkLst>
        </pc:spChg>
        <pc:spChg chg="del">
          <ac:chgData name="GALLOIS Elise" userId="S::s1998373@ed.ac.uk::98d51967-19e5-4822-aa19-ef112fbef97f" providerId="AD" clId="Web-{979B10AA-0CBC-4894-B02D-865132D995EE}" dt="2021-03-23T15:48:53.116" v="60"/>
          <ac:spMkLst>
            <pc:docMk/>
            <pc:sldMk cId="1901312546" sldId="698"/>
            <ac:spMk id="13" creationId="{B49C9A47-36C8-044C-A9EA-19EDBCB0E26E}"/>
          </ac:spMkLst>
        </pc:spChg>
        <pc:spChg chg="del">
          <ac:chgData name="GALLOIS Elise" userId="S::s1998373@ed.ac.uk::98d51967-19e5-4822-aa19-ef112fbef97f" providerId="AD" clId="Web-{979B10AA-0CBC-4894-B02D-865132D995EE}" dt="2021-03-23T15:48:53.116" v="59"/>
          <ac:spMkLst>
            <pc:docMk/>
            <pc:sldMk cId="1901312546" sldId="698"/>
            <ac:spMk id="14" creationId="{1B1A9CFE-695A-5340-AC94-A704EDF89864}"/>
          </ac:spMkLst>
        </pc:spChg>
        <pc:spChg chg="del">
          <ac:chgData name="GALLOIS Elise" userId="S::s1998373@ed.ac.uk::98d51967-19e5-4822-aa19-ef112fbef97f" providerId="AD" clId="Web-{979B10AA-0CBC-4894-B02D-865132D995EE}" dt="2021-03-23T15:48:53.116" v="58"/>
          <ac:spMkLst>
            <pc:docMk/>
            <pc:sldMk cId="1901312546" sldId="698"/>
            <ac:spMk id="16" creationId="{0D82E036-F701-1E43-A900-AB078424B930}"/>
          </ac:spMkLst>
        </pc:spChg>
        <pc:spChg chg="del">
          <ac:chgData name="GALLOIS Elise" userId="S::s1998373@ed.ac.uk::98d51967-19e5-4822-aa19-ef112fbef97f" providerId="AD" clId="Web-{979B10AA-0CBC-4894-B02D-865132D995EE}" dt="2021-03-23T15:48:55.179" v="69"/>
          <ac:spMkLst>
            <pc:docMk/>
            <pc:sldMk cId="1901312546" sldId="698"/>
            <ac:spMk id="17" creationId="{AF3D6659-E064-0A41-AEAE-2A92AAC3699A}"/>
          </ac:spMkLst>
        </pc:spChg>
        <pc:spChg chg="del">
          <ac:chgData name="GALLOIS Elise" userId="S::s1998373@ed.ac.uk::98d51967-19e5-4822-aa19-ef112fbef97f" providerId="AD" clId="Web-{979B10AA-0CBC-4894-B02D-865132D995EE}" dt="2021-03-23T15:48:55.179" v="68"/>
          <ac:spMkLst>
            <pc:docMk/>
            <pc:sldMk cId="1901312546" sldId="698"/>
            <ac:spMk id="18" creationId="{DD3A6B57-CFE7-D345-991E-9CD3558C0872}"/>
          </ac:spMkLst>
        </pc:spChg>
        <pc:spChg chg="del">
          <ac:chgData name="GALLOIS Elise" userId="S::s1998373@ed.ac.uk::98d51967-19e5-4822-aa19-ef112fbef97f" providerId="AD" clId="Web-{979B10AA-0CBC-4894-B02D-865132D995EE}" dt="2021-03-23T15:48:55.179" v="67"/>
          <ac:spMkLst>
            <pc:docMk/>
            <pc:sldMk cId="1901312546" sldId="698"/>
            <ac:spMk id="19" creationId="{98B8A829-1627-AD44-848B-D07ACC05B307}"/>
          </ac:spMkLst>
        </pc:spChg>
        <pc:spChg chg="del">
          <ac:chgData name="GALLOIS Elise" userId="S::s1998373@ed.ac.uk::98d51967-19e5-4822-aa19-ef112fbef97f" providerId="AD" clId="Web-{979B10AA-0CBC-4894-B02D-865132D995EE}" dt="2021-03-23T15:48:55.179" v="66"/>
          <ac:spMkLst>
            <pc:docMk/>
            <pc:sldMk cId="1901312546" sldId="698"/>
            <ac:spMk id="21" creationId="{197E5953-E074-474A-A59F-D0ACF9126C39}"/>
          </ac:spMkLst>
        </pc:spChg>
        <pc:spChg chg="del">
          <ac:chgData name="GALLOIS Elise" userId="S::s1998373@ed.ac.uk::98d51967-19e5-4822-aa19-ef112fbef97f" providerId="AD" clId="Web-{979B10AA-0CBC-4894-B02D-865132D995EE}" dt="2021-03-23T15:48:53.116" v="57"/>
          <ac:spMkLst>
            <pc:docMk/>
            <pc:sldMk cId="1901312546" sldId="698"/>
            <ac:spMk id="22" creationId="{4DB108C2-7855-5044-A271-55FE451D1A83}"/>
          </ac:spMkLst>
        </pc:spChg>
        <pc:picChg chg="add mod">
          <ac:chgData name="GALLOIS Elise" userId="S::s1998373@ed.ac.uk::98d51967-19e5-4822-aa19-ef112fbef97f" providerId="AD" clId="Web-{979B10AA-0CBC-4894-B02D-865132D995EE}" dt="2021-03-23T16:11:35.175" v="358" actId="1076"/>
          <ac:picMkLst>
            <pc:docMk/>
            <pc:sldMk cId="1901312546" sldId="698"/>
            <ac:picMk id="3" creationId="{FE4160C3-EB9F-43A6-925B-973BC8639255}"/>
          </ac:picMkLst>
        </pc:picChg>
        <pc:cxnChg chg="del">
          <ac:chgData name="GALLOIS Elise" userId="S::s1998373@ed.ac.uk::98d51967-19e5-4822-aa19-ef112fbef97f" providerId="AD" clId="Web-{979B10AA-0CBC-4894-B02D-865132D995EE}" dt="2021-03-23T15:48:53.116" v="65"/>
          <ac:cxnSpMkLst>
            <pc:docMk/>
            <pc:sldMk cId="1901312546" sldId="698"/>
            <ac:cxnSpMk id="6" creationId="{EE86E121-32C6-FD46-8146-D3C6BDFBDF47}"/>
          </ac:cxnSpMkLst>
        </pc:cxnChg>
        <pc:cxnChg chg="del">
          <ac:chgData name="GALLOIS Elise" userId="S::s1998373@ed.ac.uk::98d51967-19e5-4822-aa19-ef112fbef97f" providerId="AD" clId="Web-{979B10AA-0CBC-4894-B02D-865132D995EE}" dt="2021-03-23T15:48:53.116" v="64"/>
          <ac:cxnSpMkLst>
            <pc:docMk/>
            <pc:sldMk cId="1901312546" sldId="698"/>
            <ac:cxnSpMk id="8" creationId="{7136262D-B67B-7645-9249-40896248013C}"/>
          </ac:cxnSpMkLst>
        </pc:cxnChg>
      </pc:sldChg>
      <pc:sldChg chg="addSp delSp modSp">
        <pc:chgData name="GALLOIS Elise" userId="S::s1998373@ed.ac.uk::98d51967-19e5-4822-aa19-ef112fbef97f" providerId="AD" clId="Web-{979B10AA-0CBC-4894-B02D-865132D995EE}" dt="2021-03-23T16:12:39.598" v="367" actId="1076"/>
        <pc:sldMkLst>
          <pc:docMk/>
          <pc:sldMk cId="3220309741" sldId="699"/>
        </pc:sldMkLst>
        <pc:spChg chg="mod">
          <ac:chgData name="GALLOIS Elise" userId="S::s1998373@ed.ac.uk::98d51967-19e5-4822-aa19-ef112fbef97f" providerId="AD" clId="Web-{979B10AA-0CBC-4894-B02D-865132D995EE}" dt="2021-03-23T15:49:29.273" v="130" actId="20577"/>
          <ac:spMkLst>
            <pc:docMk/>
            <pc:sldMk cId="3220309741" sldId="699"/>
            <ac:spMk id="2" creationId="{C46A721D-8764-2A45-AA42-F7FA51C865BF}"/>
          </ac:spMkLst>
        </pc:spChg>
        <pc:spChg chg="del">
          <ac:chgData name="GALLOIS Elise" userId="S::s1998373@ed.ac.uk::98d51967-19e5-4822-aa19-ef112fbef97f" providerId="AD" clId="Web-{979B10AA-0CBC-4894-B02D-865132D995EE}" dt="2021-03-23T15:49:12.710" v="113"/>
          <ac:spMkLst>
            <pc:docMk/>
            <pc:sldMk cId="3220309741" sldId="699"/>
            <ac:spMk id="22" creationId="{63C1FC2C-C69B-564B-A143-5CEE54340A35}"/>
          </ac:spMkLst>
        </pc:spChg>
        <pc:spChg chg="del">
          <ac:chgData name="GALLOIS Elise" userId="S::s1998373@ed.ac.uk::98d51967-19e5-4822-aa19-ef112fbef97f" providerId="AD" clId="Web-{979B10AA-0CBC-4894-B02D-865132D995EE}" dt="2021-03-23T15:49:12.710" v="112"/>
          <ac:spMkLst>
            <pc:docMk/>
            <pc:sldMk cId="3220309741" sldId="699"/>
            <ac:spMk id="23" creationId="{F40F7CD2-B977-274C-A539-9C32F8F89BBB}"/>
          </ac:spMkLst>
        </pc:spChg>
        <pc:spChg chg="del">
          <ac:chgData name="GALLOIS Elise" userId="S::s1998373@ed.ac.uk::98d51967-19e5-4822-aa19-ef112fbef97f" providerId="AD" clId="Web-{979B10AA-0CBC-4894-B02D-865132D995EE}" dt="2021-03-23T15:49:12.710" v="111"/>
          <ac:spMkLst>
            <pc:docMk/>
            <pc:sldMk cId="3220309741" sldId="699"/>
            <ac:spMk id="24" creationId="{7C50A8A8-545A-A842-8805-529368BE85A2}"/>
          </ac:spMkLst>
        </pc:spChg>
        <pc:spChg chg="del">
          <ac:chgData name="GALLOIS Elise" userId="S::s1998373@ed.ac.uk::98d51967-19e5-4822-aa19-ef112fbef97f" providerId="AD" clId="Web-{979B10AA-0CBC-4894-B02D-865132D995EE}" dt="2021-03-23T15:49:12.710" v="110"/>
          <ac:spMkLst>
            <pc:docMk/>
            <pc:sldMk cId="3220309741" sldId="699"/>
            <ac:spMk id="25" creationId="{F1244825-F4E0-B745-847D-6A19E8A61CC4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109"/>
          <ac:spMkLst>
            <pc:docMk/>
            <pc:sldMk cId="3220309741" sldId="699"/>
            <ac:spMk id="26" creationId="{9B2EA58C-F742-1A45-8F03-EB6B38D76AA8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108"/>
          <ac:spMkLst>
            <pc:docMk/>
            <pc:sldMk cId="3220309741" sldId="699"/>
            <ac:spMk id="32" creationId="{6CFE27FC-79E7-D540-B7E9-4806E02C0461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107"/>
          <ac:spMkLst>
            <pc:docMk/>
            <pc:sldMk cId="3220309741" sldId="699"/>
            <ac:spMk id="36" creationId="{E65D94CD-0630-4D4C-84C2-2BF055852581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106"/>
          <ac:spMkLst>
            <pc:docMk/>
            <pc:sldMk cId="3220309741" sldId="699"/>
            <ac:spMk id="37" creationId="{C6E1E9EA-FD65-834D-BB7A-9786A292E6FA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105"/>
          <ac:spMkLst>
            <pc:docMk/>
            <pc:sldMk cId="3220309741" sldId="699"/>
            <ac:spMk id="38" creationId="{AE5C6DF3-B984-404C-92B6-31FF1BF333BE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104"/>
          <ac:spMkLst>
            <pc:docMk/>
            <pc:sldMk cId="3220309741" sldId="699"/>
            <ac:spMk id="39" creationId="{CFADC153-37A2-6E4E-A4D4-92DEE6E7A04C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103"/>
          <ac:spMkLst>
            <pc:docMk/>
            <pc:sldMk cId="3220309741" sldId="699"/>
            <ac:spMk id="40" creationId="{5F35FA9F-0411-8949-86F5-6AC14F957C44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102"/>
          <ac:spMkLst>
            <pc:docMk/>
            <pc:sldMk cId="3220309741" sldId="699"/>
            <ac:spMk id="41" creationId="{A6CB0C1A-3FEC-9349-9069-9257BB77F7BA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101"/>
          <ac:spMkLst>
            <pc:docMk/>
            <pc:sldMk cId="3220309741" sldId="699"/>
            <ac:spMk id="42" creationId="{158B5A1E-F805-9D4D-AA97-4CF0B47293BB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100"/>
          <ac:spMkLst>
            <pc:docMk/>
            <pc:sldMk cId="3220309741" sldId="699"/>
            <ac:spMk id="43" creationId="{634A859B-14C6-9641-B161-701FB8ECFF48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99"/>
          <ac:spMkLst>
            <pc:docMk/>
            <pc:sldMk cId="3220309741" sldId="699"/>
            <ac:spMk id="44" creationId="{0679D3A2-7D99-1649-9E37-004A216BF151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98"/>
          <ac:spMkLst>
            <pc:docMk/>
            <pc:sldMk cId="3220309741" sldId="699"/>
            <ac:spMk id="45" creationId="{7708F85B-5E3D-9440-A10F-AD854FC9197F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97"/>
          <ac:spMkLst>
            <pc:docMk/>
            <pc:sldMk cId="3220309741" sldId="699"/>
            <ac:spMk id="46" creationId="{21ABF662-E44C-B34A-8849-731AB6C39CFD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96"/>
          <ac:spMkLst>
            <pc:docMk/>
            <pc:sldMk cId="3220309741" sldId="699"/>
            <ac:spMk id="47" creationId="{698EB248-702D-7341-800D-EECD4B069244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95"/>
          <ac:spMkLst>
            <pc:docMk/>
            <pc:sldMk cId="3220309741" sldId="699"/>
            <ac:spMk id="48" creationId="{B77C55AA-B946-504C-99AA-789EC313B64D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94"/>
          <ac:spMkLst>
            <pc:docMk/>
            <pc:sldMk cId="3220309741" sldId="699"/>
            <ac:spMk id="49" creationId="{047D7967-D6CE-3147-BCCA-E61DC0A438D1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93"/>
          <ac:spMkLst>
            <pc:docMk/>
            <pc:sldMk cId="3220309741" sldId="699"/>
            <ac:spMk id="50" creationId="{2517751D-7126-2B49-ADF1-148B0385AABC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92"/>
          <ac:spMkLst>
            <pc:docMk/>
            <pc:sldMk cId="3220309741" sldId="699"/>
            <ac:spMk id="51" creationId="{DD6AB98B-F74C-BF46-89B2-42F7127F4AD4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91"/>
          <ac:spMkLst>
            <pc:docMk/>
            <pc:sldMk cId="3220309741" sldId="699"/>
            <ac:spMk id="52" creationId="{44AA7C05-E181-BA4A-953F-67A6E922119B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90"/>
          <ac:spMkLst>
            <pc:docMk/>
            <pc:sldMk cId="3220309741" sldId="699"/>
            <ac:spMk id="53" creationId="{5052EE12-EC6A-964A-BD0C-E117D5B32E5D}"/>
          </ac:spMkLst>
        </pc:spChg>
        <pc:spChg chg="del">
          <ac:chgData name="GALLOIS Elise" userId="S::s1998373@ed.ac.uk::98d51967-19e5-4822-aa19-ef112fbef97f" providerId="AD" clId="Web-{979B10AA-0CBC-4894-B02D-865132D995EE}" dt="2021-03-23T15:49:12.695" v="89"/>
          <ac:spMkLst>
            <pc:docMk/>
            <pc:sldMk cId="3220309741" sldId="699"/>
            <ac:spMk id="54" creationId="{B1D50720-59F1-3942-9AA1-4559A2B9A30A}"/>
          </ac:spMkLst>
        </pc:spChg>
        <pc:picChg chg="add del mod">
          <ac:chgData name="GALLOIS Elise" userId="S::s1998373@ed.ac.uk::98d51967-19e5-4822-aa19-ef112fbef97f" providerId="AD" clId="Web-{979B10AA-0CBC-4894-B02D-865132D995EE}" dt="2021-03-23T16:12:11.691" v="363"/>
          <ac:picMkLst>
            <pc:docMk/>
            <pc:sldMk cId="3220309741" sldId="699"/>
            <ac:picMk id="3" creationId="{3ED2DF9B-1ECF-48BD-9C06-97EB7A255FB5}"/>
          </ac:picMkLst>
        </pc:picChg>
        <pc:picChg chg="add mod">
          <ac:chgData name="GALLOIS Elise" userId="S::s1998373@ed.ac.uk::98d51967-19e5-4822-aa19-ef112fbef97f" providerId="AD" clId="Web-{979B10AA-0CBC-4894-B02D-865132D995EE}" dt="2021-03-23T16:12:39.598" v="367" actId="1076"/>
          <ac:picMkLst>
            <pc:docMk/>
            <pc:sldMk cId="3220309741" sldId="699"/>
            <ac:picMk id="6" creationId="{DB4EB875-26A4-4197-84D4-366F69ADC8E0}"/>
          </ac:picMkLst>
        </pc:picChg>
        <pc:cxnChg chg="del">
          <ac:chgData name="GALLOIS Elise" userId="S::s1998373@ed.ac.uk::98d51967-19e5-4822-aa19-ef112fbef97f" providerId="AD" clId="Web-{979B10AA-0CBC-4894-B02D-865132D995EE}" dt="2021-03-23T15:49:12.710" v="115"/>
          <ac:cxnSpMkLst>
            <pc:docMk/>
            <pc:sldMk cId="3220309741" sldId="699"/>
            <ac:cxnSpMk id="20" creationId="{721D0A20-4C4C-3A42-BBAD-F3F92B2E8F22}"/>
          </ac:cxnSpMkLst>
        </pc:cxnChg>
        <pc:cxnChg chg="del">
          <ac:chgData name="GALLOIS Elise" userId="S::s1998373@ed.ac.uk::98d51967-19e5-4822-aa19-ef112fbef97f" providerId="AD" clId="Web-{979B10AA-0CBC-4894-B02D-865132D995EE}" dt="2021-03-23T15:49:12.710" v="114"/>
          <ac:cxnSpMkLst>
            <pc:docMk/>
            <pc:sldMk cId="3220309741" sldId="699"/>
            <ac:cxnSpMk id="21" creationId="{A94F4C4C-5D3B-924B-BB9F-6210CBE9CE1F}"/>
          </ac:cxnSpMkLst>
        </pc:cxnChg>
      </pc:sldChg>
      <pc:sldChg chg="del">
        <pc:chgData name="GALLOIS Elise" userId="S::s1998373@ed.ac.uk::98d51967-19e5-4822-aa19-ef112fbef97f" providerId="AD" clId="Web-{979B10AA-0CBC-4894-B02D-865132D995EE}" dt="2021-03-23T15:53:22.059" v="217"/>
        <pc:sldMkLst>
          <pc:docMk/>
          <pc:sldMk cId="910671166" sldId="700"/>
        </pc:sldMkLst>
      </pc:sldChg>
      <pc:sldChg chg="del">
        <pc:chgData name="GALLOIS Elise" userId="S::s1998373@ed.ac.uk::98d51967-19e5-4822-aa19-ef112fbef97f" providerId="AD" clId="Web-{979B10AA-0CBC-4894-B02D-865132D995EE}" dt="2021-03-23T15:53:23.153" v="218"/>
        <pc:sldMkLst>
          <pc:docMk/>
          <pc:sldMk cId="2849015228" sldId="701"/>
        </pc:sldMkLst>
      </pc:sldChg>
      <pc:sldChg chg="addSp delSp modSp">
        <pc:chgData name="GALLOIS Elise" userId="S::s1998373@ed.ac.uk::98d51967-19e5-4822-aa19-ef112fbef97f" providerId="AD" clId="Web-{979B10AA-0CBC-4894-B02D-865132D995EE}" dt="2021-03-23T15:52:52.543" v="178" actId="1076"/>
        <pc:sldMkLst>
          <pc:docMk/>
          <pc:sldMk cId="2006996515" sldId="702"/>
        </pc:sldMkLst>
        <pc:spChg chg="mod">
          <ac:chgData name="GALLOIS Elise" userId="S::s1998373@ed.ac.uk::98d51967-19e5-4822-aa19-ef112fbef97f" providerId="AD" clId="Web-{979B10AA-0CBC-4894-B02D-865132D995EE}" dt="2021-03-23T15:51:15.353" v="158" actId="20577"/>
          <ac:spMkLst>
            <pc:docMk/>
            <pc:sldMk cId="2006996515" sldId="702"/>
            <ac:spMk id="2" creationId="{C46A721D-8764-2A45-AA42-F7FA51C865BF}"/>
          </ac:spMkLst>
        </pc:spChg>
        <pc:spChg chg="del">
          <ac:chgData name="GALLOIS Elise" userId="S::s1998373@ed.ac.uk::98d51967-19e5-4822-aa19-ef112fbef97f" providerId="AD" clId="Web-{979B10AA-0CBC-4894-B02D-865132D995EE}" dt="2021-03-23T15:51:18.853" v="169"/>
          <ac:spMkLst>
            <pc:docMk/>
            <pc:sldMk cId="2006996515" sldId="702"/>
            <ac:spMk id="6" creationId="{D638F5F9-9FC4-A045-8008-0E20BE33060F}"/>
          </ac:spMkLst>
        </pc:spChg>
        <pc:spChg chg="del">
          <ac:chgData name="GALLOIS Elise" userId="S::s1998373@ed.ac.uk::98d51967-19e5-4822-aa19-ef112fbef97f" providerId="AD" clId="Web-{979B10AA-0CBC-4894-B02D-865132D995EE}" dt="2021-03-23T15:51:18.853" v="168"/>
          <ac:spMkLst>
            <pc:docMk/>
            <pc:sldMk cId="2006996515" sldId="702"/>
            <ac:spMk id="8" creationId="{43347AEC-811E-3443-A0C8-5918B713BB04}"/>
          </ac:spMkLst>
        </pc:spChg>
        <pc:spChg chg="del">
          <ac:chgData name="GALLOIS Elise" userId="S::s1998373@ed.ac.uk::98d51967-19e5-4822-aa19-ef112fbef97f" providerId="AD" clId="Web-{979B10AA-0CBC-4894-B02D-865132D995EE}" dt="2021-03-23T15:51:18.853" v="167"/>
          <ac:spMkLst>
            <pc:docMk/>
            <pc:sldMk cId="2006996515" sldId="702"/>
            <ac:spMk id="9" creationId="{8F164D54-936B-0849-ABB8-707782F0877C}"/>
          </ac:spMkLst>
        </pc:spChg>
        <pc:spChg chg="del">
          <ac:chgData name="GALLOIS Elise" userId="S::s1998373@ed.ac.uk::98d51967-19e5-4822-aa19-ef112fbef97f" providerId="AD" clId="Web-{979B10AA-0CBC-4894-B02D-865132D995EE}" dt="2021-03-23T15:51:21.728" v="170"/>
          <ac:spMkLst>
            <pc:docMk/>
            <pc:sldMk cId="2006996515" sldId="702"/>
            <ac:spMk id="10" creationId="{CCE4D69B-906D-5C4E-A761-4D1D534A930D}"/>
          </ac:spMkLst>
        </pc:spChg>
        <pc:spChg chg="del">
          <ac:chgData name="GALLOIS Elise" userId="S::s1998373@ed.ac.uk::98d51967-19e5-4822-aa19-ef112fbef97f" providerId="AD" clId="Web-{979B10AA-0CBC-4894-B02D-865132D995EE}" dt="2021-03-23T15:51:18.853" v="166"/>
          <ac:spMkLst>
            <pc:docMk/>
            <pc:sldMk cId="2006996515" sldId="702"/>
            <ac:spMk id="11" creationId="{7BB071CB-9722-E74B-807B-9C2E8D6A92D3}"/>
          </ac:spMkLst>
        </pc:spChg>
        <pc:spChg chg="del">
          <ac:chgData name="GALLOIS Elise" userId="S::s1998373@ed.ac.uk::98d51967-19e5-4822-aa19-ef112fbef97f" providerId="AD" clId="Web-{979B10AA-0CBC-4894-B02D-865132D995EE}" dt="2021-03-23T15:51:18.853" v="165"/>
          <ac:spMkLst>
            <pc:docMk/>
            <pc:sldMk cId="2006996515" sldId="702"/>
            <ac:spMk id="12" creationId="{29B6E1E4-7F15-4145-86B2-86AD81998C8D}"/>
          </ac:spMkLst>
        </pc:spChg>
        <pc:spChg chg="del">
          <ac:chgData name="GALLOIS Elise" userId="S::s1998373@ed.ac.uk::98d51967-19e5-4822-aa19-ef112fbef97f" providerId="AD" clId="Web-{979B10AA-0CBC-4894-B02D-865132D995EE}" dt="2021-03-23T15:51:18.853" v="164"/>
          <ac:spMkLst>
            <pc:docMk/>
            <pc:sldMk cId="2006996515" sldId="702"/>
            <ac:spMk id="13" creationId="{CAD6433F-CECA-6648-958C-34BD5DD51797}"/>
          </ac:spMkLst>
        </pc:spChg>
        <pc:spChg chg="del">
          <ac:chgData name="GALLOIS Elise" userId="S::s1998373@ed.ac.uk::98d51967-19e5-4822-aa19-ef112fbef97f" providerId="AD" clId="Web-{979B10AA-0CBC-4894-B02D-865132D995EE}" dt="2021-03-23T15:51:18.853" v="163"/>
          <ac:spMkLst>
            <pc:docMk/>
            <pc:sldMk cId="2006996515" sldId="702"/>
            <ac:spMk id="14" creationId="{3B829C91-53D3-AC46-AC46-CCD70469565D}"/>
          </ac:spMkLst>
        </pc:spChg>
        <pc:spChg chg="del">
          <ac:chgData name="GALLOIS Elise" userId="S::s1998373@ed.ac.uk::98d51967-19e5-4822-aa19-ef112fbef97f" providerId="AD" clId="Web-{979B10AA-0CBC-4894-B02D-865132D995EE}" dt="2021-03-23T15:51:18.853" v="162"/>
          <ac:spMkLst>
            <pc:docMk/>
            <pc:sldMk cId="2006996515" sldId="702"/>
            <ac:spMk id="15" creationId="{9792C6AE-3E0C-8447-A2F9-5896D98025B8}"/>
          </ac:spMkLst>
        </pc:spChg>
        <pc:spChg chg="del">
          <ac:chgData name="GALLOIS Elise" userId="S::s1998373@ed.ac.uk::98d51967-19e5-4822-aa19-ef112fbef97f" providerId="AD" clId="Web-{979B10AA-0CBC-4894-B02D-865132D995EE}" dt="2021-03-23T15:51:18.853" v="161"/>
          <ac:spMkLst>
            <pc:docMk/>
            <pc:sldMk cId="2006996515" sldId="702"/>
            <ac:spMk id="16" creationId="{577324C7-4A99-9942-8424-546CC26B268D}"/>
          </ac:spMkLst>
        </pc:spChg>
        <pc:spChg chg="del">
          <ac:chgData name="GALLOIS Elise" userId="S::s1998373@ed.ac.uk::98d51967-19e5-4822-aa19-ef112fbef97f" providerId="AD" clId="Web-{979B10AA-0CBC-4894-B02D-865132D995EE}" dt="2021-03-23T15:51:18.853" v="160"/>
          <ac:spMkLst>
            <pc:docMk/>
            <pc:sldMk cId="2006996515" sldId="702"/>
            <ac:spMk id="17" creationId="{09982842-86AE-E944-9683-C3B291411563}"/>
          </ac:spMkLst>
        </pc:spChg>
        <pc:spChg chg="del">
          <ac:chgData name="GALLOIS Elise" userId="S::s1998373@ed.ac.uk::98d51967-19e5-4822-aa19-ef112fbef97f" providerId="AD" clId="Web-{979B10AA-0CBC-4894-B02D-865132D995EE}" dt="2021-03-23T15:51:18.853" v="159"/>
          <ac:spMkLst>
            <pc:docMk/>
            <pc:sldMk cId="2006996515" sldId="702"/>
            <ac:spMk id="18" creationId="{C213CCBD-4A0F-5C44-9A5D-D52DECA34C12}"/>
          </ac:spMkLst>
        </pc:spChg>
        <pc:picChg chg="add mod">
          <ac:chgData name="GALLOIS Elise" userId="S::s1998373@ed.ac.uk::98d51967-19e5-4822-aa19-ef112fbef97f" providerId="AD" clId="Web-{979B10AA-0CBC-4894-B02D-865132D995EE}" dt="2021-03-23T15:52:48.027" v="174" actId="1076"/>
          <ac:picMkLst>
            <pc:docMk/>
            <pc:sldMk cId="2006996515" sldId="702"/>
            <ac:picMk id="3" creationId="{E05104DD-9E0A-4259-8AC1-34D0AB1DEA69}"/>
          </ac:picMkLst>
        </pc:picChg>
        <pc:picChg chg="add mod">
          <ac:chgData name="GALLOIS Elise" userId="S::s1998373@ed.ac.uk::98d51967-19e5-4822-aa19-ef112fbef97f" providerId="AD" clId="Web-{979B10AA-0CBC-4894-B02D-865132D995EE}" dt="2021-03-23T15:52:52.543" v="178" actId="1076"/>
          <ac:picMkLst>
            <pc:docMk/>
            <pc:sldMk cId="2006996515" sldId="702"/>
            <ac:picMk id="19" creationId="{32450A58-4E88-444F-967B-7AF148648214}"/>
          </ac:picMkLst>
        </pc:picChg>
      </pc:sldChg>
      <pc:sldChg chg="addSp delSp modSp">
        <pc:chgData name="GALLOIS Elise" userId="S::s1998373@ed.ac.uk::98d51967-19e5-4822-aa19-ef112fbef97f" providerId="AD" clId="Web-{979B10AA-0CBC-4894-B02D-865132D995EE}" dt="2021-03-23T16:14:38.647" v="386" actId="14100"/>
        <pc:sldMkLst>
          <pc:docMk/>
          <pc:sldMk cId="2684122590" sldId="703"/>
        </pc:sldMkLst>
        <pc:spChg chg="mod">
          <ac:chgData name="GALLOIS Elise" userId="S::s1998373@ed.ac.uk::98d51967-19e5-4822-aa19-ef112fbef97f" providerId="AD" clId="Web-{979B10AA-0CBC-4894-B02D-865132D995EE}" dt="2021-03-23T15:53:10.621" v="202" actId="20577"/>
          <ac:spMkLst>
            <pc:docMk/>
            <pc:sldMk cId="2684122590" sldId="703"/>
            <ac:spMk id="2" creationId="{C46A721D-8764-2A45-AA42-F7FA51C865BF}"/>
          </ac:spMkLst>
        </pc:spChg>
        <pc:spChg chg="del">
          <ac:chgData name="GALLOIS Elise" userId="S::s1998373@ed.ac.uk::98d51967-19e5-4822-aa19-ef112fbef97f" providerId="AD" clId="Web-{979B10AA-0CBC-4894-B02D-865132D995EE}" dt="2021-03-23T15:53:14.903" v="214"/>
          <ac:spMkLst>
            <pc:docMk/>
            <pc:sldMk cId="2684122590" sldId="703"/>
            <ac:spMk id="6" creationId="{D638F5F9-9FC4-A045-8008-0E20BE33060F}"/>
          </ac:spMkLst>
        </pc:spChg>
        <pc:spChg chg="del">
          <ac:chgData name="GALLOIS Elise" userId="S::s1998373@ed.ac.uk::98d51967-19e5-4822-aa19-ef112fbef97f" providerId="AD" clId="Web-{979B10AA-0CBC-4894-B02D-865132D995EE}" dt="2021-03-23T15:53:14.903" v="213"/>
          <ac:spMkLst>
            <pc:docMk/>
            <pc:sldMk cId="2684122590" sldId="703"/>
            <ac:spMk id="8" creationId="{43347AEC-811E-3443-A0C8-5918B713BB04}"/>
          </ac:spMkLst>
        </pc:spChg>
        <pc:spChg chg="del">
          <ac:chgData name="GALLOIS Elise" userId="S::s1998373@ed.ac.uk::98d51967-19e5-4822-aa19-ef112fbef97f" providerId="AD" clId="Web-{979B10AA-0CBC-4894-B02D-865132D995EE}" dt="2021-03-23T15:53:14.887" v="212"/>
          <ac:spMkLst>
            <pc:docMk/>
            <pc:sldMk cId="2684122590" sldId="703"/>
            <ac:spMk id="9" creationId="{8F164D54-936B-0849-ABB8-707782F0877C}"/>
          </ac:spMkLst>
        </pc:spChg>
        <pc:spChg chg="del mod">
          <ac:chgData name="GALLOIS Elise" userId="S::s1998373@ed.ac.uk::98d51967-19e5-4822-aa19-ef112fbef97f" providerId="AD" clId="Web-{979B10AA-0CBC-4894-B02D-865132D995EE}" dt="2021-03-23T15:53:56.247" v="225"/>
          <ac:spMkLst>
            <pc:docMk/>
            <pc:sldMk cId="2684122590" sldId="703"/>
            <ac:spMk id="10" creationId="{CCE4D69B-906D-5C4E-A761-4D1D534A930D}"/>
          </ac:spMkLst>
        </pc:spChg>
        <pc:spChg chg="del">
          <ac:chgData name="GALLOIS Elise" userId="S::s1998373@ed.ac.uk::98d51967-19e5-4822-aa19-ef112fbef97f" providerId="AD" clId="Web-{979B10AA-0CBC-4894-B02D-865132D995EE}" dt="2021-03-23T15:53:14.887" v="211"/>
          <ac:spMkLst>
            <pc:docMk/>
            <pc:sldMk cId="2684122590" sldId="703"/>
            <ac:spMk id="11" creationId="{7BB071CB-9722-E74B-807B-9C2E8D6A92D3}"/>
          </ac:spMkLst>
        </pc:spChg>
        <pc:spChg chg="del">
          <ac:chgData name="GALLOIS Elise" userId="S::s1998373@ed.ac.uk::98d51967-19e5-4822-aa19-ef112fbef97f" providerId="AD" clId="Web-{979B10AA-0CBC-4894-B02D-865132D995EE}" dt="2021-03-23T15:53:14.887" v="210"/>
          <ac:spMkLst>
            <pc:docMk/>
            <pc:sldMk cId="2684122590" sldId="703"/>
            <ac:spMk id="12" creationId="{29B6E1E4-7F15-4145-86B2-86AD81998C8D}"/>
          </ac:spMkLst>
        </pc:spChg>
        <pc:spChg chg="del">
          <ac:chgData name="GALLOIS Elise" userId="S::s1998373@ed.ac.uk::98d51967-19e5-4822-aa19-ef112fbef97f" providerId="AD" clId="Web-{979B10AA-0CBC-4894-B02D-865132D995EE}" dt="2021-03-23T15:53:14.887" v="209"/>
          <ac:spMkLst>
            <pc:docMk/>
            <pc:sldMk cId="2684122590" sldId="703"/>
            <ac:spMk id="13" creationId="{CAD6433F-CECA-6648-958C-34BD5DD51797}"/>
          </ac:spMkLst>
        </pc:spChg>
        <pc:spChg chg="del">
          <ac:chgData name="GALLOIS Elise" userId="S::s1998373@ed.ac.uk::98d51967-19e5-4822-aa19-ef112fbef97f" providerId="AD" clId="Web-{979B10AA-0CBC-4894-B02D-865132D995EE}" dt="2021-03-23T15:53:14.887" v="208"/>
          <ac:spMkLst>
            <pc:docMk/>
            <pc:sldMk cId="2684122590" sldId="703"/>
            <ac:spMk id="14" creationId="{3B829C91-53D3-AC46-AC46-CCD70469565D}"/>
          </ac:spMkLst>
        </pc:spChg>
        <pc:spChg chg="del">
          <ac:chgData name="GALLOIS Elise" userId="S::s1998373@ed.ac.uk::98d51967-19e5-4822-aa19-ef112fbef97f" providerId="AD" clId="Web-{979B10AA-0CBC-4894-B02D-865132D995EE}" dt="2021-03-23T15:53:14.887" v="207"/>
          <ac:spMkLst>
            <pc:docMk/>
            <pc:sldMk cId="2684122590" sldId="703"/>
            <ac:spMk id="15" creationId="{9792C6AE-3E0C-8447-A2F9-5896D98025B8}"/>
          </ac:spMkLst>
        </pc:spChg>
        <pc:spChg chg="del">
          <ac:chgData name="GALLOIS Elise" userId="S::s1998373@ed.ac.uk::98d51967-19e5-4822-aa19-ef112fbef97f" providerId="AD" clId="Web-{979B10AA-0CBC-4894-B02D-865132D995EE}" dt="2021-03-23T15:53:14.887" v="206"/>
          <ac:spMkLst>
            <pc:docMk/>
            <pc:sldMk cId="2684122590" sldId="703"/>
            <ac:spMk id="16" creationId="{577324C7-4A99-9942-8424-546CC26B268D}"/>
          </ac:spMkLst>
        </pc:spChg>
        <pc:spChg chg="del">
          <ac:chgData name="GALLOIS Elise" userId="S::s1998373@ed.ac.uk::98d51967-19e5-4822-aa19-ef112fbef97f" providerId="AD" clId="Web-{979B10AA-0CBC-4894-B02D-865132D995EE}" dt="2021-03-23T15:53:14.887" v="205"/>
          <ac:spMkLst>
            <pc:docMk/>
            <pc:sldMk cId="2684122590" sldId="703"/>
            <ac:spMk id="17" creationId="{09982842-86AE-E944-9683-C3B291411563}"/>
          </ac:spMkLst>
        </pc:spChg>
        <pc:spChg chg="del">
          <ac:chgData name="GALLOIS Elise" userId="S::s1998373@ed.ac.uk::98d51967-19e5-4822-aa19-ef112fbef97f" providerId="AD" clId="Web-{979B10AA-0CBC-4894-B02D-865132D995EE}" dt="2021-03-23T15:53:14.887" v="204"/>
          <ac:spMkLst>
            <pc:docMk/>
            <pc:sldMk cId="2684122590" sldId="703"/>
            <ac:spMk id="18" creationId="{C213CCBD-4A0F-5C44-9A5D-D52DECA34C12}"/>
          </ac:spMkLst>
        </pc:spChg>
        <pc:spChg chg="del">
          <ac:chgData name="GALLOIS Elise" userId="S::s1998373@ed.ac.uk::98d51967-19e5-4822-aa19-ef112fbef97f" providerId="AD" clId="Web-{979B10AA-0CBC-4894-B02D-865132D995EE}" dt="2021-03-23T15:53:14.887" v="203"/>
          <ac:spMkLst>
            <pc:docMk/>
            <pc:sldMk cId="2684122590" sldId="703"/>
            <ac:spMk id="19" creationId="{276AEE85-DB06-6E46-9F21-9C6D40137A22}"/>
          </ac:spMkLst>
        </pc:spChg>
        <pc:picChg chg="add mod">
          <ac:chgData name="GALLOIS Elise" userId="S::s1998373@ed.ac.uk::98d51967-19e5-4822-aa19-ef112fbef97f" providerId="AD" clId="Web-{979B10AA-0CBC-4894-B02D-865132D995EE}" dt="2021-03-23T16:14:38.647" v="386" actId="14100"/>
          <ac:picMkLst>
            <pc:docMk/>
            <pc:sldMk cId="2684122590" sldId="703"/>
            <ac:picMk id="3" creationId="{CEB4440B-A427-4F04-8D40-D135B4092107}"/>
          </ac:picMkLst>
        </pc:picChg>
      </pc:sldChg>
      <pc:sldChg chg="del">
        <pc:chgData name="GALLOIS Elise" userId="S::s1998373@ed.ac.uk::98d51967-19e5-4822-aa19-ef112fbef97f" providerId="AD" clId="Web-{979B10AA-0CBC-4894-B02D-865132D995EE}" dt="2021-03-23T15:53:20.012" v="216"/>
        <pc:sldMkLst>
          <pc:docMk/>
          <pc:sldMk cId="4020805706" sldId="704"/>
        </pc:sldMkLst>
      </pc:sldChg>
    </pc:docChg>
  </pc:docChgLst>
  <pc:docChgLst>
    <pc:chgData name="Elise Gallois" userId="98d51967-19e5-4822-aa19-ef112fbef97f" providerId="ADAL" clId="{3E6D66D8-BA93-2B41-8CB6-BE41E99D4434}"/>
    <pc:docChg chg="undo custSel addSld delSld modSld sldOrd">
      <pc:chgData name="Elise Gallois" userId="98d51967-19e5-4822-aa19-ef112fbef97f" providerId="ADAL" clId="{3E6D66D8-BA93-2B41-8CB6-BE41E99D4434}" dt="2021-03-10T12:17:52.968" v="2610" actId="732"/>
      <pc:docMkLst>
        <pc:docMk/>
      </pc:docMkLst>
      <pc:sldChg chg="addSp delSp modSp mod">
        <pc:chgData name="Elise Gallois" userId="98d51967-19e5-4822-aa19-ef112fbef97f" providerId="ADAL" clId="{3E6D66D8-BA93-2B41-8CB6-BE41E99D4434}" dt="2021-03-10T12:08:17.304" v="2351" actId="14100"/>
        <pc:sldMkLst>
          <pc:docMk/>
          <pc:sldMk cId="1131244837" sldId="686"/>
        </pc:sldMkLst>
        <pc:spChg chg="mod">
          <ac:chgData name="Elise Gallois" userId="98d51967-19e5-4822-aa19-ef112fbef97f" providerId="ADAL" clId="{3E6D66D8-BA93-2B41-8CB6-BE41E99D4434}" dt="2021-03-10T11:38:26.016" v="57" actId="20577"/>
          <ac:spMkLst>
            <pc:docMk/>
            <pc:sldMk cId="1131244837" sldId="686"/>
            <ac:spMk id="2" creationId="{DBFE0826-C54F-C94B-A170-9C8F94E7258F}"/>
          </ac:spMkLst>
        </pc:spChg>
        <pc:spChg chg="del">
          <ac:chgData name="Elise Gallois" userId="98d51967-19e5-4822-aa19-ef112fbef97f" providerId="ADAL" clId="{3E6D66D8-BA93-2B41-8CB6-BE41E99D4434}" dt="2021-03-10T11:38:10.890" v="7" actId="478"/>
          <ac:spMkLst>
            <pc:docMk/>
            <pc:sldMk cId="1131244837" sldId="686"/>
            <ac:spMk id="3" creationId="{009EAC27-1990-784D-9F4E-24814998D9A9}"/>
          </ac:spMkLst>
        </pc:spChg>
        <pc:spChg chg="add del mod">
          <ac:chgData name="Elise Gallois" userId="98d51967-19e5-4822-aa19-ef112fbef97f" providerId="ADAL" clId="{3E6D66D8-BA93-2B41-8CB6-BE41E99D4434}" dt="2021-03-10T12:08:12.593" v="2349" actId="478"/>
          <ac:spMkLst>
            <pc:docMk/>
            <pc:sldMk cId="1131244837" sldId="686"/>
            <ac:spMk id="8" creationId="{F7BE297A-D6D1-C34B-BBDF-E08BFD8C33F7}"/>
          </ac:spMkLst>
        </pc:spChg>
        <pc:spChg chg="add mod">
          <ac:chgData name="Elise Gallois" userId="98d51967-19e5-4822-aa19-ef112fbef97f" providerId="ADAL" clId="{3E6D66D8-BA93-2B41-8CB6-BE41E99D4434}" dt="2021-03-10T12:08:09.396" v="2348" actId="1076"/>
          <ac:spMkLst>
            <pc:docMk/>
            <pc:sldMk cId="1131244837" sldId="686"/>
            <ac:spMk id="9" creationId="{D59A9CC1-B916-AF4E-ABA0-BD8BD7D14832}"/>
          </ac:spMkLst>
        </pc:spChg>
        <pc:picChg chg="del">
          <ac:chgData name="Elise Gallois" userId="98d51967-19e5-4822-aa19-ef112fbef97f" providerId="ADAL" clId="{3E6D66D8-BA93-2B41-8CB6-BE41E99D4434}" dt="2021-03-10T11:38:08.916" v="6" actId="478"/>
          <ac:picMkLst>
            <pc:docMk/>
            <pc:sldMk cId="1131244837" sldId="686"/>
            <ac:picMk id="7" creationId="{EAF97B80-4C9A-614A-9D8E-9F4485D7805F}"/>
          </ac:picMkLst>
        </pc:picChg>
        <pc:picChg chg="add mod">
          <ac:chgData name="Elise Gallois" userId="98d51967-19e5-4822-aa19-ef112fbef97f" providerId="ADAL" clId="{3E6D66D8-BA93-2B41-8CB6-BE41E99D4434}" dt="2021-03-10T12:08:17.304" v="2351" actId="14100"/>
          <ac:picMkLst>
            <pc:docMk/>
            <pc:sldMk cId="1131244837" sldId="686"/>
            <ac:picMk id="1026" creationId="{5C164ADD-3213-EA42-9605-E88733F8083A}"/>
          </ac:picMkLst>
        </pc:picChg>
      </pc:sldChg>
      <pc:sldChg chg="del">
        <pc:chgData name="Elise Gallois" userId="98d51967-19e5-4822-aa19-ef112fbef97f" providerId="ADAL" clId="{3E6D66D8-BA93-2B41-8CB6-BE41E99D4434}" dt="2021-03-10T11:38:03.823" v="1" actId="2696"/>
        <pc:sldMkLst>
          <pc:docMk/>
          <pc:sldMk cId="312517913" sldId="687"/>
        </pc:sldMkLst>
      </pc:sldChg>
      <pc:sldChg chg="del">
        <pc:chgData name="Elise Gallois" userId="98d51967-19e5-4822-aa19-ef112fbef97f" providerId="ADAL" clId="{3E6D66D8-BA93-2B41-8CB6-BE41E99D4434}" dt="2021-03-10T11:38:04.273" v="2" actId="2696"/>
        <pc:sldMkLst>
          <pc:docMk/>
          <pc:sldMk cId="1292485122" sldId="688"/>
        </pc:sldMkLst>
      </pc:sldChg>
      <pc:sldChg chg="del">
        <pc:chgData name="Elise Gallois" userId="98d51967-19e5-4822-aa19-ef112fbef97f" providerId="ADAL" clId="{3E6D66D8-BA93-2B41-8CB6-BE41E99D4434}" dt="2021-03-10T11:38:04.629" v="3" actId="2696"/>
        <pc:sldMkLst>
          <pc:docMk/>
          <pc:sldMk cId="401589418" sldId="689"/>
        </pc:sldMkLst>
      </pc:sldChg>
      <pc:sldChg chg="modSp mod">
        <pc:chgData name="Elise Gallois" userId="98d51967-19e5-4822-aa19-ef112fbef97f" providerId="ADAL" clId="{3E6D66D8-BA93-2B41-8CB6-BE41E99D4434}" dt="2021-03-10T11:42:38.798" v="372" actId="1076"/>
        <pc:sldMkLst>
          <pc:docMk/>
          <pc:sldMk cId="2758005379" sldId="690"/>
        </pc:sldMkLst>
        <pc:spChg chg="mod">
          <ac:chgData name="Elise Gallois" userId="98d51967-19e5-4822-aa19-ef112fbef97f" providerId="ADAL" clId="{3E6D66D8-BA93-2B41-8CB6-BE41E99D4434}" dt="2021-03-10T11:42:38.798" v="372" actId="1076"/>
          <ac:spMkLst>
            <pc:docMk/>
            <pc:sldMk cId="2758005379" sldId="690"/>
            <ac:spMk id="2" creationId="{C46A721D-8764-2A45-AA42-F7FA51C865BF}"/>
          </ac:spMkLst>
        </pc:spChg>
        <pc:spChg chg="mod">
          <ac:chgData name="Elise Gallois" userId="98d51967-19e5-4822-aa19-ef112fbef97f" providerId="ADAL" clId="{3E6D66D8-BA93-2B41-8CB6-BE41E99D4434}" dt="2021-03-10T11:42:04.704" v="313" actId="20577"/>
          <ac:spMkLst>
            <pc:docMk/>
            <pc:sldMk cId="2758005379" sldId="690"/>
            <ac:spMk id="3" creationId="{659FBC2D-29E9-5749-B9A6-F29E66472F91}"/>
          </ac:spMkLst>
        </pc:spChg>
      </pc:sldChg>
      <pc:sldChg chg="del">
        <pc:chgData name="Elise Gallois" userId="98d51967-19e5-4822-aa19-ef112fbef97f" providerId="ADAL" clId="{3E6D66D8-BA93-2B41-8CB6-BE41E99D4434}" dt="2021-03-10T11:38:05.044" v="4" actId="2696"/>
        <pc:sldMkLst>
          <pc:docMk/>
          <pc:sldMk cId="4235134482" sldId="692"/>
        </pc:sldMkLst>
      </pc:sldChg>
      <pc:sldChg chg="del">
        <pc:chgData name="Elise Gallois" userId="98d51967-19e5-4822-aa19-ef112fbef97f" providerId="ADAL" clId="{3E6D66D8-BA93-2B41-8CB6-BE41E99D4434}" dt="2021-03-10T11:38:06.155" v="5" actId="2696"/>
        <pc:sldMkLst>
          <pc:docMk/>
          <pc:sldMk cId="2166893625" sldId="693"/>
        </pc:sldMkLst>
      </pc:sldChg>
      <pc:sldChg chg="del">
        <pc:chgData name="Elise Gallois" userId="98d51967-19e5-4822-aa19-ef112fbef97f" providerId="ADAL" clId="{3E6D66D8-BA93-2B41-8CB6-BE41E99D4434}" dt="2021-03-10T11:38:03.059" v="0" actId="2696"/>
        <pc:sldMkLst>
          <pc:docMk/>
          <pc:sldMk cId="2394803742" sldId="694"/>
        </pc:sldMkLst>
      </pc:sldChg>
      <pc:sldChg chg="addSp delSp modSp mod">
        <pc:chgData name="Elise Gallois" userId="98d51967-19e5-4822-aa19-ef112fbef97f" providerId="ADAL" clId="{3E6D66D8-BA93-2B41-8CB6-BE41E99D4434}" dt="2021-03-10T11:50:50.417" v="614" actId="1076"/>
        <pc:sldMkLst>
          <pc:docMk/>
          <pc:sldMk cId="3255946765" sldId="695"/>
        </pc:sldMkLst>
        <pc:spChg chg="mod">
          <ac:chgData name="Elise Gallois" userId="98d51967-19e5-4822-aa19-ef112fbef97f" providerId="ADAL" clId="{3E6D66D8-BA93-2B41-8CB6-BE41E99D4434}" dt="2021-03-10T11:41:19.589" v="279" actId="1076"/>
          <ac:spMkLst>
            <pc:docMk/>
            <pc:sldMk cId="3255946765" sldId="695"/>
            <ac:spMk id="2" creationId="{C46A721D-8764-2A45-AA42-F7FA51C865BF}"/>
          </ac:spMkLst>
        </pc:spChg>
        <pc:spChg chg="del">
          <ac:chgData name="Elise Gallois" userId="98d51967-19e5-4822-aa19-ef112fbef97f" providerId="ADAL" clId="{3E6D66D8-BA93-2B41-8CB6-BE41E99D4434}" dt="2021-03-10T11:38:40.704" v="81" actId="478"/>
          <ac:spMkLst>
            <pc:docMk/>
            <pc:sldMk cId="3255946765" sldId="695"/>
            <ac:spMk id="3" creationId="{659FBC2D-29E9-5749-B9A6-F29E66472F91}"/>
          </ac:spMkLst>
        </pc:spChg>
        <pc:spChg chg="add mod">
          <ac:chgData name="Elise Gallois" userId="98d51967-19e5-4822-aa19-ef112fbef97f" providerId="ADAL" clId="{3E6D66D8-BA93-2B41-8CB6-BE41E99D4434}" dt="2021-03-10T11:50:50.417" v="614" actId="1076"/>
          <ac:spMkLst>
            <pc:docMk/>
            <pc:sldMk cId="3255946765" sldId="695"/>
            <ac:spMk id="7" creationId="{13F1BE06-D6BA-E344-BE68-471A09686666}"/>
          </ac:spMkLst>
        </pc:spChg>
        <pc:spChg chg="add del mod">
          <ac:chgData name="Elise Gallois" userId="98d51967-19e5-4822-aa19-ef112fbef97f" providerId="ADAL" clId="{3E6D66D8-BA93-2B41-8CB6-BE41E99D4434}" dt="2021-03-10T11:41:13.324" v="277"/>
          <ac:spMkLst>
            <pc:docMk/>
            <pc:sldMk cId="3255946765" sldId="695"/>
            <ac:spMk id="8" creationId="{2B2CFA0E-C618-9B44-82B8-415F3D8AD417}"/>
          </ac:spMkLst>
        </pc:spChg>
        <pc:picChg chg="mod">
          <ac:chgData name="Elise Gallois" userId="98d51967-19e5-4822-aa19-ef112fbef97f" providerId="ADAL" clId="{3E6D66D8-BA93-2B41-8CB6-BE41E99D4434}" dt="2021-03-10T11:41:06.103" v="273" actId="1076"/>
          <ac:picMkLst>
            <pc:docMk/>
            <pc:sldMk cId="3255946765" sldId="695"/>
            <ac:picMk id="5" creationId="{634C28AA-3759-264F-873F-5DBC88DD00C4}"/>
          </ac:picMkLst>
        </pc:picChg>
        <pc:picChg chg="add del">
          <ac:chgData name="Elise Gallois" userId="98d51967-19e5-4822-aa19-ef112fbef97f" providerId="ADAL" clId="{3E6D66D8-BA93-2B41-8CB6-BE41E99D4434}" dt="2021-03-10T11:49:12.010" v="381" actId="478"/>
          <ac:picMkLst>
            <pc:docMk/>
            <pc:sldMk cId="3255946765" sldId="695"/>
            <ac:picMk id="9" creationId="{930FAB99-0DD6-324C-8534-119A3231900A}"/>
          </ac:picMkLst>
        </pc:picChg>
        <pc:picChg chg="add mod">
          <ac:chgData name="Elise Gallois" userId="98d51967-19e5-4822-aa19-ef112fbef97f" providerId="ADAL" clId="{3E6D66D8-BA93-2B41-8CB6-BE41E99D4434}" dt="2021-03-10T11:49:17.421" v="385" actId="1076"/>
          <ac:picMkLst>
            <pc:docMk/>
            <pc:sldMk cId="3255946765" sldId="695"/>
            <ac:picMk id="10" creationId="{3235ADAF-18A4-674A-B4C0-43EEB1C818AA}"/>
          </ac:picMkLst>
        </pc:picChg>
      </pc:sldChg>
      <pc:sldChg chg="addSp delSp modSp add mod">
        <pc:chgData name="Elise Gallois" userId="98d51967-19e5-4822-aa19-ef112fbef97f" providerId="ADAL" clId="{3E6D66D8-BA93-2B41-8CB6-BE41E99D4434}" dt="2021-03-10T11:48:46.288" v="378" actId="1076"/>
        <pc:sldMkLst>
          <pc:docMk/>
          <pc:sldMk cId="158455962" sldId="696"/>
        </pc:sldMkLst>
        <pc:spChg chg="mod">
          <ac:chgData name="Elise Gallois" userId="98d51967-19e5-4822-aa19-ef112fbef97f" providerId="ADAL" clId="{3E6D66D8-BA93-2B41-8CB6-BE41E99D4434}" dt="2021-03-10T11:39:03.014" v="108" actId="20577"/>
          <ac:spMkLst>
            <pc:docMk/>
            <pc:sldMk cId="158455962" sldId="696"/>
            <ac:spMk id="2" creationId="{C46A721D-8764-2A45-AA42-F7FA51C865BF}"/>
          </ac:spMkLst>
        </pc:spChg>
        <pc:spChg chg="del mod">
          <ac:chgData name="Elise Gallois" userId="98d51967-19e5-4822-aa19-ef112fbef97f" providerId="ADAL" clId="{3E6D66D8-BA93-2B41-8CB6-BE41E99D4434}" dt="2021-03-10T11:48:41.973" v="376" actId="478"/>
          <ac:spMkLst>
            <pc:docMk/>
            <pc:sldMk cId="158455962" sldId="696"/>
            <ac:spMk id="7" creationId="{13F1BE06-D6BA-E344-BE68-471A09686666}"/>
          </ac:spMkLst>
        </pc:spChg>
        <pc:picChg chg="add mod">
          <ac:chgData name="Elise Gallois" userId="98d51967-19e5-4822-aa19-ef112fbef97f" providerId="ADAL" clId="{3E6D66D8-BA93-2B41-8CB6-BE41E99D4434}" dt="2021-03-10T11:48:46.288" v="378" actId="1076"/>
          <ac:picMkLst>
            <pc:docMk/>
            <pc:sldMk cId="158455962" sldId="696"/>
            <ac:picMk id="3" creationId="{C24B8F15-0DFF-C54E-8850-5FC053D777D1}"/>
          </ac:picMkLst>
        </pc:picChg>
      </pc:sldChg>
      <pc:sldChg chg="addSp delSp modSp add mod ord">
        <pc:chgData name="Elise Gallois" userId="98d51967-19e5-4822-aa19-ef112fbef97f" providerId="ADAL" clId="{3E6D66D8-BA93-2B41-8CB6-BE41E99D4434}" dt="2021-03-10T12:17:52.968" v="2610" actId="732"/>
        <pc:sldMkLst>
          <pc:docMk/>
          <pc:sldMk cId="2541393777" sldId="697"/>
        </pc:sldMkLst>
        <pc:spChg chg="del">
          <ac:chgData name="Elise Gallois" userId="98d51967-19e5-4822-aa19-ef112fbef97f" providerId="ADAL" clId="{3E6D66D8-BA93-2B41-8CB6-BE41E99D4434}" dt="2021-03-10T12:16:52.899" v="2591" actId="478"/>
          <ac:spMkLst>
            <pc:docMk/>
            <pc:sldMk cId="2541393777" sldId="697"/>
            <ac:spMk id="2" creationId="{C46A721D-8764-2A45-AA42-F7FA51C865BF}"/>
          </ac:spMkLst>
        </pc:spChg>
        <pc:spChg chg="del">
          <ac:chgData name="Elise Gallois" userId="98d51967-19e5-4822-aa19-ef112fbef97f" providerId="ADAL" clId="{3E6D66D8-BA93-2B41-8CB6-BE41E99D4434}" dt="2021-03-10T12:17:37.855" v="2605" actId="478"/>
          <ac:spMkLst>
            <pc:docMk/>
            <pc:sldMk cId="2541393777" sldId="697"/>
            <ac:spMk id="4" creationId="{B2679E22-61F1-DC43-8678-D78CB87C2D87}"/>
          </ac:spMkLst>
        </pc:spChg>
        <pc:spChg chg="add mod">
          <ac:chgData name="Elise Gallois" userId="98d51967-19e5-4822-aa19-ef112fbef97f" providerId="ADAL" clId="{3E6D66D8-BA93-2B41-8CB6-BE41E99D4434}" dt="2021-03-10T12:16:52.899" v="2591" actId="478"/>
          <ac:spMkLst>
            <pc:docMk/>
            <pc:sldMk cId="2541393777" sldId="697"/>
            <ac:spMk id="6" creationId="{E04E0484-20DC-C042-81D6-63F5F00C90A3}"/>
          </ac:spMkLst>
        </pc:spChg>
        <pc:spChg chg="del">
          <ac:chgData name="Elise Gallois" userId="98d51967-19e5-4822-aa19-ef112fbef97f" providerId="ADAL" clId="{3E6D66D8-BA93-2B41-8CB6-BE41E99D4434}" dt="2021-03-10T12:16:50.408" v="2590" actId="478"/>
          <ac:spMkLst>
            <pc:docMk/>
            <pc:sldMk cId="2541393777" sldId="697"/>
            <ac:spMk id="7" creationId="{13F1BE06-D6BA-E344-BE68-471A09686666}"/>
          </ac:spMkLst>
        </pc:spChg>
        <pc:spChg chg="add mod">
          <ac:chgData name="Elise Gallois" userId="98d51967-19e5-4822-aa19-ef112fbef97f" providerId="ADAL" clId="{3E6D66D8-BA93-2B41-8CB6-BE41E99D4434}" dt="2021-03-10T12:17:46.794" v="2609" actId="1076"/>
          <ac:spMkLst>
            <pc:docMk/>
            <pc:sldMk cId="2541393777" sldId="697"/>
            <ac:spMk id="8" creationId="{73905AE8-55B0-DE4A-B36B-65D31FD9C039}"/>
          </ac:spMkLst>
        </pc:spChg>
        <pc:picChg chg="del mod">
          <ac:chgData name="Elise Gallois" userId="98d51967-19e5-4822-aa19-ef112fbef97f" providerId="ADAL" clId="{3E6D66D8-BA93-2B41-8CB6-BE41E99D4434}" dt="2021-03-10T12:17:43.966" v="2607" actId="478"/>
          <ac:picMkLst>
            <pc:docMk/>
            <pc:sldMk cId="2541393777" sldId="697"/>
            <ac:picMk id="5" creationId="{634C28AA-3759-264F-873F-5DBC88DD00C4}"/>
          </ac:picMkLst>
        </pc:picChg>
        <pc:picChg chg="add mod">
          <ac:chgData name="Elise Gallois" userId="98d51967-19e5-4822-aa19-ef112fbef97f" providerId="ADAL" clId="{3E6D66D8-BA93-2B41-8CB6-BE41E99D4434}" dt="2021-03-10T12:17:52.968" v="2610" actId="732"/>
          <ac:picMkLst>
            <pc:docMk/>
            <pc:sldMk cId="2541393777" sldId="697"/>
            <ac:picMk id="2050" creationId="{F305D13B-7400-2B43-BD83-BE0237936EE8}"/>
          </ac:picMkLst>
        </pc:picChg>
      </pc:sldChg>
      <pc:sldChg chg="addSp delSp modSp add mod">
        <pc:chgData name="Elise Gallois" userId="98d51967-19e5-4822-aa19-ef112fbef97f" providerId="ADAL" clId="{3E6D66D8-BA93-2B41-8CB6-BE41E99D4434}" dt="2021-03-10T12:12:15.855" v="2507" actId="1076"/>
        <pc:sldMkLst>
          <pc:docMk/>
          <pc:sldMk cId="1901312546" sldId="698"/>
        </pc:sldMkLst>
        <pc:spChg chg="mod">
          <ac:chgData name="Elise Gallois" userId="98d51967-19e5-4822-aa19-ef112fbef97f" providerId="ADAL" clId="{3E6D66D8-BA93-2B41-8CB6-BE41E99D4434}" dt="2021-03-10T11:40:00.499" v="166" actId="1076"/>
          <ac:spMkLst>
            <pc:docMk/>
            <pc:sldMk cId="1901312546" sldId="698"/>
            <ac:spMk id="2" creationId="{C46A721D-8764-2A45-AA42-F7FA51C865BF}"/>
          </ac:spMkLst>
        </pc:spChg>
        <pc:spChg chg="del mod">
          <ac:chgData name="Elise Gallois" userId="98d51967-19e5-4822-aa19-ef112fbef97f" providerId="ADAL" clId="{3E6D66D8-BA93-2B41-8CB6-BE41E99D4434}" dt="2021-03-10T12:09:19.295" v="2353" actId="478"/>
          <ac:spMkLst>
            <pc:docMk/>
            <pc:sldMk cId="1901312546" sldId="698"/>
            <ac:spMk id="7" creationId="{13F1BE06-D6BA-E344-BE68-471A09686666}"/>
          </ac:spMkLst>
        </pc:spChg>
        <pc:spChg chg="add mod">
          <ac:chgData name="Elise Gallois" userId="98d51967-19e5-4822-aa19-ef112fbef97f" providerId="ADAL" clId="{3E6D66D8-BA93-2B41-8CB6-BE41E99D4434}" dt="2021-03-10T12:10:35.165" v="2383" actId="207"/>
          <ac:spMkLst>
            <pc:docMk/>
            <pc:sldMk cId="1901312546" sldId="698"/>
            <ac:spMk id="10" creationId="{AD2E89FC-6C05-1C45-AAA0-B476F5276C7C}"/>
          </ac:spMkLst>
        </pc:spChg>
        <pc:spChg chg="add mod">
          <ac:chgData name="Elise Gallois" userId="98d51967-19e5-4822-aa19-ef112fbef97f" providerId="ADAL" clId="{3E6D66D8-BA93-2B41-8CB6-BE41E99D4434}" dt="2021-03-10T12:10:24.279" v="2380" actId="207"/>
          <ac:spMkLst>
            <pc:docMk/>
            <pc:sldMk cId="1901312546" sldId="698"/>
            <ac:spMk id="11" creationId="{18FD413E-E6FF-4F48-BD24-C2932BDFAAAF}"/>
          </ac:spMkLst>
        </pc:spChg>
        <pc:spChg chg="add mod">
          <ac:chgData name="Elise Gallois" userId="98d51967-19e5-4822-aa19-ef112fbef97f" providerId="ADAL" clId="{3E6D66D8-BA93-2B41-8CB6-BE41E99D4434}" dt="2021-03-10T12:10:28.147" v="2381" actId="207"/>
          <ac:spMkLst>
            <pc:docMk/>
            <pc:sldMk cId="1901312546" sldId="698"/>
            <ac:spMk id="12" creationId="{1489AED6-FDB1-DA43-90CE-DC7C0CB26407}"/>
          </ac:spMkLst>
        </pc:spChg>
        <pc:spChg chg="add mod">
          <ac:chgData name="Elise Gallois" userId="98d51967-19e5-4822-aa19-ef112fbef97f" providerId="ADAL" clId="{3E6D66D8-BA93-2B41-8CB6-BE41E99D4434}" dt="2021-03-10T12:10:31.440" v="2382" actId="207"/>
          <ac:spMkLst>
            <pc:docMk/>
            <pc:sldMk cId="1901312546" sldId="698"/>
            <ac:spMk id="13" creationId="{B49C9A47-36C8-044C-A9EA-19EDBCB0E26E}"/>
          </ac:spMkLst>
        </pc:spChg>
        <pc:spChg chg="add mod">
          <ac:chgData name="Elise Gallois" userId="98d51967-19e5-4822-aa19-ef112fbef97f" providerId="ADAL" clId="{3E6D66D8-BA93-2B41-8CB6-BE41E99D4434}" dt="2021-03-10T12:10:14.825" v="2375" actId="1076"/>
          <ac:spMkLst>
            <pc:docMk/>
            <pc:sldMk cId="1901312546" sldId="698"/>
            <ac:spMk id="14" creationId="{1B1A9CFE-695A-5340-AC94-A704EDF89864}"/>
          </ac:spMkLst>
        </pc:spChg>
        <pc:spChg chg="add del mod">
          <ac:chgData name="Elise Gallois" userId="98d51967-19e5-4822-aa19-ef112fbef97f" providerId="ADAL" clId="{3E6D66D8-BA93-2B41-8CB6-BE41E99D4434}" dt="2021-03-10T12:09:49.642" v="2366" actId="478"/>
          <ac:spMkLst>
            <pc:docMk/>
            <pc:sldMk cId="1901312546" sldId="698"/>
            <ac:spMk id="15" creationId="{4A7E87D4-8BAF-8B46-9BAB-037D5C569531}"/>
          </ac:spMkLst>
        </pc:spChg>
        <pc:spChg chg="add mod">
          <ac:chgData name="Elise Gallois" userId="98d51967-19e5-4822-aa19-ef112fbef97f" providerId="ADAL" clId="{3E6D66D8-BA93-2B41-8CB6-BE41E99D4434}" dt="2021-03-10T12:11:01.856" v="2394" actId="1076"/>
          <ac:spMkLst>
            <pc:docMk/>
            <pc:sldMk cId="1901312546" sldId="698"/>
            <ac:spMk id="16" creationId="{0D82E036-F701-1E43-A900-AB078424B930}"/>
          </ac:spMkLst>
        </pc:spChg>
        <pc:spChg chg="add mod">
          <ac:chgData name="Elise Gallois" userId="98d51967-19e5-4822-aa19-ef112fbef97f" providerId="ADAL" clId="{3E6D66D8-BA93-2B41-8CB6-BE41E99D4434}" dt="2021-03-10T12:11:13.759" v="2425" actId="1076"/>
          <ac:spMkLst>
            <pc:docMk/>
            <pc:sldMk cId="1901312546" sldId="698"/>
            <ac:spMk id="17" creationId="{AF3D6659-E064-0A41-AEAE-2A92AAC3699A}"/>
          </ac:spMkLst>
        </pc:spChg>
        <pc:spChg chg="add mod">
          <ac:chgData name="Elise Gallois" userId="98d51967-19e5-4822-aa19-ef112fbef97f" providerId="ADAL" clId="{3E6D66D8-BA93-2B41-8CB6-BE41E99D4434}" dt="2021-03-10T12:11:29.380" v="2442" actId="1076"/>
          <ac:spMkLst>
            <pc:docMk/>
            <pc:sldMk cId="1901312546" sldId="698"/>
            <ac:spMk id="18" creationId="{DD3A6B57-CFE7-D345-991E-9CD3558C0872}"/>
          </ac:spMkLst>
        </pc:spChg>
        <pc:spChg chg="add mod">
          <ac:chgData name="Elise Gallois" userId="98d51967-19e5-4822-aa19-ef112fbef97f" providerId="ADAL" clId="{3E6D66D8-BA93-2B41-8CB6-BE41E99D4434}" dt="2021-03-10T12:11:50.101" v="2466" actId="1076"/>
          <ac:spMkLst>
            <pc:docMk/>
            <pc:sldMk cId="1901312546" sldId="698"/>
            <ac:spMk id="19" creationId="{98B8A829-1627-AD44-848B-D07ACC05B307}"/>
          </ac:spMkLst>
        </pc:spChg>
        <pc:spChg chg="add del mod">
          <ac:chgData name="Elise Gallois" userId="98d51967-19e5-4822-aa19-ef112fbef97f" providerId="ADAL" clId="{3E6D66D8-BA93-2B41-8CB6-BE41E99D4434}" dt="2021-03-10T12:11:47.879" v="2465" actId="478"/>
          <ac:spMkLst>
            <pc:docMk/>
            <pc:sldMk cId="1901312546" sldId="698"/>
            <ac:spMk id="20" creationId="{8516B936-3EC2-D848-BF27-95DC6B82967A}"/>
          </ac:spMkLst>
        </pc:spChg>
        <pc:spChg chg="add mod">
          <ac:chgData name="Elise Gallois" userId="98d51967-19e5-4822-aa19-ef112fbef97f" providerId="ADAL" clId="{3E6D66D8-BA93-2B41-8CB6-BE41E99D4434}" dt="2021-03-10T12:11:53.288" v="2474" actId="20577"/>
          <ac:spMkLst>
            <pc:docMk/>
            <pc:sldMk cId="1901312546" sldId="698"/>
            <ac:spMk id="21" creationId="{197E5953-E074-474A-A59F-D0ACF9126C39}"/>
          </ac:spMkLst>
        </pc:spChg>
        <pc:spChg chg="add mod">
          <ac:chgData name="Elise Gallois" userId="98d51967-19e5-4822-aa19-ef112fbef97f" providerId="ADAL" clId="{3E6D66D8-BA93-2B41-8CB6-BE41E99D4434}" dt="2021-03-10T12:12:15.855" v="2507" actId="1076"/>
          <ac:spMkLst>
            <pc:docMk/>
            <pc:sldMk cId="1901312546" sldId="698"/>
            <ac:spMk id="22" creationId="{4DB108C2-7855-5044-A271-55FE451D1A83}"/>
          </ac:spMkLst>
        </pc:spChg>
        <pc:cxnChg chg="add mod">
          <ac:chgData name="Elise Gallois" userId="98d51967-19e5-4822-aa19-ef112fbef97f" providerId="ADAL" clId="{3E6D66D8-BA93-2B41-8CB6-BE41E99D4434}" dt="2021-03-10T12:09:32.572" v="2357" actId="1076"/>
          <ac:cxnSpMkLst>
            <pc:docMk/>
            <pc:sldMk cId="1901312546" sldId="698"/>
            <ac:cxnSpMk id="6" creationId="{EE86E121-32C6-FD46-8146-D3C6BDFBDF47}"/>
          </ac:cxnSpMkLst>
        </pc:cxnChg>
        <pc:cxnChg chg="add mod">
          <ac:chgData name="Elise Gallois" userId="98d51967-19e5-4822-aa19-ef112fbef97f" providerId="ADAL" clId="{3E6D66D8-BA93-2B41-8CB6-BE41E99D4434}" dt="2021-03-10T12:09:34.556" v="2358" actId="1076"/>
          <ac:cxnSpMkLst>
            <pc:docMk/>
            <pc:sldMk cId="1901312546" sldId="698"/>
            <ac:cxnSpMk id="8" creationId="{7136262D-B67B-7645-9249-40896248013C}"/>
          </ac:cxnSpMkLst>
        </pc:cxnChg>
      </pc:sldChg>
      <pc:sldChg chg="addSp delSp modSp add mod">
        <pc:chgData name="Elise Gallois" userId="98d51967-19e5-4822-aa19-ef112fbef97f" providerId="ADAL" clId="{3E6D66D8-BA93-2B41-8CB6-BE41E99D4434}" dt="2021-03-10T12:15:29.427" v="2589" actId="20577"/>
        <pc:sldMkLst>
          <pc:docMk/>
          <pc:sldMk cId="3220309741" sldId="699"/>
        </pc:sldMkLst>
        <pc:spChg chg="mod">
          <ac:chgData name="Elise Gallois" userId="98d51967-19e5-4822-aa19-ef112fbef97f" providerId="ADAL" clId="{3E6D66D8-BA93-2B41-8CB6-BE41E99D4434}" dt="2021-03-10T11:40:36.208" v="224" actId="20577"/>
          <ac:spMkLst>
            <pc:docMk/>
            <pc:sldMk cId="3220309741" sldId="699"/>
            <ac:spMk id="2" creationId="{C46A721D-8764-2A45-AA42-F7FA51C865BF}"/>
          </ac:spMkLst>
        </pc:spChg>
        <pc:spChg chg="del mod">
          <ac:chgData name="Elise Gallois" userId="98d51967-19e5-4822-aa19-ef112fbef97f" providerId="ADAL" clId="{3E6D66D8-BA93-2B41-8CB6-BE41E99D4434}" dt="2021-03-10T12:12:25.100" v="2508" actId="478"/>
          <ac:spMkLst>
            <pc:docMk/>
            <pc:sldMk cId="3220309741" sldId="699"/>
            <ac:spMk id="7" creationId="{13F1BE06-D6BA-E344-BE68-471A09686666}"/>
          </ac:spMkLst>
        </pc:spChg>
        <pc:spChg chg="add del mod">
          <ac:chgData name="Elise Gallois" userId="98d51967-19e5-4822-aa19-ef112fbef97f" providerId="ADAL" clId="{3E6D66D8-BA93-2B41-8CB6-BE41E99D4434}" dt="2021-03-10T12:12:33.045" v="2510"/>
          <ac:spMkLst>
            <pc:docMk/>
            <pc:sldMk cId="3220309741" sldId="699"/>
            <ac:spMk id="9" creationId="{9A9F3F6D-B20E-9F49-A75C-3CCEB45C465C}"/>
          </ac:spMkLst>
        </pc:spChg>
        <pc:spChg chg="add del mod">
          <ac:chgData name="Elise Gallois" userId="98d51967-19e5-4822-aa19-ef112fbef97f" providerId="ADAL" clId="{3E6D66D8-BA93-2B41-8CB6-BE41E99D4434}" dt="2021-03-10T12:12:33.045" v="2510"/>
          <ac:spMkLst>
            <pc:docMk/>
            <pc:sldMk cId="3220309741" sldId="699"/>
            <ac:spMk id="10" creationId="{C190013E-124F-324D-9997-B4D5D334FC80}"/>
          </ac:spMkLst>
        </pc:spChg>
        <pc:spChg chg="add del mod">
          <ac:chgData name="Elise Gallois" userId="98d51967-19e5-4822-aa19-ef112fbef97f" providerId="ADAL" clId="{3E6D66D8-BA93-2B41-8CB6-BE41E99D4434}" dt="2021-03-10T12:12:33.045" v="2510"/>
          <ac:spMkLst>
            <pc:docMk/>
            <pc:sldMk cId="3220309741" sldId="699"/>
            <ac:spMk id="11" creationId="{CDD829A3-7E96-0847-BD86-DD9AB44CCB11}"/>
          </ac:spMkLst>
        </pc:spChg>
        <pc:spChg chg="add del mod">
          <ac:chgData name="Elise Gallois" userId="98d51967-19e5-4822-aa19-ef112fbef97f" providerId="ADAL" clId="{3E6D66D8-BA93-2B41-8CB6-BE41E99D4434}" dt="2021-03-10T12:12:33.045" v="2510"/>
          <ac:spMkLst>
            <pc:docMk/>
            <pc:sldMk cId="3220309741" sldId="699"/>
            <ac:spMk id="12" creationId="{FC7D5BA1-6437-7142-985A-54282B670857}"/>
          </ac:spMkLst>
        </pc:spChg>
        <pc:spChg chg="add del mod">
          <ac:chgData name="Elise Gallois" userId="98d51967-19e5-4822-aa19-ef112fbef97f" providerId="ADAL" clId="{3E6D66D8-BA93-2B41-8CB6-BE41E99D4434}" dt="2021-03-10T12:12:33.045" v="2510"/>
          <ac:spMkLst>
            <pc:docMk/>
            <pc:sldMk cId="3220309741" sldId="699"/>
            <ac:spMk id="13" creationId="{13C83D39-5529-C24A-9E72-2F72D3CE01A1}"/>
          </ac:spMkLst>
        </pc:spChg>
        <pc:spChg chg="add del mod">
          <ac:chgData name="Elise Gallois" userId="98d51967-19e5-4822-aa19-ef112fbef97f" providerId="ADAL" clId="{3E6D66D8-BA93-2B41-8CB6-BE41E99D4434}" dt="2021-03-10T12:12:33.045" v="2510"/>
          <ac:spMkLst>
            <pc:docMk/>
            <pc:sldMk cId="3220309741" sldId="699"/>
            <ac:spMk id="14" creationId="{CE038286-C319-CB4A-A592-CBF32A136DBE}"/>
          </ac:spMkLst>
        </pc:spChg>
        <pc:spChg chg="add del mod">
          <ac:chgData name="Elise Gallois" userId="98d51967-19e5-4822-aa19-ef112fbef97f" providerId="ADAL" clId="{3E6D66D8-BA93-2B41-8CB6-BE41E99D4434}" dt="2021-03-10T12:12:33.045" v="2510"/>
          <ac:spMkLst>
            <pc:docMk/>
            <pc:sldMk cId="3220309741" sldId="699"/>
            <ac:spMk id="15" creationId="{D72360D3-E9B4-F241-8C16-6F2176B75E29}"/>
          </ac:spMkLst>
        </pc:spChg>
        <pc:spChg chg="add del mod">
          <ac:chgData name="Elise Gallois" userId="98d51967-19e5-4822-aa19-ef112fbef97f" providerId="ADAL" clId="{3E6D66D8-BA93-2B41-8CB6-BE41E99D4434}" dt="2021-03-10T12:12:33.045" v="2510"/>
          <ac:spMkLst>
            <pc:docMk/>
            <pc:sldMk cId="3220309741" sldId="699"/>
            <ac:spMk id="16" creationId="{41CAA23F-8250-824A-B0BC-9DD6A5C15E86}"/>
          </ac:spMkLst>
        </pc:spChg>
        <pc:spChg chg="add del mod">
          <ac:chgData name="Elise Gallois" userId="98d51967-19e5-4822-aa19-ef112fbef97f" providerId="ADAL" clId="{3E6D66D8-BA93-2B41-8CB6-BE41E99D4434}" dt="2021-03-10T12:12:33.045" v="2510"/>
          <ac:spMkLst>
            <pc:docMk/>
            <pc:sldMk cId="3220309741" sldId="699"/>
            <ac:spMk id="17" creationId="{8CF5224F-9A85-EB46-9AE2-78ADEE502E68}"/>
          </ac:spMkLst>
        </pc:spChg>
        <pc:spChg chg="add del mod">
          <ac:chgData name="Elise Gallois" userId="98d51967-19e5-4822-aa19-ef112fbef97f" providerId="ADAL" clId="{3E6D66D8-BA93-2B41-8CB6-BE41E99D4434}" dt="2021-03-10T12:12:33.045" v="2510"/>
          <ac:spMkLst>
            <pc:docMk/>
            <pc:sldMk cId="3220309741" sldId="699"/>
            <ac:spMk id="18" creationId="{1BD0A2EB-86B2-9446-B54C-DE771263CF9D}"/>
          </ac:spMkLst>
        </pc:spChg>
        <pc:spChg chg="add del mod">
          <ac:chgData name="Elise Gallois" userId="98d51967-19e5-4822-aa19-ef112fbef97f" providerId="ADAL" clId="{3E6D66D8-BA93-2B41-8CB6-BE41E99D4434}" dt="2021-03-10T12:12:33.045" v="2510"/>
          <ac:spMkLst>
            <pc:docMk/>
            <pc:sldMk cId="3220309741" sldId="699"/>
            <ac:spMk id="19" creationId="{9C9FEC7A-25D2-F24C-968D-1A9F3DCC1F21}"/>
          </ac:spMkLst>
        </pc:spChg>
        <pc:spChg chg="add mod topLvl">
          <ac:chgData name="Elise Gallois" userId="98d51967-19e5-4822-aa19-ef112fbef97f" providerId="ADAL" clId="{3E6D66D8-BA93-2B41-8CB6-BE41E99D4434}" dt="2021-03-10T12:13:15.376" v="2518" actId="1076"/>
          <ac:spMkLst>
            <pc:docMk/>
            <pc:sldMk cId="3220309741" sldId="699"/>
            <ac:spMk id="22" creationId="{63C1FC2C-C69B-564B-A143-5CEE54340A35}"/>
          </ac:spMkLst>
        </pc:spChg>
        <pc:spChg chg="add mod topLvl">
          <ac:chgData name="Elise Gallois" userId="98d51967-19e5-4822-aa19-ef112fbef97f" providerId="ADAL" clId="{3E6D66D8-BA93-2B41-8CB6-BE41E99D4434}" dt="2021-03-10T12:13:24.184" v="2523" actId="1076"/>
          <ac:spMkLst>
            <pc:docMk/>
            <pc:sldMk cId="3220309741" sldId="699"/>
            <ac:spMk id="23" creationId="{F40F7CD2-B977-274C-A539-9C32F8F89BBB}"/>
          </ac:spMkLst>
        </pc:spChg>
        <pc:spChg chg="add mod topLvl">
          <ac:chgData name="Elise Gallois" userId="98d51967-19e5-4822-aa19-ef112fbef97f" providerId="ADAL" clId="{3E6D66D8-BA93-2B41-8CB6-BE41E99D4434}" dt="2021-03-10T12:13:22.226" v="2522" actId="1076"/>
          <ac:spMkLst>
            <pc:docMk/>
            <pc:sldMk cId="3220309741" sldId="699"/>
            <ac:spMk id="24" creationId="{7C50A8A8-545A-A842-8805-529368BE85A2}"/>
          </ac:spMkLst>
        </pc:spChg>
        <pc:spChg chg="add mod topLvl">
          <ac:chgData name="Elise Gallois" userId="98d51967-19e5-4822-aa19-ef112fbef97f" providerId="ADAL" clId="{3E6D66D8-BA93-2B41-8CB6-BE41E99D4434}" dt="2021-03-10T12:13:20.099" v="2521" actId="1076"/>
          <ac:spMkLst>
            <pc:docMk/>
            <pc:sldMk cId="3220309741" sldId="699"/>
            <ac:spMk id="25" creationId="{F1244825-F4E0-B745-847D-6A19E8A61CC4}"/>
          </ac:spMkLst>
        </pc:spChg>
        <pc:spChg chg="add mod topLvl">
          <ac:chgData name="Elise Gallois" userId="98d51967-19e5-4822-aa19-ef112fbef97f" providerId="ADAL" clId="{3E6D66D8-BA93-2B41-8CB6-BE41E99D4434}" dt="2021-03-10T12:13:17.007" v="2519" actId="1076"/>
          <ac:spMkLst>
            <pc:docMk/>
            <pc:sldMk cId="3220309741" sldId="699"/>
            <ac:spMk id="26" creationId="{9B2EA58C-F742-1A45-8F03-EB6B38D76AA8}"/>
          </ac:spMkLst>
        </pc:spChg>
        <pc:spChg chg="add del mod topLvl">
          <ac:chgData name="Elise Gallois" userId="98d51967-19e5-4822-aa19-ef112fbef97f" providerId="ADAL" clId="{3E6D66D8-BA93-2B41-8CB6-BE41E99D4434}" dt="2021-03-10T12:13:34.590" v="2528" actId="478"/>
          <ac:spMkLst>
            <pc:docMk/>
            <pc:sldMk cId="3220309741" sldId="699"/>
            <ac:spMk id="27" creationId="{1D47E7A6-A6B3-2143-B6D2-40EB9AAA5139}"/>
          </ac:spMkLst>
        </pc:spChg>
        <pc:spChg chg="add del mod topLvl">
          <ac:chgData name="Elise Gallois" userId="98d51967-19e5-4822-aa19-ef112fbef97f" providerId="ADAL" clId="{3E6D66D8-BA93-2B41-8CB6-BE41E99D4434}" dt="2021-03-10T12:13:33.054" v="2527" actId="478"/>
          <ac:spMkLst>
            <pc:docMk/>
            <pc:sldMk cId="3220309741" sldId="699"/>
            <ac:spMk id="28" creationId="{54B94BF3-12DE-C449-AD75-BDAD2F66EF96}"/>
          </ac:spMkLst>
        </pc:spChg>
        <pc:spChg chg="add del mod topLvl">
          <ac:chgData name="Elise Gallois" userId="98d51967-19e5-4822-aa19-ef112fbef97f" providerId="ADAL" clId="{3E6D66D8-BA93-2B41-8CB6-BE41E99D4434}" dt="2021-03-10T12:13:31.187" v="2526" actId="478"/>
          <ac:spMkLst>
            <pc:docMk/>
            <pc:sldMk cId="3220309741" sldId="699"/>
            <ac:spMk id="29" creationId="{007B7363-6E10-DC43-9F15-0B74CA91174B}"/>
          </ac:spMkLst>
        </pc:spChg>
        <pc:spChg chg="add del mod topLvl">
          <ac:chgData name="Elise Gallois" userId="98d51967-19e5-4822-aa19-ef112fbef97f" providerId="ADAL" clId="{3E6D66D8-BA93-2B41-8CB6-BE41E99D4434}" dt="2021-03-10T12:13:29.043" v="2525" actId="478"/>
          <ac:spMkLst>
            <pc:docMk/>
            <pc:sldMk cId="3220309741" sldId="699"/>
            <ac:spMk id="30" creationId="{DCC792C2-E604-F54A-8546-ECCF44496548}"/>
          </ac:spMkLst>
        </pc:spChg>
        <pc:spChg chg="add del mod topLvl">
          <ac:chgData name="Elise Gallois" userId="98d51967-19e5-4822-aa19-ef112fbef97f" providerId="ADAL" clId="{3E6D66D8-BA93-2B41-8CB6-BE41E99D4434}" dt="2021-03-10T12:13:26.344" v="2524" actId="478"/>
          <ac:spMkLst>
            <pc:docMk/>
            <pc:sldMk cId="3220309741" sldId="699"/>
            <ac:spMk id="31" creationId="{BB255B4F-D0FB-A949-B9C8-6D7CD6AD2CAD}"/>
          </ac:spMkLst>
        </pc:spChg>
        <pc:spChg chg="add mod topLvl">
          <ac:chgData name="Elise Gallois" userId="98d51967-19e5-4822-aa19-ef112fbef97f" providerId="ADAL" clId="{3E6D66D8-BA93-2B41-8CB6-BE41E99D4434}" dt="2021-03-10T12:13:12.489" v="2517" actId="165"/>
          <ac:spMkLst>
            <pc:docMk/>
            <pc:sldMk cId="3220309741" sldId="699"/>
            <ac:spMk id="32" creationId="{6CFE27FC-79E7-D540-B7E9-4806E02C0461}"/>
          </ac:spMkLst>
        </pc:spChg>
        <pc:spChg chg="add mod">
          <ac:chgData name="Elise Gallois" userId="98d51967-19e5-4822-aa19-ef112fbef97f" providerId="ADAL" clId="{3E6D66D8-BA93-2B41-8CB6-BE41E99D4434}" dt="2021-03-10T12:13:57.745" v="2534" actId="14100"/>
          <ac:spMkLst>
            <pc:docMk/>
            <pc:sldMk cId="3220309741" sldId="699"/>
            <ac:spMk id="36" creationId="{E65D94CD-0630-4D4C-84C2-2BF055852581}"/>
          </ac:spMkLst>
        </pc:spChg>
        <pc:spChg chg="add mod">
          <ac:chgData name="Elise Gallois" userId="98d51967-19e5-4822-aa19-ef112fbef97f" providerId="ADAL" clId="{3E6D66D8-BA93-2B41-8CB6-BE41E99D4434}" dt="2021-03-10T12:13:51.718" v="2533" actId="14100"/>
          <ac:spMkLst>
            <pc:docMk/>
            <pc:sldMk cId="3220309741" sldId="699"/>
            <ac:spMk id="37" creationId="{C6E1E9EA-FD65-834D-BB7A-9786A292E6FA}"/>
          </ac:spMkLst>
        </pc:spChg>
        <pc:spChg chg="add mod">
          <ac:chgData name="Elise Gallois" userId="98d51967-19e5-4822-aa19-ef112fbef97f" providerId="ADAL" clId="{3E6D66D8-BA93-2B41-8CB6-BE41E99D4434}" dt="2021-03-10T12:14:03.812" v="2537" actId="14100"/>
          <ac:spMkLst>
            <pc:docMk/>
            <pc:sldMk cId="3220309741" sldId="699"/>
            <ac:spMk id="38" creationId="{AE5C6DF3-B984-404C-92B6-31FF1BF333BE}"/>
          </ac:spMkLst>
        </pc:spChg>
        <pc:spChg chg="add mod">
          <ac:chgData name="Elise Gallois" userId="98d51967-19e5-4822-aa19-ef112fbef97f" providerId="ADAL" clId="{3E6D66D8-BA93-2B41-8CB6-BE41E99D4434}" dt="2021-03-10T12:14:01.644" v="2536" actId="14100"/>
          <ac:spMkLst>
            <pc:docMk/>
            <pc:sldMk cId="3220309741" sldId="699"/>
            <ac:spMk id="39" creationId="{CFADC153-37A2-6E4E-A4D4-92DEE6E7A04C}"/>
          </ac:spMkLst>
        </pc:spChg>
        <pc:spChg chg="add mod">
          <ac:chgData name="Elise Gallois" userId="98d51967-19e5-4822-aa19-ef112fbef97f" providerId="ADAL" clId="{3E6D66D8-BA93-2B41-8CB6-BE41E99D4434}" dt="2021-03-10T12:13:59.664" v="2535" actId="14100"/>
          <ac:spMkLst>
            <pc:docMk/>
            <pc:sldMk cId="3220309741" sldId="699"/>
            <ac:spMk id="40" creationId="{5F35FA9F-0411-8949-86F5-6AC14F957C44}"/>
          </ac:spMkLst>
        </pc:spChg>
        <pc:spChg chg="add mod">
          <ac:chgData name="Elise Gallois" userId="98d51967-19e5-4822-aa19-ef112fbef97f" providerId="ADAL" clId="{3E6D66D8-BA93-2B41-8CB6-BE41E99D4434}" dt="2021-03-10T12:14:19.760" v="2540" actId="14100"/>
          <ac:spMkLst>
            <pc:docMk/>
            <pc:sldMk cId="3220309741" sldId="699"/>
            <ac:spMk id="41" creationId="{A6CB0C1A-3FEC-9349-9069-9257BB77F7BA}"/>
          </ac:spMkLst>
        </pc:spChg>
        <pc:spChg chg="add mod">
          <ac:chgData name="Elise Gallois" userId="98d51967-19e5-4822-aa19-ef112fbef97f" providerId="ADAL" clId="{3E6D66D8-BA93-2B41-8CB6-BE41E99D4434}" dt="2021-03-10T12:14:32.534" v="2544" actId="14100"/>
          <ac:spMkLst>
            <pc:docMk/>
            <pc:sldMk cId="3220309741" sldId="699"/>
            <ac:spMk id="42" creationId="{158B5A1E-F805-9D4D-AA97-4CF0B47293BB}"/>
          </ac:spMkLst>
        </pc:spChg>
        <pc:spChg chg="add mod">
          <ac:chgData name="Elise Gallois" userId="98d51967-19e5-4822-aa19-ef112fbef97f" providerId="ADAL" clId="{3E6D66D8-BA93-2B41-8CB6-BE41E99D4434}" dt="2021-03-10T12:14:30.282" v="2543" actId="14100"/>
          <ac:spMkLst>
            <pc:docMk/>
            <pc:sldMk cId="3220309741" sldId="699"/>
            <ac:spMk id="43" creationId="{634A859B-14C6-9641-B161-701FB8ECFF48}"/>
          </ac:spMkLst>
        </pc:spChg>
        <pc:spChg chg="add mod">
          <ac:chgData name="Elise Gallois" userId="98d51967-19e5-4822-aa19-ef112fbef97f" providerId="ADAL" clId="{3E6D66D8-BA93-2B41-8CB6-BE41E99D4434}" dt="2021-03-10T12:14:28.282" v="2542" actId="14100"/>
          <ac:spMkLst>
            <pc:docMk/>
            <pc:sldMk cId="3220309741" sldId="699"/>
            <ac:spMk id="44" creationId="{0679D3A2-7D99-1649-9E37-004A216BF151}"/>
          </ac:spMkLst>
        </pc:spChg>
        <pc:spChg chg="add mod">
          <ac:chgData name="Elise Gallois" userId="98d51967-19e5-4822-aa19-ef112fbef97f" providerId="ADAL" clId="{3E6D66D8-BA93-2B41-8CB6-BE41E99D4434}" dt="2021-03-10T12:14:25.846" v="2541" actId="14100"/>
          <ac:spMkLst>
            <pc:docMk/>
            <pc:sldMk cId="3220309741" sldId="699"/>
            <ac:spMk id="45" creationId="{7708F85B-5E3D-9440-A10F-AD854FC9197F}"/>
          </ac:spMkLst>
        </pc:spChg>
        <pc:spChg chg="add mod">
          <ac:chgData name="Elise Gallois" userId="98d51967-19e5-4822-aa19-ef112fbef97f" providerId="ADAL" clId="{3E6D66D8-BA93-2B41-8CB6-BE41E99D4434}" dt="2021-03-10T12:14:42.654" v="2547" actId="14100"/>
          <ac:spMkLst>
            <pc:docMk/>
            <pc:sldMk cId="3220309741" sldId="699"/>
            <ac:spMk id="46" creationId="{21ABF662-E44C-B34A-8849-731AB6C39CFD}"/>
          </ac:spMkLst>
        </pc:spChg>
        <pc:spChg chg="add mod">
          <ac:chgData name="Elise Gallois" userId="98d51967-19e5-4822-aa19-ef112fbef97f" providerId="ADAL" clId="{3E6D66D8-BA93-2B41-8CB6-BE41E99D4434}" dt="2021-03-10T12:14:48.538" v="2549" actId="14100"/>
          <ac:spMkLst>
            <pc:docMk/>
            <pc:sldMk cId="3220309741" sldId="699"/>
            <ac:spMk id="47" creationId="{698EB248-702D-7341-800D-EECD4B069244}"/>
          </ac:spMkLst>
        </pc:spChg>
        <pc:spChg chg="add mod">
          <ac:chgData name="Elise Gallois" userId="98d51967-19e5-4822-aa19-ef112fbef97f" providerId="ADAL" clId="{3E6D66D8-BA93-2B41-8CB6-BE41E99D4434}" dt="2021-03-10T12:14:38.509" v="2546" actId="1076"/>
          <ac:spMkLst>
            <pc:docMk/>
            <pc:sldMk cId="3220309741" sldId="699"/>
            <ac:spMk id="48" creationId="{B77C55AA-B946-504C-99AA-789EC313B64D}"/>
          </ac:spMkLst>
        </pc:spChg>
        <pc:spChg chg="add mod">
          <ac:chgData name="Elise Gallois" userId="98d51967-19e5-4822-aa19-ef112fbef97f" providerId="ADAL" clId="{3E6D66D8-BA93-2B41-8CB6-BE41E99D4434}" dt="2021-03-10T12:14:45.323" v="2548" actId="14100"/>
          <ac:spMkLst>
            <pc:docMk/>
            <pc:sldMk cId="3220309741" sldId="699"/>
            <ac:spMk id="49" creationId="{047D7967-D6CE-3147-BCCA-E61DC0A438D1}"/>
          </ac:spMkLst>
        </pc:spChg>
        <pc:spChg chg="add mod">
          <ac:chgData name="Elise Gallois" userId="98d51967-19e5-4822-aa19-ef112fbef97f" providerId="ADAL" clId="{3E6D66D8-BA93-2B41-8CB6-BE41E99D4434}" dt="2021-03-10T12:14:38.509" v="2546" actId="1076"/>
          <ac:spMkLst>
            <pc:docMk/>
            <pc:sldMk cId="3220309741" sldId="699"/>
            <ac:spMk id="50" creationId="{2517751D-7126-2B49-ADF1-148B0385AABC}"/>
          </ac:spMkLst>
        </pc:spChg>
        <pc:spChg chg="add mod">
          <ac:chgData name="Elise Gallois" userId="98d51967-19e5-4822-aa19-ef112fbef97f" providerId="ADAL" clId="{3E6D66D8-BA93-2B41-8CB6-BE41E99D4434}" dt="2021-03-10T12:15:06.609" v="2572" actId="20577"/>
          <ac:spMkLst>
            <pc:docMk/>
            <pc:sldMk cId="3220309741" sldId="699"/>
            <ac:spMk id="51" creationId="{DD6AB98B-F74C-BF46-89B2-42F7127F4AD4}"/>
          </ac:spMkLst>
        </pc:spChg>
        <pc:spChg chg="add mod">
          <ac:chgData name="Elise Gallois" userId="98d51967-19e5-4822-aa19-ef112fbef97f" providerId="ADAL" clId="{3E6D66D8-BA93-2B41-8CB6-BE41E99D4434}" dt="2021-03-10T12:15:29.427" v="2589" actId="20577"/>
          <ac:spMkLst>
            <pc:docMk/>
            <pc:sldMk cId="3220309741" sldId="699"/>
            <ac:spMk id="52" creationId="{44AA7C05-E181-BA4A-953F-67A6E922119B}"/>
          </ac:spMkLst>
        </pc:spChg>
        <pc:spChg chg="add mod">
          <ac:chgData name="Elise Gallois" userId="98d51967-19e5-4822-aa19-ef112fbef97f" providerId="ADAL" clId="{3E6D66D8-BA93-2B41-8CB6-BE41E99D4434}" dt="2021-03-10T12:15:23.247" v="2586" actId="20577"/>
          <ac:spMkLst>
            <pc:docMk/>
            <pc:sldMk cId="3220309741" sldId="699"/>
            <ac:spMk id="53" creationId="{5052EE12-EC6A-964A-BD0C-E117D5B32E5D}"/>
          </ac:spMkLst>
        </pc:spChg>
        <pc:spChg chg="add mod">
          <ac:chgData name="Elise Gallois" userId="98d51967-19e5-4822-aa19-ef112fbef97f" providerId="ADAL" clId="{3E6D66D8-BA93-2B41-8CB6-BE41E99D4434}" dt="2021-03-10T12:15:15.182" v="2579" actId="1076"/>
          <ac:spMkLst>
            <pc:docMk/>
            <pc:sldMk cId="3220309741" sldId="699"/>
            <ac:spMk id="54" creationId="{B1D50720-59F1-3942-9AA1-4559A2B9A30A}"/>
          </ac:spMkLst>
        </pc:spChg>
        <pc:grpChg chg="add del mod">
          <ac:chgData name="Elise Gallois" userId="98d51967-19e5-4822-aa19-ef112fbef97f" providerId="ADAL" clId="{3E6D66D8-BA93-2B41-8CB6-BE41E99D4434}" dt="2021-03-10T12:13:12.489" v="2517" actId="165"/>
          <ac:grpSpMkLst>
            <pc:docMk/>
            <pc:sldMk cId="3220309741" sldId="699"/>
            <ac:grpSpMk id="34" creationId="{E70A6057-5182-B04C-A980-A2C61673A9CF}"/>
          </ac:grpSpMkLst>
        </pc:grpChg>
        <pc:cxnChg chg="add del mod">
          <ac:chgData name="Elise Gallois" userId="98d51967-19e5-4822-aa19-ef112fbef97f" providerId="ADAL" clId="{3E6D66D8-BA93-2B41-8CB6-BE41E99D4434}" dt="2021-03-10T12:12:33.045" v="2510"/>
          <ac:cxnSpMkLst>
            <pc:docMk/>
            <pc:sldMk cId="3220309741" sldId="699"/>
            <ac:cxnSpMk id="6" creationId="{5B4829AE-154A-EC4F-8885-62241E71712E}"/>
          </ac:cxnSpMkLst>
        </pc:cxnChg>
        <pc:cxnChg chg="add del mod">
          <ac:chgData name="Elise Gallois" userId="98d51967-19e5-4822-aa19-ef112fbef97f" providerId="ADAL" clId="{3E6D66D8-BA93-2B41-8CB6-BE41E99D4434}" dt="2021-03-10T12:12:33.045" v="2510"/>
          <ac:cxnSpMkLst>
            <pc:docMk/>
            <pc:sldMk cId="3220309741" sldId="699"/>
            <ac:cxnSpMk id="8" creationId="{35C4ED04-77EB-5743-9D33-1F955F05334E}"/>
          </ac:cxnSpMkLst>
        </pc:cxnChg>
        <pc:cxnChg chg="add mod topLvl">
          <ac:chgData name="Elise Gallois" userId="98d51967-19e5-4822-aa19-ef112fbef97f" providerId="ADAL" clId="{3E6D66D8-BA93-2B41-8CB6-BE41E99D4434}" dt="2021-03-10T12:13:12.489" v="2517" actId="165"/>
          <ac:cxnSpMkLst>
            <pc:docMk/>
            <pc:sldMk cId="3220309741" sldId="699"/>
            <ac:cxnSpMk id="20" creationId="{721D0A20-4C4C-3A42-BBAD-F3F92B2E8F22}"/>
          </ac:cxnSpMkLst>
        </pc:cxnChg>
        <pc:cxnChg chg="add mod topLvl">
          <ac:chgData name="Elise Gallois" userId="98d51967-19e5-4822-aa19-ef112fbef97f" providerId="ADAL" clId="{3E6D66D8-BA93-2B41-8CB6-BE41E99D4434}" dt="2021-03-10T12:13:37.982" v="2529" actId="14100"/>
          <ac:cxnSpMkLst>
            <pc:docMk/>
            <pc:sldMk cId="3220309741" sldId="699"/>
            <ac:cxnSpMk id="21" creationId="{A94F4C4C-5D3B-924B-BB9F-6210CBE9CE1F}"/>
          </ac:cxnSpMkLst>
        </pc:cxnChg>
      </pc:sldChg>
      <pc:sldChg chg="addSp delSp modSp add mod">
        <pc:chgData name="Elise Gallois" userId="98d51967-19e5-4822-aa19-ef112fbef97f" providerId="ADAL" clId="{3E6D66D8-BA93-2B41-8CB6-BE41E99D4434}" dt="2021-03-10T12:05:29" v="1988" actId="1076"/>
        <pc:sldMkLst>
          <pc:docMk/>
          <pc:sldMk cId="910671166" sldId="700"/>
        </pc:sldMkLst>
        <pc:spChg chg="del">
          <ac:chgData name="Elise Gallois" userId="98d51967-19e5-4822-aa19-ef112fbef97f" providerId="ADAL" clId="{3E6D66D8-BA93-2B41-8CB6-BE41E99D4434}" dt="2021-03-10T12:02:15.575" v="1985" actId="478"/>
          <ac:spMkLst>
            <pc:docMk/>
            <pc:sldMk cId="910671166" sldId="700"/>
            <ac:spMk id="7" creationId="{13F1BE06-D6BA-E344-BE68-471A09686666}"/>
          </ac:spMkLst>
        </pc:spChg>
        <pc:picChg chg="add mod">
          <ac:chgData name="Elise Gallois" userId="98d51967-19e5-4822-aa19-ef112fbef97f" providerId="ADAL" clId="{3E6D66D8-BA93-2B41-8CB6-BE41E99D4434}" dt="2021-03-10T12:05:29" v="1988" actId="1076"/>
          <ac:picMkLst>
            <pc:docMk/>
            <pc:sldMk cId="910671166" sldId="700"/>
            <ac:picMk id="3" creationId="{0A72947C-EFA3-4B45-ACFF-D21E671472E1}"/>
          </ac:picMkLst>
        </pc:picChg>
      </pc:sldChg>
      <pc:sldChg chg="modSp add mod">
        <pc:chgData name="Elise Gallois" userId="98d51967-19e5-4822-aa19-ef112fbef97f" providerId="ADAL" clId="{3E6D66D8-BA93-2B41-8CB6-BE41E99D4434}" dt="2021-03-10T12:07:07.967" v="2340" actId="1076"/>
        <pc:sldMkLst>
          <pc:docMk/>
          <pc:sldMk cId="2849015228" sldId="701"/>
        </pc:sldMkLst>
        <pc:spChg chg="mod">
          <ac:chgData name="Elise Gallois" userId="98d51967-19e5-4822-aa19-ef112fbef97f" providerId="ADAL" clId="{3E6D66D8-BA93-2B41-8CB6-BE41E99D4434}" dt="2021-03-10T11:41:44.780" v="309" actId="20577"/>
          <ac:spMkLst>
            <pc:docMk/>
            <pc:sldMk cId="2849015228" sldId="701"/>
            <ac:spMk id="2" creationId="{C46A721D-8764-2A45-AA42-F7FA51C865BF}"/>
          </ac:spMkLst>
        </pc:spChg>
        <pc:spChg chg="mod">
          <ac:chgData name="Elise Gallois" userId="98d51967-19e5-4822-aa19-ef112fbef97f" providerId="ADAL" clId="{3E6D66D8-BA93-2B41-8CB6-BE41E99D4434}" dt="2021-03-10T12:07:07.967" v="2340" actId="1076"/>
          <ac:spMkLst>
            <pc:docMk/>
            <pc:sldMk cId="2849015228" sldId="701"/>
            <ac:spMk id="7" creationId="{13F1BE06-D6BA-E344-BE68-471A09686666}"/>
          </ac:spMkLst>
        </pc:spChg>
      </pc:sldChg>
      <pc:sldChg chg="addSp delSp modSp add mod">
        <pc:chgData name="Elise Gallois" userId="98d51967-19e5-4822-aa19-ef112fbef97f" providerId="ADAL" clId="{3E6D66D8-BA93-2B41-8CB6-BE41E99D4434}" dt="2021-03-10T11:59:02.655" v="1866" actId="1076"/>
        <pc:sldMkLst>
          <pc:docMk/>
          <pc:sldMk cId="2006996515" sldId="702"/>
        </pc:sldMkLst>
        <pc:spChg chg="add mod">
          <ac:chgData name="Elise Gallois" userId="98d51967-19e5-4822-aa19-ef112fbef97f" providerId="ADAL" clId="{3E6D66D8-BA93-2B41-8CB6-BE41E99D4434}" dt="2021-03-10T11:52:07.606" v="829" actId="14100"/>
          <ac:spMkLst>
            <pc:docMk/>
            <pc:sldMk cId="2006996515" sldId="702"/>
            <ac:spMk id="6" creationId="{D638F5F9-9FC4-A045-8008-0E20BE33060F}"/>
          </ac:spMkLst>
        </pc:spChg>
        <pc:spChg chg="del mod">
          <ac:chgData name="Elise Gallois" userId="98d51967-19e5-4822-aa19-ef112fbef97f" providerId="ADAL" clId="{3E6D66D8-BA93-2B41-8CB6-BE41E99D4434}" dt="2021-03-10T11:50:54.548" v="617" actId="478"/>
          <ac:spMkLst>
            <pc:docMk/>
            <pc:sldMk cId="2006996515" sldId="702"/>
            <ac:spMk id="7" creationId="{13F1BE06-D6BA-E344-BE68-471A09686666}"/>
          </ac:spMkLst>
        </pc:spChg>
        <pc:spChg chg="add mod">
          <ac:chgData name="Elise Gallois" userId="98d51967-19e5-4822-aa19-ef112fbef97f" providerId="ADAL" clId="{3E6D66D8-BA93-2B41-8CB6-BE41E99D4434}" dt="2021-03-10T11:52:54.506" v="873" actId="1076"/>
          <ac:spMkLst>
            <pc:docMk/>
            <pc:sldMk cId="2006996515" sldId="702"/>
            <ac:spMk id="8" creationId="{43347AEC-811E-3443-A0C8-5918B713BB04}"/>
          </ac:spMkLst>
        </pc:spChg>
        <pc:spChg chg="add mod">
          <ac:chgData name="Elise Gallois" userId="98d51967-19e5-4822-aa19-ef112fbef97f" providerId="ADAL" clId="{3E6D66D8-BA93-2B41-8CB6-BE41E99D4434}" dt="2021-03-10T11:53:07.655" v="908" actId="1076"/>
          <ac:spMkLst>
            <pc:docMk/>
            <pc:sldMk cId="2006996515" sldId="702"/>
            <ac:spMk id="9" creationId="{8F164D54-936B-0849-ABB8-707782F0877C}"/>
          </ac:spMkLst>
        </pc:spChg>
        <pc:spChg chg="add mod">
          <ac:chgData name="Elise Gallois" userId="98d51967-19e5-4822-aa19-ef112fbef97f" providerId="ADAL" clId="{3E6D66D8-BA93-2B41-8CB6-BE41E99D4434}" dt="2021-03-10T11:53:36.548" v="983" actId="1076"/>
          <ac:spMkLst>
            <pc:docMk/>
            <pc:sldMk cId="2006996515" sldId="702"/>
            <ac:spMk id="10" creationId="{CCE4D69B-906D-5C4E-A761-4D1D534A930D}"/>
          </ac:spMkLst>
        </pc:spChg>
        <pc:spChg chg="add mod">
          <ac:chgData name="Elise Gallois" userId="98d51967-19e5-4822-aa19-ef112fbef97f" providerId="ADAL" clId="{3E6D66D8-BA93-2B41-8CB6-BE41E99D4434}" dt="2021-03-10T11:54:43.599" v="1187" actId="20577"/>
          <ac:spMkLst>
            <pc:docMk/>
            <pc:sldMk cId="2006996515" sldId="702"/>
            <ac:spMk id="11" creationId="{7BB071CB-9722-E74B-807B-9C2E8D6A92D3}"/>
          </ac:spMkLst>
        </pc:spChg>
        <pc:spChg chg="add mod">
          <ac:chgData name="Elise Gallois" userId="98d51967-19e5-4822-aa19-ef112fbef97f" providerId="ADAL" clId="{3E6D66D8-BA93-2B41-8CB6-BE41E99D4434}" dt="2021-03-10T11:55:37.437" v="1324" actId="1076"/>
          <ac:spMkLst>
            <pc:docMk/>
            <pc:sldMk cId="2006996515" sldId="702"/>
            <ac:spMk id="12" creationId="{29B6E1E4-7F15-4145-86B2-86AD81998C8D}"/>
          </ac:spMkLst>
        </pc:spChg>
        <pc:spChg chg="add mod">
          <ac:chgData name="Elise Gallois" userId="98d51967-19e5-4822-aa19-ef112fbef97f" providerId="ADAL" clId="{3E6D66D8-BA93-2B41-8CB6-BE41E99D4434}" dt="2021-03-10T11:55:18.566" v="1267" actId="313"/>
          <ac:spMkLst>
            <pc:docMk/>
            <pc:sldMk cId="2006996515" sldId="702"/>
            <ac:spMk id="13" creationId="{CAD6433F-CECA-6648-958C-34BD5DD51797}"/>
          </ac:spMkLst>
        </pc:spChg>
        <pc:spChg chg="add mod">
          <ac:chgData name="Elise Gallois" userId="98d51967-19e5-4822-aa19-ef112fbef97f" providerId="ADAL" clId="{3E6D66D8-BA93-2B41-8CB6-BE41E99D4434}" dt="2021-03-10T11:55:34.763" v="1323" actId="1076"/>
          <ac:spMkLst>
            <pc:docMk/>
            <pc:sldMk cId="2006996515" sldId="702"/>
            <ac:spMk id="14" creationId="{3B829C91-53D3-AC46-AC46-CCD70469565D}"/>
          </ac:spMkLst>
        </pc:spChg>
        <pc:spChg chg="add mod">
          <ac:chgData name="Elise Gallois" userId="98d51967-19e5-4822-aa19-ef112fbef97f" providerId="ADAL" clId="{3E6D66D8-BA93-2B41-8CB6-BE41E99D4434}" dt="2021-03-10T11:56:02.910" v="1356" actId="1076"/>
          <ac:spMkLst>
            <pc:docMk/>
            <pc:sldMk cId="2006996515" sldId="702"/>
            <ac:spMk id="15" creationId="{9792C6AE-3E0C-8447-A2F9-5896D98025B8}"/>
          </ac:spMkLst>
        </pc:spChg>
        <pc:spChg chg="add mod">
          <ac:chgData name="Elise Gallois" userId="98d51967-19e5-4822-aa19-ef112fbef97f" providerId="ADAL" clId="{3E6D66D8-BA93-2B41-8CB6-BE41E99D4434}" dt="2021-03-10T11:57:33.390" v="1676" actId="313"/>
          <ac:spMkLst>
            <pc:docMk/>
            <pc:sldMk cId="2006996515" sldId="702"/>
            <ac:spMk id="16" creationId="{577324C7-4A99-9942-8424-546CC26B268D}"/>
          </ac:spMkLst>
        </pc:spChg>
        <pc:spChg chg="add mod">
          <ac:chgData name="Elise Gallois" userId="98d51967-19e5-4822-aa19-ef112fbef97f" providerId="ADAL" clId="{3E6D66D8-BA93-2B41-8CB6-BE41E99D4434}" dt="2021-03-10T11:58:32.191" v="1817" actId="1076"/>
          <ac:spMkLst>
            <pc:docMk/>
            <pc:sldMk cId="2006996515" sldId="702"/>
            <ac:spMk id="17" creationId="{09982842-86AE-E944-9683-C3B291411563}"/>
          </ac:spMkLst>
        </pc:spChg>
        <pc:spChg chg="add mod">
          <ac:chgData name="Elise Gallois" userId="98d51967-19e5-4822-aa19-ef112fbef97f" providerId="ADAL" clId="{3E6D66D8-BA93-2B41-8CB6-BE41E99D4434}" dt="2021-03-10T11:59:02.655" v="1866" actId="1076"/>
          <ac:spMkLst>
            <pc:docMk/>
            <pc:sldMk cId="2006996515" sldId="702"/>
            <ac:spMk id="18" creationId="{C213CCBD-4A0F-5C44-9A5D-D52DECA34C12}"/>
          </ac:spMkLst>
        </pc:spChg>
      </pc:sldChg>
      <pc:sldChg chg="addSp modSp add mod ord">
        <pc:chgData name="Elise Gallois" userId="98d51967-19e5-4822-aa19-ef112fbef97f" providerId="ADAL" clId="{3E6D66D8-BA93-2B41-8CB6-BE41E99D4434}" dt="2021-03-10T12:01:08.667" v="1951" actId="13926"/>
        <pc:sldMkLst>
          <pc:docMk/>
          <pc:sldMk cId="2684122590" sldId="703"/>
        </pc:sldMkLst>
        <pc:spChg chg="mod">
          <ac:chgData name="Elise Gallois" userId="98d51967-19e5-4822-aa19-ef112fbef97f" providerId="ADAL" clId="{3E6D66D8-BA93-2B41-8CB6-BE41E99D4434}" dt="2021-03-10T11:59:33.627" v="1871" actId="13926"/>
          <ac:spMkLst>
            <pc:docMk/>
            <pc:sldMk cId="2684122590" sldId="703"/>
            <ac:spMk id="6" creationId="{D638F5F9-9FC4-A045-8008-0E20BE33060F}"/>
          </ac:spMkLst>
        </pc:spChg>
        <pc:spChg chg="mod">
          <ac:chgData name="Elise Gallois" userId="98d51967-19e5-4822-aa19-ef112fbef97f" providerId="ADAL" clId="{3E6D66D8-BA93-2B41-8CB6-BE41E99D4434}" dt="2021-03-10T11:59:50.181" v="1874" actId="13926"/>
          <ac:spMkLst>
            <pc:docMk/>
            <pc:sldMk cId="2684122590" sldId="703"/>
            <ac:spMk id="8" creationId="{43347AEC-811E-3443-A0C8-5918B713BB04}"/>
          </ac:spMkLst>
        </pc:spChg>
        <pc:spChg chg="mod">
          <ac:chgData name="Elise Gallois" userId="98d51967-19e5-4822-aa19-ef112fbef97f" providerId="ADAL" clId="{3E6D66D8-BA93-2B41-8CB6-BE41E99D4434}" dt="2021-03-10T12:00:34.483" v="1944" actId="13926"/>
          <ac:spMkLst>
            <pc:docMk/>
            <pc:sldMk cId="2684122590" sldId="703"/>
            <ac:spMk id="9" creationId="{8F164D54-936B-0849-ABB8-707782F0877C}"/>
          </ac:spMkLst>
        </pc:spChg>
        <pc:spChg chg="mod">
          <ac:chgData name="Elise Gallois" userId="98d51967-19e5-4822-aa19-ef112fbef97f" providerId="ADAL" clId="{3E6D66D8-BA93-2B41-8CB6-BE41E99D4434}" dt="2021-03-10T12:00:47.462" v="1946" actId="13926"/>
          <ac:spMkLst>
            <pc:docMk/>
            <pc:sldMk cId="2684122590" sldId="703"/>
            <ac:spMk id="10" creationId="{CCE4D69B-906D-5C4E-A761-4D1D534A930D}"/>
          </ac:spMkLst>
        </pc:spChg>
        <pc:spChg chg="mod">
          <ac:chgData name="Elise Gallois" userId="98d51967-19e5-4822-aa19-ef112fbef97f" providerId="ADAL" clId="{3E6D66D8-BA93-2B41-8CB6-BE41E99D4434}" dt="2021-03-10T11:59:38.261" v="1872" actId="13926"/>
          <ac:spMkLst>
            <pc:docMk/>
            <pc:sldMk cId="2684122590" sldId="703"/>
            <ac:spMk id="11" creationId="{7BB071CB-9722-E74B-807B-9C2E8D6A92D3}"/>
          </ac:spMkLst>
        </pc:spChg>
        <pc:spChg chg="mod">
          <ac:chgData name="Elise Gallois" userId="98d51967-19e5-4822-aa19-ef112fbef97f" providerId="ADAL" clId="{3E6D66D8-BA93-2B41-8CB6-BE41E99D4434}" dt="2021-03-10T12:00:42.233" v="1945" actId="13926"/>
          <ac:spMkLst>
            <pc:docMk/>
            <pc:sldMk cId="2684122590" sldId="703"/>
            <ac:spMk id="14" creationId="{3B829C91-53D3-AC46-AC46-CCD70469565D}"/>
          </ac:spMkLst>
        </pc:spChg>
        <pc:spChg chg="mod">
          <ac:chgData name="Elise Gallois" userId="98d51967-19e5-4822-aa19-ef112fbef97f" providerId="ADAL" clId="{3E6D66D8-BA93-2B41-8CB6-BE41E99D4434}" dt="2021-03-10T12:01:04.944" v="1950" actId="13926"/>
          <ac:spMkLst>
            <pc:docMk/>
            <pc:sldMk cId="2684122590" sldId="703"/>
            <ac:spMk id="15" creationId="{9792C6AE-3E0C-8447-A2F9-5896D98025B8}"/>
          </ac:spMkLst>
        </pc:spChg>
        <pc:spChg chg="mod">
          <ac:chgData name="Elise Gallois" userId="98d51967-19e5-4822-aa19-ef112fbef97f" providerId="ADAL" clId="{3E6D66D8-BA93-2B41-8CB6-BE41E99D4434}" dt="2021-03-10T12:01:08.667" v="1951" actId="13926"/>
          <ac:spMkLst>
            <pc:docMk/>
            <pc:sldMk cId="2684122590" sldId="703"/>
            <ac:spMk id="16" creationId="{577324C7-4A99-9942-8424-546CC26B268D}"/>
          </ac:spMkLst>
        </pc:spChg>
        <pc:spChg chg="mod">
          <ac:chgData name="Elise Gallois" userId="98d51967-19e5-4822-aa19-ef112fbef97f" providerId="ADAL" clId="{3E6D66D8-BA93-2B41-8CB6-BE41E99D4434}" dt="2021-03-10T11:59:43.786" v="1873" actId="13926"/>
          <ac:spMkLst>
            <pc:docMk/>
            <pc:sldMk cId="2684122590" sldId="703"/>
            <ac:spMk id="17" creationId="{09982842-86AE-E944-9683-C3B291411563}"/>
          </ac:spMkLst>
        </pc:spChg>
        <pc:spChg chg="add mod">
          <ac:chgData name="Elise Gallois" userId="98d51967-19e5-4822-aa19-ef112fbef97f" providerId="ADAL" clId="{3E6D66D8-BA93-2B41-8CB6-BE41E99D4434}" dt="2021-03-10T12:00:52.003" v="1949" actId="13926"/>
          <ac:spMkLst>
            <pc:docMk/>
            <pc:sldMk cId="2684122590" sldId="703"/>
            <ac:spMk id="19" creationId="{276AEE85-DB06-6E46-9F21-9C6D40137A22}"/>
          </ac:spMkLst>
        </pc:spChg>
      </pc:sldChg>
      <pc:sldChg chg="addSp delSp modSp add mod">
        <pc:chgData name="Elise Gallois" userId="98d51967-19e5-4822-aa19-ef112fbef97f" providerId="ADAL" clId="{3E6D66D8-BA93-2B41-8CB6-BE41E99D4434}" dt="2021-03-10T12:01:58.802" v="1984" actId="692"/>
        <pc:sldMkLst>
          <pc:docMk/>
          <pc:sldMk cId="4020805706" sldId="704"/>
        </pc:sldMkLst>
        <pc:cxnChg chg="add del mod">
          <ac:chgData name="Elise Gallois" userId="98d51967-19e5-4822-aa19-ef112fbef97f" providerId="ADAL" clId="{3E6D66D8-BA93-2B41-8CB6-BE41E99D4434}" dt="2021-03-10T12:01:46.607" v="1959" actId="21"/>
          <ac:cxnSpMkLst>
            <pc:docMk/>
            <pc:sldMk cId="4020805706" sldId="704"/>
            <ac:cxnSpMk id="7" creationId="{F3105532-F5A8-2342-8C0D-98C1350A5B72}"/>
          </ac:cxnSpMkLst>
        </pc:cxnChg>
        <pc:cxnChg chg="add del mod">
          <ac:chgData name="Elise Gallois" userId="98d51967-19e5-4822-aa19-ef112fbef97f" providerId="ADAL" clId="{3E6D66D8-BA93-2B41-8CB6-BE41E99D4434}" dt="2021-03-10T12:01:46.607" v="1959" actId="21"/>
          <ac:cxnSpMkLst>
            <pc:docMk/>
            <pc:sldMk cId="4020805706" sldId="704"/>
            <ac:cxnSpMk id="20" creationId="{A3A9B8DC-74A6-F446-90E3-4F85D12FA33F}"/>
          </ac:cxnSpMkLst>
        </pc:cxnChg>
        <pc:cxnChg chg="add mod">
          <ac:chgData name="Elise Gallois" userId="98d51967-19e5-4822-aa19-ef112fbef97f" providerId="ADAL" clId="{3E6D66D8-BA93-2B41-8CB6-BE41E99D4434}" dt="2021-03-10T12:01:58.802" v="1984" actId="692"/>
          <ac:cxnSpMkLst>
            <pc:docMk/>
            <pc:sldMk cId="4020805706" sldId="704"/>
            <ac:cxnSpMk id="23" creationId="{DF360A85-724F-B248-8813-225690DF62B7}"/>
          </ac:cxnSpMkLst>
        </pc:cxnChg>
        <pc:cxnChg chg="add mod">
          <ac:chgData name="Elise Gallois" userId="98d51967-19e5-4822-aa19-ef112fbef97f" providerId="ADAL" clId="{3E6D66D8-BA93-2B41-8CB6-BE41E99D4434}" dt="2021-03-10T12:01:58.802" v="1984" actId="692"/>
          <ac:cxnSpMkLst>
            <pc:docMk/>
            <pc:sldMk cId="4020805706" sldId="704"/>
            <ac:cxnSpMk id="24" creationId="{3818719E-D60F-854C-B7B6-AD1CF6B6B30F}"/>
          </ac:cxnSpMkLst>
        </pc:cxnChg>
      </pc:sldChg>
    </pc:docChg>
  </pc:docChgLst>
  <pc:docChgLst>
    <pc:chgData name="GALLOIS Elise" userId="S::s1998373@ed.ac.uk::98d51967-19e5-4822-aa19-ef112fbef97f" providerId="AD" clId="Web-{A2B141D6-FF6A-4C3D-980B-260F9693BD0B}"/>
    <pc:docChg chg="modSld">
      <pc:chgData name="GALLOIS Elise" userId="S::s1998373@ed.ac.uk::98d51967-19e5-4822-aa19-ef112fbef97f" providerId="AD" clId="Web-{A2B141D6-FF6A-4C3D-980B-260F9693BD0B}" dt="2021-03-24T15:02:26.092" v="0"/>
      <pc:docMkLst>
        <pc:docMk/>
      </pc:docMkLst>
      <pc:sldChg chg="delSp">
        <pc:chgData name="GALLOIS Elise" userId="S::s1998373@ed.ac.uk::98d51967-19e5-4822-aa19-ef112fbef97f" providerId="AD" clId="Web-{A2B141D6-FF6A-4C3D-980B-260F9693BD0B}" dt="2021-03-24T15:02:26.092" v="0"/>
        <pc:sldMkLst>
          <pc:docMk/>
          <pc:sldMk cId="2541393777" sldId="697"/>
        </pc:sldMkLst>
        <pc:spChg chg="del">
          <ac:chgData name="GALLOIS Elise" userId="S::s1998373@ed.ac.uk::98d51967-19e5-4822-aa19-ef112fbef97f" providerId="AD" clId="Web-{A2B141D6-FF6A-4C3D-980B-260F9693BD0B}" dt="2021-03-24T15:02:26.092" v="0"/>
          <ac:spMkLst>
            <pc:docMk/>
            <pc:sldMk cId="2541393777" sldId="697"/>
            <ac:spMk id="8" creationId="{73905AE8-55B0-DE4A-B36B-65D31FD9C039}"/>
          </ac:spMkLst>
        </pc:spChg>
      </pc:sldChg>
    </pc:docChg>
  </pc:docChgLst>
  <pc:docChgLst>
    <pc:chgData name="GALLOIS Elise" userId="S::s1998373@ed.ac.uk::98d51967-19e5-4822-aa19-ef112fbef97f" providerId="AD" clId="Web-{4ECA57A7-D8AF-4A96-AF0A-4C7AFACC150C}"/>
    <pc:docChg chg="modSld">
      <pc:chgData name="GALLOIS Elise" userId="S::s1998373@ed.ac.uk::98d51967-19e5-4822-aa19-ef112fbef97f" providerId="AD" clId="Web-{4ECA57A7-D8AF-4A96-AF0A-4C7AFACC150C}" dt="2021-03-24T10:37:29.903" v="2" actId="20577"/>
      <pc:docMkLst>
        <pc:docMk/>
      </pc:docMkLst>
      <pc:sldChg chg="modSp">
        <pc:chgData name="GALLOIS Elise" userId="S::s1998373@ed.ac.uk::98d51967-19e5-4822-aa19-ef112fbef97f" providerId="AD" clId="Web-{4ECA57A7-D8AF-4A96-AF0A-4C7AFACC150C}" dt="2021-03-24T10:37:29.903" v="2" actId="20577"/>
        <pc:sldMkLst>
          <pc:docMk/>
          <pc:sldMk cId="1131244837" sldId="686"/>
        </pc:sldMkLst>
        <pc:spChg chg="mod">
          <ac:chgData name="GALLOIS Elise" userId="S::s1998373@ed.ac.uk::98d51967-19e5-4822-aa19-ef112fbef97f" providerId="AD" clId="Web-{4ECA57A7-D8AF-4A96-AF0A-4C7AFACC150C}" dt="2021-03-24T10:37:29.903" v="2" actId="20577"/>
          <ac:spMkLst>
            <pc:docMk/>
            <pc:sldMk cId="1131244837" sldId="686"/>
            <ac:spMk id="2" creationId="{DBFE0826-C54F-C94B-A170-9C8F94E7258F}"/>
          </ac:spMkLst>
        </pc:spChg>
      </pc:sldChg>
      <pc:sldChg chg="modSp">
        <pc:chgData name="GALLOIS Elise" userId="S::s1998373@ed.ac.uk::98d51967-19e5-4822-aa19-ef112fbef97f" providerId="AD" clId="Web-{4ECA57A7-D8AF-4A96-AF0A-4C7AFACC150C}" dt="2021-03-24T10:36:30.651" v="1" actId="20577"/>
        <pc:sldMkLst>
          <pc:docMk/>
          <pc:sldMk cId="2541393777" sldId="697"/>
        </pc:sldMkLst>
        <pc:spChg chg="mod">
          <ac:chgData name="GALLOIS Elise" userId="S::s1998373@ed.ac.uk::98d51967-19e5-4822-aa19-ef112fbef97f" providerId="AD" clId="Web-{4ECA57A7-D8AF-4A96-AF0A-4C7AFACC150C}" dt="2021-03-24T10:36:30.651" v="1" actId="20577"/>
          <ac:spMkLst>
            <pc:docMk/>
            <pc:sldMk cId="2541393777" sldId="697"/>
            <ac:spMk id="2" creationId="{070919B1-B2D1-40D4-BAB0-B460BDCA57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34C7C-060E-4FAE-8FA5-8DBBE01ADFA7}" type="datetimeFigureOut">
              <a:rPr lang="en-GB"/>
              <a:t>24/03/2021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3F950-2E60-4737-A23C-1158893A0D43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https://www.theguardian.com/tv-and-radio/2020/sep/21/david-tennant-voted-the-peoples-favourite-doctor-who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3F950-2E60-4737-A23C-1158893A0D43}" type="slidenum">
              <a:rPr lang="en-GB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75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https://stackoverflow.com/questions/52870252/decompose-a-time-series-only-in-trend-and-residual-with-python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3F950-2E60-4737-A23C-1158893A0D43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3825-1CC8-5944-A698-C060A1B5E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23050-FB13-1141-88C1-5B7A8B261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B1DD-6444-3849-8532-2D20FDD1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7855-7C14-C040-A878-3ED05FC3D64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100BA-B154-6F41-948B-AE3D3A18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25BDD-7BC6-5341-9A69-BD128B43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93F-AB1D-A941-B43F-12885B33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EE87-893A-484A-9C8F-EDA7583A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2EE45-A5C7-7946-8493-D4B9123EB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564D-24C8-7544-B78F-32AB7109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7855-7C14-C040-A878-3ED05FC3D64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22F5-D87A-0440-97B9-FAAB2CC6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97DA4-6076-CB47-9D2C-C5A74E2E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93F-AB1D-A941-B43F-12885B33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1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61669-D4E7-0548-B950-8876D10DE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2B32C-3278-9E4A-97AB-B8D676D6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B683-10F7-1841-AEEE-14A38D80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7855-7C14-C040-A878-3ED05FC3D64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2508C-5000-7B49-8264-3C275C0E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F993-C4E1-7E4A-9139-72772128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93F-AB1D-A941-B43F-12885B33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57DF-F714-0B4B-ADD8-E8EDED7B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8E6D-144D-414A-8381-D96C21A5D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80DE0-1D8E-AA42-9C69-032C2AB7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7855-7C14-C040-A878-3ED05FC3D64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F8A3-5125-144B-A8A4-CF67B259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256F-772E-EF4C-A5D8-DE1C38F5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93F-AB1D-A941-B43F-12885B33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1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85D0-D989-6F4A-88D3-58CD793D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594F2-1544-6746-918E-3B3ECC77F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C262F-AFDD-B641-AB5B-5D044363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7855-7C14-C040-A878-3ED05FC3D64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B2E5-0AE8-344D-B0EB-E23D60E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5ACC-C7B2-F743-AF8B-EAFBBC2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93F-AB1D-A941-B43F-12885B33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1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F207-5D73-5D48-97BC-F4330A65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36E3-1247-F849-8767-C4A3668C6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ABBC9-91EA-F244-BD09-1D70FFC64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F7022-0F68-6843-B285-824C8469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7855-7C14-C040-A878-3ED05FC3D64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0E8DF-E608-E34E-B8DE-FAFA0742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60A59-455E-464F-8C25-94B0E09B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93F-AB1D-A941-B43F-12885B33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079C-3414-0C4B-863A-51684EF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74C2-2885-A149-9C3D-00050A321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C7A95-2B25-6545-921E-910AA177C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2B48C-0D15-6941-94B8-2B85173F0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F5FE2-1987-2643-9C00-E6FBF84C4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2A45B-D6B8-D949-ADE4-F31EB393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7855-7C14-C040-A878-3ED05FC3D64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5B964-005E-EB47-8B49-F668FA6D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B5089-F451-1348-8679-2D12391D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93F-AB1D-A941-B43F-12885B33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5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A4B9-3C06-AC4F-BB20-1670E72A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F8A66-0D4A-D847-A322-1D267D2E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7855-7C14-C040-A878-3ED05FC3D64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4ADC3-2795-934A-8151-BF8201C4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420F-E0FF-404D-8FF2-3B6EA7EA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93F-AB1D-A941-B43F-12885B33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BC88C-DD2D-0B42-9421-6AB2EE7C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7855-7C14-C040-A878-3ED05FC3D64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7FF16-FC72-F946-B9A1-F0A0F9CC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03F2D-E0DA-114F-AE9C-4FC80234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93F-AB1D-A941-B43F-12885B33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E371-FBE0-A148-BE5B-DDE269BE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6D636-2131-4748-8986-06728FCDA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E98C6-1522-164D-A471-33667B7F2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5FA53-78C0-D54E-B185-416416A7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7855-7C14-C040-A878-3ED05FC3D64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6D4D5-EA4B-894D-8D79-56F0F72E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1BBB-125B-D34C-953E-F59DB5B8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93F-AB1D-A941-B43F-12885B33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9F46-A26A-FF44-964B-DAA5AC81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D5E5A-BFBE-8A41-97D2-6E05AC807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85C90-FAE0-254B-9AD1-80BEC33C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233AB-BFDB-EE41-AD7E-00FC19F5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7855-7C14-C040-A878-3ED05FC3D64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6E684-CB83-2643-B73F-ECF2431D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A73B4-14EE-C146-92B4-D5FB75DF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93F-AB1D-A941-B43F-12885B33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8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3DDEF-7E7A-A642-8275-745FE3A3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6E692-A688-FD4D-82D6-F9C58085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F88A-FBF0-124C-9EED-91C91663F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7855-7C14-C040-A878-3ED05FC3D64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C98DD-9EF1-6348-BDCE-E66B9016B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E221E-B5C2-6642-A8E3-010D966CC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F593F-AB1D-A941-B43F-12885B33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0826-C54F-C94B-A170-9C8F94E7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549" y="-122789"/>
            <a:ext cx="10515600" cy="1325563"/>
          </a:xfrm>
        </p:spPr>
        <p:txBody>
          <a:bodyPr/>
          <a:lstStyle/>
          <a:p>
            <a:r>
              <a:rPr lang="en-US"/>
              <a:t>Time Series – 24th March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52EF9-AE1C-2649-891A-5D218E31B8B2}"/>
              </a:ext>
            </a:extLst>
          </p:cNvPr>
          <p:cNvSpPr/>
          <p:nvPr/>
        </p:nvSpPr>
        <p:spPr>
          <a:xfrm>
            <a:off x="0" y="836712"/>
            <a:ext cx="12192000" cy="169128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Arial (null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4C4AC-1AA0-1A43-A5CD-DE70F200CF8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17" y="0"/>
            <a:ext cx="2638932" cy="1800683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AEE4B94D-8395-4BE8-9ACF-E16DDDBA0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892" y="1315419"/>
            <a:ext cx="6269064" cy="4705027"/>
          </a:xfrm>
          <a:prstGeom prst="rect">
            <a:avLst/>
          </a:prstGeom>
        </p:spPr>
      </p:pic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4620EC9-ED6C-41B0-AEB1-84D0B94EEE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1973" y="3332136"/>
            <a:ext cx="1476560" cy="1012853"/>
          </a:xfrm>
          <a:prstGeom prst="rect">
            <a:avLst/>
          </a:prstGeom>
        </p:spPr>
      </p:pic>
      <p:pic>
        <p:nvPicPr>
          <p:cNvPr id="10" name="Picture 9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6CF04AB9-A586-450E-9E80-124F16A7EC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3532" y="1678983"/>
            <a:ext cx="2638932" cy="180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4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4E0484-20DC-C042-81D6-63F5F00C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a time series?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919B1-B2D1-40D4-BAB0-B460BDCA579C}"/>
              </a:ext>
            </a:extLst>
          </p:cNvPr>
          <p:cNvSpPr txBox="1"/>
          <p:nvPr/>
        </p:nvSpPr>
        <p:spPr>
          <a:xfrm>
            <a:off x="842514" y="1834551"/>
            <a:ext cx="10578859" cy="38940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GB" sz="3200"/>
              <a:t>- Put simply: a visualisation of data that changes across time</a:t>
            </a:r>
            <a:endParaRPr lang="en-US" sz="3200"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GB" sz="3200">
                <a:cs typeface="Calibri"/>
              </a:rPr>
              <a:t>- Most commonly line plots, but often scatter or boxplots too</a:t>
            </a:r>
          </a:p>
          <a:p>
            <a:pPr>
              <a:lnSpc>
                <a:spcPct val="200000"/>
              </a:lnSpc>
            </a:pPr>
            <a:r>
              <a:rPr lang="en-GB" sz="3200">
                <a:cs typeface="Calibri"/>
              </a:rPr>
              <a:t>- A way to analyse seasonal or otherwise cyclical trends</a:t>
            </a:r>
          </a:p>
          <a:p>
            <a:pPr>
              <a:lnSpc>
                <a:spcPct val="200000"/>
              </a:lnSpc>
            </a:pPr>
            <a:r>
              <a:rPr lang="en-GB" sz="3200">
                <a:cs typeface="Calibri"/>
              </a:rPr>
              <a:t>- A dataset that can be used to model forecasts</a:t>
            </a:r>
          </a:p>
        </p:txBody>
      </p:sp>
    </p:spTree>
    <p:extLst>
      <p:ext uri="{BB962C8B-B14F-4D97-AF65-F5344CB8AC3E}">
        <p14:creationId xmlns:p14="http://schemas.microsoft.com/office/powerpoint/2010/main" val="254139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721D-8764-2A45-AA42-F7FA51C8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-160419"/>
            <a:ext cx="10515600" cy="1325563"/>
          </a:xfrm>
        </p:spPr>
        <p:txBody>
          <a:bodyPr/>
          <a:lstStyle/>
          <a:p>
            <a:r>
              <a:rPr lang="en-US"/>
              <a:t>An age old practice</a:t>
            </a:r>
            <a:endParaRPr lang="en-US"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679E22-61F1-DC43-8678-D78CB87C2D87}"/>
              </a:ext>
            </a:extLst>
          </p:cNvPr>
          <p:cNvSpPr/>
          <p:nvPr/>
        </p:nvSpPr>
        <p:spPr>
          <a:xfrm>
            <a:off x="0" y="836712"/>
            <a:ext cx="12192000" cy="169128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Arial (null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C28AA-3759-264F-873F-5DBC88DD00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17" y="0"/>
            <a:ext cx="2638932" cy="1800683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A32BB41-A33D-4E40-8113-4BD901CCE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51" y="1092585"/>
            <a:ext cx="7631501" cy="56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721D-8764-2A45-AA42-F7FA51C8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-135968"/>
            <a:ext cx="10515600" cy="1325563"/>
          </a:xfrm>
        </p:spPr>
        <p:txBody>
          <a:bodyPr/>
          <a:lstStyle/>
          <a:p>
            <a:r>
              <a:rPr lang="en-US"/>
              <a:t>Perhaps the most famous time series: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679E22-61F1-DC43-8678-D78CB87C2D87}"/>
              </a:ext>
            </a:extLst>
          </p:cNvPr>
          <p:cNvSpPr/>
          <p:nvPr/>
        </p:nvSpPr>
        <p:spPr>
          <a:xfrm>
            <a:off x="0" y="836712"/>
            <a:ext cx="12192000" cy="169128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Arial (null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C28AA-3759-264F-873F-5DBC88DD00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17" y="0"/>
            <a:ext cx="2638932" cy="1800683"/>
          </a:xfrm>
          <a:prstGeom prst="rect">
            <a:avLst/>
          </a:prstGeom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FE4160C3-EB9F-43A6-925B-973BC8639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51" y="1710600"/>
            <a:ext cx="7272067" cy="45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1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721D-8764-2A45-AA42-F7FA51C8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-135968"/>
            <a:ext cx="10515600" cy="1325563"/>
          </a:xfrm>
        </p:spPr>
        <p:txBody>
          <a:bodyPr/>
          <a:lstStyle/>
          <a:p>
            <a:r>
              <a:rPr lang="en-US"/>
              <a:t>Useful for non-academic </a:t>
            </a:r>
            <a:r>
              <a:rPr lang="en-US" err="1"/>
              <a:t>visualisation</a:t>
            </a:r>
            <a:r>
              <a:rPr lang="en-US"/>
              <a:t> too!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679E22-61F1-DC43-8678-D78CB87C2D87}"/>
              </a:ext>
            </a:extLst>
          </p:cNvPr>
          <p:cNvSpPr/>
          <p:nvPr/>
        </p:nvSpPr>
        <p:spPr>
          <a:xfrm>
            <a:off x="0" y="836712"/>
            <a:ext cx="12192000" cy="169128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Arial (null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C28AA-3759-264F-873F-5DBC88DD00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17" y="0"/>
            <a:ext cx="2638932" cy="1800683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DB4EB875-26A4-4197-84D4-366F69ADC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51" y="1357880"/>
            <a:ext cx="7588369" cy="51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0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721D-8764-2A45-AA42-F7FA51C8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978" y="-14058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Chronological data at different resolutions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679E22-61F1-DC43-8678-D78CB87C2D87}"/>
              </a:ext>
            </a:extLst>
          </p:cNvPr>
          <p:cNvSpPr/>
          <p:nvPr/>
        </p:nvSpPr>
        <p:spPr>
          <a:xfrm>
            <a:off x="0" y="836712"/>
            <a:ext cx="12192000" cy="169128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Arial (null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C28AA-3759-264F-873F-5DBC88DD00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1151" y="20934"/>
            <a:ext cx="2638932" cy="1800683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961A21F-CE08-4D77-BC8E-C2170962D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13317" y="1263845"/>
            <a:ext cx="7579743" cy="5057954"/>
          </a:xfrm>
        </p:spPr>
      </p:pic>
    </p:spTree>
    <p:extLst>
      <p:ext uri="{BB962C8B-B14F-4D97-AF65-F5344CB8AC3E}">
        <p14:creationId xmlns:p14="http://schemas.microsoft.com/office/powerpoint/2010/main" val="325594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721D-8764-2A45-AA42-F7FA51C8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978" y="-14058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Forecasting!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679E22-61F1-DC43-8678-D78CB87C2D87}"/>
              </a:ext>
            </a:extLst>
          </p:cNvPr>
          <p:cNvSpPr/>
          <p:nvPr/>
        </p:nvSpPr>
        <p:spPr>
          <a:xfrm>
            <a:off x="0" y="836712"/>
            <a:ext cx="12192000" cy="169128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Arial (null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C28AA-3759-264F-873F-5DBC88DD00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1151" y="20934"/>
            <a:ext cx="2638932" cy="1800683"/>
          </a:xfrm>
          <a:prstGeom prst="rect">
            <a:avLst/>
          </a:prstGeom>
        </p:spPr>
      </p:pic>
      <p:pic>
        <p:nvPicPr>
          <p:cNvPr id="3" name="Picture 6" descr="Map&#10;&#10;Description automatically generated">
            <a:extLst>
              <a:ext uri="{FF2B5EF4-FFF2-40B4-BE49-F238E27FC236}">
                <a16:creationId xmlns:a16="http://schemas.microsoft.com/office/drawing/2014/main" id="{E05104DD-9E0A-4259-8AC1-34D0AB1DE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362" y="1312936"/>
            <a:ext cx="8278483" cy="5166657"/>
          </a:xfrm>
          <a:prstGeom prst="rect">
            <a:avLst/>
          </a:prstGeom>
        </p:spPr>
      </p:pic>
      <p:pic>
        <p:nvPicPr>
          <p:cNvPr id="19" name="Picture 18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2450A58-4E88-444F-967B-7AF1486482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6849" y="1961877"/>
            <a:ext cx="1977574" cy="13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9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721D-8764-2A45-AA42-F7FA51C8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978" y="-14058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But really, we mean forecasting like this: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679E22-61F1-DC43-8678-D78CB87C2D87}"/>
              </a:ext>
            </a:extLst>
          </p:cNvPr>
          <p:cNvSpPr/>
          <p:nvPr/>
        </p:nvSpPr>
        <p:spPr>
          <a:xfrm>
            <a:off x="0" y="836712"/>
            <a:ext cx="12192000" cy="169128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Arial (null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C28AA-3759-264F-873F-5DBC88DD00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1151" y="20934"/>
            <a:ext cx="2638932" cy="1800683"/>
          </a:xfrm>
          <a:prstGeom prst="rect">
            <a:avLst/>
          </a:prstGeom>
        </p:spPr>
      </p:pic>
      <p:pic>
        <p:nvPicPr>
          <p:cNvPr id="3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EB4440B-A427-4F04-8D40-D135B4092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47" y="1506029"/>
            <a:ext cx="8882331" cy="50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2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721D-8764-2A45-AA42-F7FA51C8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2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/>
              <a:t>Today’s workshop: </a:t>
            </a:r>
            <a:r>
              <a:rPr lang="en-US" err="1"/>
              <a:t>Analysing</a:t>
            </a:r>
            <a:r>
              <a:rPr lang="en-US"/>
              <a:t> time series data</a:t>
            </a:r>
            <a:br>
              <a:rPr lang="en-GB" b="1" cap="all"/>
            </a:b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BC2D-29E9-5749-B9A6-F29E66472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03" y="353867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Find the tutorial here: </a:t>
            </a:r>
            <a:r>
              <a:rPr lang="en-US">
                <a:ea typeface="+mn-lt"/>
                <a:cs typeface="+mn-lt"/>
              </a:rPr>
              <a:t>https://ourcodingclub.github.io/tutorials/time/</a:t>
            </a:r>
            <a:r>
              <a:rPr lang="en-US"/>
              <a:t>   </a:t>
            </a:r>
          </a:p>
          <a:p>
            <a:r>
              <a:rPr lang="en-US"/>
              <a:t>Work through the tutorial in your own time, we’re not testing you!</a:t>
            </a:r>
          </a:p>
          <a:p>
            <a:r>
              <a:rPr lang="en-US"/>
              <a:t>Any questions, ask in the chat box or over zoom to your tutor in the breakout room.</a:t>
            </a:r>
          </a:p>
          <a:p>
            <a:r>
              <a:rPr lang="en-US"/>
              <a:t>If you see a question in the chat box that you can help somebody else with, feel free to answer.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679E22-61F1-DC43-8678-D78CB87C2D87}"/>
              </a:ext>
            </a:extLst>
          </p:cNvPr>
          <p:cNvSpPr/>
          <p:nvPr/>
        </p:nvSpPr>
        <p:spPr>
          <a:xfrm>
            <a:off x="0" y="836712"/>
            <a:ext cx="12192000" cy="169128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Arial (null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C28AA-3759-264F-873F-5DBC88DD00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17" y="0"/>
            <a:ext cx="2638932" cy="180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0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7B46707D92814D8F5A0FFB720EF9E2" ma:contentTypeVersion="2" ma:contentTypeDescription="Create a new document." ma:contentTypeScope="" ma:versionID="09ca23ca901dff22f50e1d746b5a721c">
  <xsd:schema xmlns:xsd="http://www.w3.org/2001/XMLSchema" xmlns:xs="http://www.w3.org/2001/XMLSchema" xmlns:p="http://schemas.microsoft.com/office/2006/metadata/properties" xmlns:ns2="c0fe896d-fcd4-419b-902a-e73252940897" targetNamespace="http://schemas.microsoft.com/office/2006/metadata/properties" ma:root="true" ma:fieldsID="34a7708f340ad8f25bdd2e598e4cf666" ns2:_="">
    <xsd:import namespace="c0fe896d-fcd4-419b-902a-e732529408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e896d-fcd4-419b-902a-e732529408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ED26C1-8B4F-4B32-B099-319D9B4ACD96}">
  <ds:schemaRefs>
    <ds:schemaRef ds:uri="c0fe896d-fcd4-419b-902a-e732529408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07AF7C-2328-4D75-B33C-8B7849A1B0AD}">
  <ds:schemaRefs>
    <ds:schemaRef ds:uri="c0fe896d-fcd4-419b-902a-e732529408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B206BC-366A-4761-9B61-C89B58344F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Time Series – 24th March 2021</vt:lpstr>
      <vt:lpstr>What is a time series?</vt:lpstr>
      <vt:lpstr>An age old practice</vt:lpstr>
      <vt:lpstr>Perhaps the most famous time series:</vt:lpstr>
      <vt:lpstr>Useful for non-academic visualisation too!</vt:lpstr>
      <vt:lpstr>Chronological data at different resolutions</vt:lpstr>
      <vt:lpstr>Forecasting!</vt:lpstr>
      <vt:lpstr>But really, we mean forecasting like this:</vt:lpstr>
      <vt:lpstr>Today’s workshop: Analysing time series data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reproducible research?</dc:title>
  <dc:creator>Elise Gallois</dc:creator>
  <cp:revision>1</cp:revision>
  <dcterms:created xsi:type="dcterms:W3CDTF">2021-01-23T22:08:22Z</dcterms:created>
  <dcterms:modified xsi:type="dcterms:W3CDTF">2021-03-24T15:02:27Z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0x010100927B46707D92814D8F5A0FFB720EF9E2</vt:lpwstr>
  </property>
</Properties>
</file>