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73" r:id="rId7"/>
    <p:sldId id="274" r:id="rId8"/>
    <p:sldId id="282" r:id="rId9"/>
    <p:sldId id="275" r:id="rId10"/>
    <p:sldId id="269" r:id="rId11"/>
    <p:sldId id="276" r:id="rId12"/>
    <p:sldId id="277" r:id="rId13"/>
    <p:sldId id="270" r:id="rId14"/>
    <p:sldId id="278" r:id="rId15"/>
    <p:sldId id="272" r:id="rId16"/>
    <p:sldId id="271" r:id="rId17"/>
    <p:sldId id="27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52ACA-6FA7-492C-9520-531490FF53A8}" v="33" dt="2021-11-10T10:50:46.975"/>
    <p1510:client id="{2A8A0755-4ED0-4A99-9D64-B7EF81934813}" v="781" dt="2021-11-09T14:43:50.841"/>
    <p1510:client id="{32F9C57B-7C62-485E-AD13-7AD14DD6BE77}" v="444" dt="2021-04-14T13:32:38.104"/>
    <p1510:client id="{3E75AD07-4FA3-483D-B365-E52566C63626}" v="21" dt="2021-11-09T15:10:23.116"/>
    <p1510:client id="{5D3FD037-63D2-4E11-B0FD-2C1FD5F7567A}" v="4" dt="2021-04-14T10:43:51.940"/>
    <p1510:client id="{994EE3DB-40C4-480A-B735-7A594A597C6D}" v="50" dt="2021-11-10T14:47:08.667"/>
    <p1510:client id="{9E98295E-290E-4390-AC8E-4A05E6BB5EB5}" v="338" dt="2021-11-08T21:22:55.499"/>
    <p1510:client id="{BE51AF5F-368D-4D9F-A8E9-F19F417F3EFC}" v="1" dt="2021-11-10T13:59:0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2F9C57B-7C62-485E-AD13-7AD14DD6BE77}"/>
    <pc:docChg chg="modSld">
      <pc:chgData name="" userId="" providerId="" clId="Web-{32F9C57B-7C62-485E-AD13-7AD14DD6BE77}" dt="2021-04-14T13:16:08.067" v="11" actId="20577"/>
      <pc:docMkLst>
        <pc:docMk/>
      </pc:docMkLst>
      <pc:sldChg chg="modSp">
        <pc:chgData name="" userId="" providerId="" clId="Web-{32F9C57B-7C62-485E-AD13-7AD14DD6BE77}" dt="2021-04-14T13:16:08.067" v="11" actId="20577"/>
        <pc:sldMkLst>
          <pc:docMk/>
          <pc:sldMk cId="1686422779" sldId="256"/>
        </pc:sldMkLst>
        <pc:spChg chg="mod">
          <ac:chgData name="" userId="" providerId="" clId="Web-{32F9C57B-7C62-485E-AD13-7AD14DD6BE77}" dt="2021-04-14T13:16:08.067" v="11" actId="20577"/>
          <ac:spMkLst>
            <pc:docMk/>
            <pc:sldMk cId="1686422779" sldId="256"/>
            <ac:spMk id="2" creationId="{5EBAD5EF-E61C-A74C-B1C0-6DFDD218D09B}"/>
          </ac:spMkLst>
        </pc:spChg>
      </pc:sldChg>
    </pc:docChg>
  </pc:docChgLst>
  <pc:docChgLst>
    <pc:chgData name="GALLOIS Elise" userId="S::s1998373@ed.ac.uk::98d51967-19e5-4822-aa19-ef112fbef97f" providerId="AD" clId="Web-{994EE3DB-40C4-480A-B735-7A594A597C6D}"/>
    <pc:docChg chg="addSld delSld modSld">
      <pc:chgData name="GALLOIS Elise" userId="S::s1998373@ed.ac.uk::98d51967-19e5-4822-aa19-ef112fbef97f" providerId="AD" clId="Web-{994EE3DB-40C4-480A-B735-7A594A597C6D}" dt="2021-11-10T14:47:08.667" v="47"/>
      <pc:docMkLst>
        <pc:docMk/>
      </pc:docMkLst>
      <pc:sldChg chg="modSp">
        <pc:chgData name="GALLOIS Elise" userId="S::s1998373@ed.ac.uk::98d51967-19e5-4822-aa19-ef112fbef97f" providerId="AD" clId="Web-{994EE3DB-40C4-480A-B735-7A594A597C6D}" dt="2021-11-10T14:23:46.364" v="15" actId="20577"/>
        <pc:sldMkLst>
          <pc:docMk/>
          <pc:sldMk cId="1686422779" sldId="256"/>
        </pc:sldMkLst>
        <pc:spChg chg="mod">
          <ac:chgData name="GALLOIS Elise" userId="S::s1998373@ed.ac.uk::98d51967-19e5-4822-aa19-ef112fbef97f" providerId="AD" clId="Web-{994EE3DB-40C4-480A-B735-7A594A597C6D}" dt="2021-11-10T14:23:46.364" v="15" actId="20577"/>
          <ac:spMkLst>
            <pc:docMk/>
            <pc:sldMk cId="1686422779" sldId="256"/>
            <ac:spMk id="2" creationId="{5EBAD5EF-E61C-A74C-B1C0-6DFDD218D09B}"/>
          </ac:spMkLst>
        </pc:spChg>
      </pc:sldChg>
      <pc:sldChg chg="addSp delSp modSp">
        <pc:chgData name="GALLOIS Elise" userId="S::s1998373@ed.ac.uk::98d51967-19e5-4822-aa19-ef112fbef97f" providerId="AD" clId="Web-{994EE3DB-40C4-480A-B735-7A594A597C6D}" dt="2021-11-10T14:38:55.622" v="23" actId="1076"/>
        <pc:sldMkLst>
          <pc:docMk/>
          <pc:sldMk cId="2987009370" sldId="275"/>
        </pc:sldMkLst>
        <pc:spChg chg="del">
          <ac:chgData name="GALLOIS Elise" userId="S::s1998373@ed.ac.uk::98d51967-19e5-4822-aa19-ef112fbef97f" providerId="AD" clId="Web-{994EE3DB-40C4-480A-B735-7A594A597C6D}" dt="2021-11-10T14:38:45.966" v="17"/>
          <ac:spMkLst>
            <pc:docMk/>
            <pc:sldMk cId="2987009370" sldId="275"/>
            <ac:spMk id="2" creationId="{8304BE03-AC4C-4FD6-A5E4-F3B5BA189D76}"/>
          </ac:spMkLst>
        </pc:spChg>
        <pc:spChg chg="del">
          <ac:chgData name="GALLOIS Elise" userId="S::s1998373@ed.ac.uk::98d51967-19e5-4822-aa19-ef112fbef97f" providerId="AD" clId="Web-{994EE3DB-40C4-480A-B735-7A594A597C6D}" dt="2021-11-10T14:38:44.857" v="16"/>
          <ac:spMkLst>
            <pc:docMk/>
            <pc:sldMk cId="2987009370" sldId="275"/>
            <ac:spMk id="3" creationId="{B64D3964-11E7-41D6-B8B4-FAB6109DD5AA}"/>
          </ac:spMkLst>
        </pc:spChg>
        <pc:spChg chg="add del mod">
          <ac:chgData name="GALLOIS Elise" userId="S::s1998373@ed.ac.uk::98d51967-19e5-4822-aa19-ef112fbef97f" providerId="AD" clId="Web-{994EE3DB-40C4-480A-B735-7A594A597C6D}" dt="2021-11-10T14:38:47.200" v="18"/>
          <ac:spMkLst>
            <pc:docMk/>
            <pc:sldMk cId="2987009370" sldId="275"/>
            <ac:spMk id="5" creationId="{E94227AC-6B2D-4A7C-9E5B-14ABE1B6AE77}"/>
          </ac:spMkLst>
        </pc:spChg>
        <pc:picChg chg="add mod">
          <ac:chgData name="GALLOIS Elise" userId="S::s1998373@ed.ac.uk::98d51967-19e5-4822-aa19-ef112fbef97f" providerId="AD" clId="Web-{994EE3DB-40C4-480A-B735-7A594A597C6D}" dt="2021-11-10T14:38:55.622" v="23" actId="1076"/>
          <ac:picMkLst>
            <pc:docMk/>
            <pc:sldMk cId="2987009370" sldId="275"/>
            <ac:picMk id="6" creationId="{DA5825AA-1EEA-40BA-B4F9-BE5A0590535E}"/>
          </ac:picMkLst>
        </pc:picChg>
      </pc:sldChg>
      <pc:sldChg chg="addSp delSp">
        <pc:chgData name="GALLOIS Elise" userId="S::s1998373@ed.ac.uk::98d51967-19e5-4822-aa19-ef112fbef97f" providerId="AD" clId="Web-{994EE3DB-40C4-480A-B735-7A594A597C6D}" dt="2021-11-10T14:47:08.667" v="47"/>
        <pc:sldMkLst>
          <pc:docMk/>
          <pc:sldMk cId="3142599005" sldId="279"/>
        </pc:sldMkLst>
        <pc:spChg chg="del">
          <ac:chgData name="GALLOIS Elise" userId="S::s1998373@ed.ac.uk::98d51967-19e5-4822-aa19-ef112fbef97f" providerId="AD" clId="Web-{994EE3DB-40C4-480A-B735-7A594A597C6D}" dt="2021-11-10T14:47:08.667" v="47"/>
          <ac:spMkLst>
            <pc:docMk/>
            <pc:sldMk cId="3142599005" sldId="279"/>
            <ac:spMk id="3" creationId="{11F39C54-F195-4218-9ED6-186D0CF7EF06}"/>
          </ac:spMkLst>
        </pc:spChg>
        <pc:spChg chg="add">
          <ac:chgData name="GALLOIS Elise" userId="S::s1998373@ed.ac.uk::98d51967-19e5-4822-aa19-ef112fbef97f" providerId="AD" clId="Web-{994EE3DB-40C4-480A-B735-7A594A597C6D}" dt="2021-11-10T14:47:07.448" v="46"/>
          <ac:spMkLst>
            <pc:docMk/>
            <pc:sldMk cId="3142599005" sldId="279"/>
            <ac:spMk id="5" creationId="{34471F40-D165-4B1D-94D2-61E925E52938}"/>
          </ac:spMkLst>
        </pc:spChg>
      </pc:sldChg>
      <pc:sldChg chg="del">
        <pc:chgData name="GALLOIS Elise" userId="S::s1998373@ed.ac.uk::98d51967-19e5-4822-aa19-ef112fbef97f" providerId="AD" clId="Web-{994EE3DB-40C4-480A-B735-7A594A597C6D}" dt="2021-11-10T14:47:00.088" v="44"/>
        <pc:sldMkLst>
          <pc:docMk/>
          <pc:sldMk cId="1642583034" sldId="280"/>
        </pc:sldMkLst>
      </pc:sldChg>
      <pc:sldChg chg="del">
        <pc:chgData name="GALLOIS Elise" userId="S::s1998373@ed.ac.uk::98d51967-19e5-4822-aa19-ef112fbef97f" providerId="AD" clId="Web-{994EE3DB-40C4-480A-B735-7A594A597C6D}" dt="2021-11-10T14:47:01.073" v="45"/>
        <pc:sldMkLst>
          <pc:docMk/>
          <pc:sldMk cId="4201811338" sldId="281"/>
        </pc:sldMkLst>
      </pc:sldChg>
      <pc:sldChg chg="addSp delSp modSp new">
        <pc:chgData name="GALLOIS Elise" userId="S::s1998373@ed.ac.uk::98d51967-19e5-4822-aa19-ef112fbef97f" providerId="AD" clId="Web-{994EE3DB-40C4-480A-B735-7A594A597C6D}" dt="2021-11-10T14:46:48.369" v="43" actId="1076"/>
        <pc:sldMkLst>
          <pc:docMk/>
          <pc:sldMk cId="3156837762" sldId="282"/>
        </pc:sldMkLst>
        <pc:spChg chg="del">
          <ac:chgData name="GALLOIS Elise" userId="S::s1998373@ed.ac.uk::98d51967-19e5-4822-aa19-ef112fbef97f" providerId="AD" clId="Web-{994EE3DB-40C4-480A-B735-7A594A597C6D}" dt="2021-11-10T14:45:40.414" v="25"/>
          <ac:spMkLst>
            <pc:docMk/>
            <pc:sldMk cId="3156837762" sldId="282"/>
            <ac:spMk id="3" creationId="{348C264A-C8B6-462F-B35A-0A39B013C3E4}"/>
          </ac:spMkLst>
        </pc:spChg>
        <pc:spChg chg="add mod">
          <ac:chgData name="GALLOIS Elise" userId="S::s1998373@ed.ac.uk::98d51967-19e5-4822-aa19-ef112fbef97f" providerId="AD" clId="Web-{994EE3DB-40C4-480A-B735-7A594A597C6D}" dt="2021-11-10T14:46:48.369" v="43" actId="1076"/>
          <ac:spMkLst>
            <pc:docMk/>
            <pc:sldMk cId="3156837762" sldId="282"/>
            <ac:spMk id="5" creationId="{9735220E-B9D7-4217-AB9B-AD098B431592}"/>
          </ac:spMkLst>
        </pc:spChg>
        <pc:picChg chg="add mod ord">
          <ac:chgData name="GALLOIS Elise" userId="S::s1998373@ed.ac.uk::98d51967-19e5-4822-aa19-ef112fbef97f" providerId="AD" clId="Web-{994EE3DB-40C4-480A-B735-7A594A597C6D}" dt="2021-11-10T14:46:34.791" v="40" actId="1076"/>
          <ac:picMkLst>
            <pc:docMk/>
            <pc:sldMk cId="3156837762" sldId="282"/>
            <ac:picMk id="4" creationId="{5B90F51B-46FF-4B0B-A94E-8BE61991DBBF}"/>
          </ac:picMkLst>
        </pc:picChg>
        <pc:picChg chg="add mod">
          <ac:chgData name="GALLOIS Elise" userId="S::s1998373@ed.ac.uk::98d51967-19e5-4822-aa19-ef112fbef97f" providerId="AD" clId="Web-{994EE3DB-40C4-480A-B735-7A594A597C6D}" dt="2021-11-10T14:46:36.963" v="41" actId="1076"/>
          <ac:picMkLst>
            <pc:docMk/>
            <pc:sldMk cId="3156837762" sldId="282"/>
            <ac:picMk id="6" creationId="{9E6A30D9-D8A0-41A7-AC4E-783C9D61DCD7}"/>
          </ac:picMkLst>
        </pc:picChg>
        <pc:picChg chg="add mod">
          <ac:chgData name="GALLOIS Elise" userId="S::s1998373@ed.ac.uk::98d51967-19e5-4822-aa19-ef112fbef97f" providerId="AD" clId="Web-{994EE3DB-40C4-480A-B735-7A594A597C6D}" dt="2021-11-10T14:46:31.213" v="38" actId="14100"/>
          <ac:picMkLst>
            <pc:docMk/>
            <pc:sldMk cId="3156837762" sldId="282"/>
            <ac:picMk id="7" creationId="{2B6B2E0E-EC29-4619-99A4-BBB7C413ADE6}"/>
          </ac:picMkLst>
        </pc:picChg>
      </pc:sldChg>
    </pc:docChg>
  </pc:docChgLst>
  <pc:docChgLst>
    <pc:chgData name="GALLOIS Elise" userId="S::s1998373@ed.ac.uk::98d51967-19e5-4822-aa19-ef112fbef97f" providerId="AD" clId="Web-{2A8A0755-4ED0-4A99-9D64-B7EF81934813}"/>
    <pc:docChg chg="modSld">
      <pc:chgData name="GALLOIS Elise" userId="S::s1998373@ed.ac.uk::98d51967-19e5-4822-aa19-ef112fbef97f" providerId="AD" clId="Web-{2A8A0755-4ED0-4A99-9D64-B7EF81934813}" dt="2021-11-09T14:43:50.841" v="680" actId="20577"/>
      <pc:docMkLst>
        <pc:docMk/>
      </pc:docMkLst>
      <pc:sldChg chg="addSp delSp modSp mod setBg">
        <pc:chgData name="GALLOIS Elise" userId="S::s1998373@ed.ac.uk::98d51967-19e5-4822-aa19-ef112fbef97f" providerId="AD" clId="Web-{2A8A0755-4ED0-4A99-9D64-B7EF81934813}" dt="2021-11-09T14:28:19.441" v="521"/>
        <pc:sldMkLst>
          <pc:docMk/>
          <pc:sldMk cId="2569425704" sldId="257"/>
        </pc:sldMkLst>
        <pc:spChg chg="mod">
          <ac:chgData name="GALLOIS Elise" userId="S::s1998373@ed.ac.uk::98d51967-19e5-4822-aa19-ef112fbef97f" providerId="AD" clId="Web-{2A8A0755-4ED0-4A99-9D64-B7EF81934813}" dt="2021-11-09T14:28:19.441" v="521"/>
          <ac:spMkLst>
            <pc:docMk/>
            <pc:sldMk cId="2569425704" sldId="257"/>
            <ac:spMk id="2" creationId="{82B22D8D-7F00-2A47-847B-B50C53B65F93}"/>
          </ac:spMkLst>
        </pc:spChg>
        <pc:spChg chg="add del">
          <ac:chgData name="GALLOIS Elise" userId="S::s1998373@ed.ac.uk::98d51967-19e5-4822-aa19-ef112fbef97f" providerId="AD" clId="Web-{2A8A0755-4ED0-4A99-9D64-B7EF81934813}" dt="2021-11-09T14:28:19.441" v="520"/>
          <ac:spMkLst>
            <pc:docMk/>
            <pc:sldMk cId="2569425704" sldId="257"/>
            <ac:spMk id="27" creationId="{3E443FD7-A66B-4AA0-872D-B088B9BC5F17}"/>
          </ac:spMkLst>
        </pc:spChg>
        <pc:spChg chg="add del">
          <ac:chgData name="GALLOIS Elise" userId="S::s1998373@ed.ac.uk::98d51967-19e5-4822-aa19-ef112fbef97f" providerId="AD" clId="Web-{2A8A0755-4ED0-4A99-9D64-B7EF81934813}" dt="2021-11-09T14:28:19.441" v="520"/>
          <ac:spMkLst>
            <pc:docMk/>
            <pc:sldMk cId="2569425704" sldId="257"/>
            <ac:spMk id="28" creationId="{C04BE0EF-3561-49B4-9A29-F283168A91C7}"/>
          </ac:spMkLst>
        </pc:spChg>
        <pc:picChg chg="add mod">
          <ac:chgData name="GALLOIS Elise" userId="S::s1998373@ed.ac.uk::98d51967-19e5-4822-aa19-ef112fbef97f" providerId="AD" clId="Web-{2A8A0755-4ED0-4A99-9D64-B7EF81934813}" dt="2021-11-09T14:28:19.441" v="521"/>
          <ac:picMkLst>
            <pc:docMk/>
            <pc:sldMk cId="2569425704" sldId="257"/>
            <ac:picMk id="4" creationId="{1440F025-7864-4B31-B279-C11A7803D920}"/>
          </ac:picMkLst>
        </pc:picChg>
      </pc:sldChg>
      <pc:sldChg chg="modSp">
        <pc:chgData name="GALLOIS Elise" userId="S::s1998373@ed.ac.uk::98d51967-19e5-4822-aa19-ef112fbef97f" providerId="AD" clId="Web-{2A8A0755-4ED0-4A99-9D64-B7EF81934813}" dt="2021-11-09T14:43:50.841" v="680" actId="20577"/>
        <pc:sldMkLst>
          <pc:docMk/>
          <pc:sldMk cId="4255288290" sldId="267"/>
        </pc:sldMkLst>
        <pc:spChg chg="mod">
          <ac:chgData name="GALLOIS Elise" userId="S::s1998373@ed.ac.uk::98d51967-19e5-4822-aa19-ef112fbef97f" providerId="AD" clId="Web-{2A8A0755-4ED0-4A99-9D64-B7EF81934813}" dt="2021-11-09T14:43:50.841" v="680" actId="20577"/>
          <ac:spMkLst>
            <pc:docMk/>
            <pc:sldMk cId="4255288290" sldId="267"/>
            <ac:spMk id="3" creationId="{41593AF8-CF2A-D145-B26D-3D4C7006D986}"/>
          </ac:spMkLst>
        </pc:spChg>
      </pc:sldChg>
      <pc:sldChg chg="addSp delSp modSp">
        <pc:chgData name="GALLOIS Elise" userId="S::s1998373@ed.ac.uk::98d51967-19e5-4822-aa19-ef112fbef97f" providerId="AD" clId="Web-{2A8A0755-4ED0-4A99-9D64-B7EF81934813}" dt="2021-11-09T14:42:39.261" v="679" actId="1076"/>
        <pc:sldMkLst>
          <pc:docMk/>
          <pc:sldMk cId="2115736035" sldId="272"/>
        </pc:sldMkLst>
        <pc:spChg chg="mod">
          <ac:chgData name="GALLOIS Elise" userId="S::s1998373@ed.ac.uk::98d51967-19e5-4822-aa19-ef112fbef97f" providerId="AD" clId="Web-{2A8A0755-4ED0-4A99-9D64-B7EF81934813}" dt="2021-11-09T14:38:18.160" v="533" actId="20577"/>
          <ac:spMkLst>
            <pc:docMk/>
            <pc:sldMk cId="2115736035" sldId="272"/>
            <ac:spMk id="2" creationId="{2FC27F13-ECFE-4795-A8F8-A393046CB48C}"/>
          </ac:spMkLst>
        </pc:spChg>
        <pc:spChg chg="del">
          <ac:chgData name="GALLOIS Elise" userId="S::s1998373@ed.ac.uk::98d51967-19e5-4822-aa19-ef112fbef97f" providerId="AD" clId="Web-{2A8A0755-4ED0-4A99-9D64-B7EF81934813}" dt="2021-11-09T14:38:19.176" v="534"/>
          <ac:spMkLst>
            <pc:docMk/>
            <pc:sldMk cId="2115736035" sldId="272"/>
            <ac:spMk id="3" creationId="{20F74465-3A46-4510-9764-CCD2E7F21B89}"/>
          </ac:spMkLst>
        </pc:spChg>
        <pc:spChg chg="add mod">
          <ac:chgData name="GALLOIS Elise" userId="S::s1998373@ed.ac.uk::98d51967-19e5-4822-aa19-ef112fbef97f" providerId="AD" clId="Web-{2A8A0755-4ED0-4A99-9D64-B7EF81934813}" dt="2021-11-09T14:42:07.260" v="676" actId="1076"/>
          <ac:spMkLst>
            <pc:docMk/>
            <pc:sldMk cId="2115736035" sldId="272"/>
            <ac:spMk id="5" creationId="{AC93925B-9668-4103-8B30-263EE09EB6E6}"/>
          </ac:spMkLst>
        </pc:spChg>
        <pc:spChg chg="add del">
          <ac:chgData name="GALLOIS Elise" userId="S::s1998373@ed.ac.uk::98d51967-19e5-4822-aa19-ef112fbef97f" providerId="AD" clId="Web-{2A8A0755-4ED0-4A99-9D64-B7EF81934813}" dt="2021-11-09T14:39:09.052" v="548"/>
          <ac:spMkLst>
            <pc:docMk/>
            <pc:sldMk cId="2115736035" sldId="272"/>
            <ac:spMk id="6" creationId="{1EA0CBB2-66BF-4662-8F65-8A087D871B50}"/>
          </ac:spMkLst>
        </pc:spChg>
        <pc:spChg chg="add mod">
          <ac:chgData name="GALLOIS Elise" userId="S::s1998373@ed.ac.uk::98d51967-19e5-4822-aa19-ef112fbef97f" providerId="AD" clId="Web-{2A8A0755-4ED0-4A99-9D64-B7EF81934813}" dt="2021-11-09T14:42:32.745" v="677" actId="1076"/>
          <ac:spMkLst>
            <pc:docMk/>
            <pc:sldMk cId="2115736035" sldId="272"/>
            <ac:spMk id="7" creationId="{0036C2EE-A1F6-4B1E-9EDD-646CB6CB9159}"/>
          </ac:spMkLst>
        </pc:spChg>
        <pc:spChg chg="add mod">
          <ac:chgData name="GALLOIS Elise" userId="S::s1998373@ed.ac.uk::98d51967-19e5-4822-aa19-ef112fbef97f" providerId="AD" clId="Web-{2A8A0755-4ED0-4A99-9D64-B7EF81934813}" dt="2021-11-09T14:42:39.261" v="679" actId="1076"/>
          <ac:spMkLst>
            <pc:docMk/>
            <pc:sldMk cId="2115736035" sldId="272"/>
            <ac:spMk id="8" creationId="{01A6EA51-EB9E-40CF-A66C-7719F1E5EAFE}"/>
          </ac:spMkLst>
        </pc:spChg>
        <pc:spChg chg="add del">
          <ac:chgData name="GALLOIS Elise" userId="S::s1998373@ed.ac.uk::98d51967-19e5-4822-aa19-ef112fbef97f" providerId="AD" clId="Web-{2A8A0755-4ED0-4A99-9D64-B7EF81934813}" dt="2021-11-09T14:39:45.959" v="563"/>
          <ac:spMkLst>
            <pc:docMk/>
            <pc:sldMk cId="2115736035" sldId="272"/>
            <ac:spMk id="9" creationId="{61AB2488-B736-46EA-B34E-07B9A414C24E}"/>
          </ac:spMkLst>
        </pc:spChg>
        <pc:spChg chg="add mod">
          <ac:chgData name="GALLOIS Elise" userId="S::s1998373@ed.ac.uk::98d51967-19e5-4822-aa19-ef112fbef97f" providerId="AD" clId="Web-{2A8A0755-4ED0-4A99-9D64-B7EF81934813}" dt="2021-11-09T14:42:35.886" v="678" actId="1076"/>
          <ac:spMkLst>
            <pc:docMk/>
            <pc:sldMk cId="2115736035" sldId="272"/>
            <ac:spMk id="10" creationId="{ACFD5A8D-C94A-452D-9850-3447587BE2D6}"/>
          </ac:spMkLst>
        </pc:spChg>
        <pc:picChg chg="add mod">
          <ac:chgData name="GALLOIS Elise" userId="S::s1998373@ed.ac.uk::98d51967-19e5-4822-aa19-ef112fbef97f" providerId="AD" clId="Web-{2A8A0755-4ED0-4A99-9D64-B7EF81934813}" dt="2021-11-09T14:42:00.900" v="675" actId="1076"/>
          <ac:picMkLst>
            <pc:docMk/>
            <pc:sldMk cId="2115736035" sldId="272"/>
            <ac:picMk id="4" creationId="{31E644E5-91D5-4F48-A700-EAA703EA7AC7}"/>
          </ac:picMkLst>
        </pc:picChg>
      </pc:sldChg>
      <pc:sldChg chg="addSp delSp modSp">
        <pc:chgData name="GALLOIS Elise" userId="S::s1998373@ed.ac.uk::98d51967-19e5-4822-aa19-ef112fbef97f" providerId="AD" clId="Web-{2A8A0755-4ED0-4A99-9D64-B7EF81934813}" dt="2021-11-09T14:28:08.581" v="517" actId="1076"/>
        <pc:sldMkLst>
          <pc:docMk/>
          <pc:sldMk cId="3614622515" sldId="273"/>
        </pc:sldMkLst>
        <pc:spChg chg="mod">
          <ac:chgData name="GALLOIS Elise" userId="S::s1998373@ed.ac.uk::98d51967-19e5-4822-aa19-ef112fbef97f" providerId="AD" clId="Web-{2A8A0755-4ED0-4A99-9D64-B7EF81934813}" dt="2021-11-09T14:16:12.719" v="69" actId="1076"/>
          <ac:spMkLst>
            <pc:docMk/>
            <pc:sldMk cId="3614622515" sldId="273"/>
            <ac:spMk id="2" creationId="{F98F503F-6B62-4183-A667-278CF1EF14A7}"/>
          </ac:spMkLst>
        </pc:spChg>
        <pc:spChg chg="del mod">
          <ac:chgData name="GALLOIS Elise" userId="S::s1998373@ed.ac.uk::98d51967-19e5-4822-aa19-ef112fbef97f" providerId="AD" clId="Web-{2A8A0755-4ED0-4A99-9D64-B7EF81934813}" dt="2021-11-09T14:15:35.593" v="67"/>
          <ac:spMkLst>
            <pc:docMk/>
            <pc:sldMk cId="3614622515" sldId="273"/>
            <ac:spMk id="3" creationId="{F465B69E-2BC7-4F06-B8D6-41FBE1AC004E}"/>
          </ac:spMkLst>
        </pc:spChg>
        <pc:spChg chg="add mod">
          <ac:chgData name="GALLOIS Elise" userId="S::s1998373@ed.ac.uk::98d51967-19e5-4822-aa19-ef112fbef97f" providerId="AD" clId="Web-{2A8A0755-4ED0-4A99-9D64-B7EF81934813}" dt="2021-11-09T14:16:12.906" v="73" actId="1076"/>
          <ac:spMkLst>
            <pc:docMk/>
            <pc:sldMk cId="3614622515" sldId="273"/>
            <ac:spMk id="5" creationId="{A5031F95-9373-4534-AE55-3948CE57654B}"/>
          </ac:spMkLst>
        </pc:spChg>
        <pc:spChg chg="add del mod">
          <ac:chgData name="GALLOIS Elise" userId="S::s1998373@ed.ac.uk::98d51967-19e5-4822-aa19-ef112fbef97f" providerId="AD" clId="Web-{2A8A0755-4ED0-4A99-9D64-B7EF81934813}" dt="2021-11-09T14:16:12.375" v="68"/>
          <ac:spMkLst>
            <pc:docMk/>
            <pc:sldMk cId="3614622515" sldId="273"/>
            <ac:spMk id="7" creationId="{3D4C73AF-182B-432E-A727-6616523C890D}"/>
          </ac:spMkLst>
        </pc:spChg>
        <pc:picChg chg="add mod">
          <ac:chgData name="GALLOIS Elise" userId="S::s1998373@ed.ac.uk::98d51967-19e5-4822-aa19-ef112fbef97f" providerId="AD" clId="Web-{2A8A0755-4ED0-4A99-9D64-B7EF81934813}" dt="2021-11-09T14:27:23.049" v="306" actId="1076"/>
          <ac:picMkLst>
            <pc:docMk/>
            <pc:sldMk cId="3614622515" sldId="273"/>
            <ac:picMk id="8" creationId="{2E0E0F57-DB3B-46DC-9465-B7BE8659F629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305" actId="1076"/>
          <ac:picMkLst>
            <pc:docMk/>
            <pc:sldMk cId="3614622515" sldId="273"/>
            <ac:picMk id="9" creationId="{AC8C7DEC-14E7-4A3A-B7F0-DBC7482022E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304" actId="1076"/>
          <ac:picMkLst>
            <pc:docMk/>
            <pc:sldMk cId="3614622515" sldId="273"/>
            <ac:picMk id="10" creationId="{67AF2315-8F6B-4D13-935D-8321A15025E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303" actId="1076"/>
          <ac:picMkLst>
            <pc:docMk/>
            <pc:sldMk cId="3614622515" sldId="273"/>
            <ac:picMk id="11" creationId="{D8CF02BD-19E9-4413-B606-267915EF622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302" actId="1076"/>
          <ac:picMkLst>
            <pc:docMk/>
            <pc:sldMk cId="3614622515" sldId="273"/>
            <ac:picMk id="12" creationId="{4CEB047D-84D8-4CDE-8B60-F49BA040616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301" actId="1076"/>
          <ac:picMkLst>
            <pc:docMk/>
            <pc:sldMk cId="3614622515" sldId="273"/>
            <ac:picMk id="13" creationId="{81D0CE82-36F9-439F-882E-1BD8CC0FBF27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300" actId="1076"/>
          <ac:picMkLst>
            <pc:docMk/>
            <pc:sldMk cId="3614622515" sldId="273"/>
            <ac:picMk id="14" creationId="{A4D56711-820D-4DF7-B617-7239E719FC13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299" actId="1076"/>
          <ac:picMkLst>
            <pc:docMk/>
            <pc:sldMk cId="3614622515" sldId="273"/>
            <ac:picMk id="15" creationId="{7A4C67C6-08C3-4397-8D44-1CB0E7621071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23.049" v="298" actId="1076"/>
          <ac:picMkLst>
            <pc:docMk/>
            <pc:sldMk cId="3614622515" sldId="273"/>
            <ac:picMk id="16" creationId="{54D32CC2-B7FC-465F-9571-BEC922585BA4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1.237" v="358" actId="1076"/>
          <ac:picMkLst>
            <pc:docMk/>
            <pc:sldMk cId="3614622515" sldId="273"/>
            <ac:picMk id="17" creationId="{9D564447-6876-42D0-A5CA-F2BB26286CA9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10.283" v="176" actId="1076"/>
          <ac:picMkLst>
            <pc:docMk/>
            <pc:sldMk cId="3614622515" sldId="273"/>
            <ac:picMk id="18" creationId="{80AF28DD-9FB2-4F26-BFBD-51CC7C50D79F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7"/>
          <ac:picMkLst>
            <pc:docMk/>
            <pc:sldMk cId="3614622515" sldId="273"/>
            <ac:picMk id="19" creationId="{DC27AB6B-EDE4-4C18-8CC4-89A58CF0EB27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6"/>
          <ac:picMkLst>
            <pc:docMk/>
            <pc:sldMk cId="3614622515" sldId="273"/>
            <ac:picMk id="20" creationId="{B7817497-D46F-42C5-82F9-E54D7097EC28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5"/>
          <ac:picMkLst>
            <pc:docMk/>
            <pc:sldMk cId="3614622515" sldId="273"/>
            <ac:picMk id="21" creationId="{FD3DAE46-3C2C-4CA0-87CD-A3DA7A4B3F67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4"/>
          <ac:picMkLst>
            <pc:docMk/>
            <pc:sldMk cId="3614622515" sldId="273"/>
            <ac:picMk id="22" creationId="{6745A1A5-268C-4A03-886A-AED3F10FFD71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3"/>
          <ac:picMkLst>
            <pc:docMk/>
            <pc:sldMk cId="3614622515" sldId="273"/>
            <ac:picMk id="23" creationId="{33C0892A-F548-49D6-A480-B57A4DF2DE56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2"/>
          <ac:picMkLst>
            <pc:docMk/>
            <pc:sldMk cId="3614622515" sldId="273"/>
            <ac:picMk id="24" creationId="{C44A54CD-0093-4235-A20A-EF4BCED735A6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1"/>
          <ac:picMkLst>
            <pc:docMk/>
            <pc:sldMk cId="3614622515" sldId="273"/>
            <ac:picMk id="25" creationId="{54E19201-5DDA-43F1-8ACB-AFD307BB8748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50"/>
          <ac:picMkLst>
            <pc:docMk/>
            <pc:sldMk cId="3614622515" sldId="273"/>
            <ac:picMk id="26" creationId="{8629B990-0F73-4210-A551-CB6F162B5E2E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49"/>
          <ac:picMkLst>
            <pc:docMk/>
            <pc:sldMk cId="3614622515" sldId="273"/>
            <ac:picMk id="27" creationId="{6436AE67-8F63-4EE0-BAE9-DB4686933221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690" v="348"/>
          <ac:picMkLst>
            <pc:docMk/>
            <pc:sldMk cId="3614622515" sldId="273"/>
            <ac:picMk id="28" creationId="{9F73FA0C-16BC-4206-A8B4-B143887F2D0C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93" v="347"/>
          <ac:picMkLst>
            <pc:docMk/>
            <pc:sldMk cId="3614622515" sldId="273"/>
            <ac:picMk id="29" creationId="{70F6387A-2782-488D-9067-2AE7CB0650BE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93" v="346"/>
          <ac:picMkLst>
            <pc:docMk/>
            <pc:sldMk cId="3614622515" sldId="273"/>
            <ac:picMk id="30" creationId="{271F03C4-0EC5-4A5C-AED0-CC4A9CE76CFC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93" v="345"/>
          <ac:picMkLst>
            <pc:docMk/>
            <pc:sldMk cId="3614622515" sldId="273"/>
            <ac:picMk id="31" creationId="{05A811A4-8B31-4FD8-B11D-BFC11D99D58C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93" v="344"/>
          <ac:picMkLst>
            <pc:docMk/>
            <pc:sldMk cId="3614622515" sldId="273"/>
            <ac:picMk id="32" creationId="{E6190A06-BF6C-4DEE-93BB-F4B76D3C749A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93" v="343"/>
          <ac:picMkLst>
            <pc:docMk/>
            <pc:sldMk cId="3614622515" sldId="273"/>
            <ac:picMk id="33" creationId="{8F5831CD-04E6-4F5B-8537-37A66B415DA0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93" v="342"/>
          <ac:picMkLst>
            <pc:docMk/>
            <pc:sldMk cId="3614622515" sldId="273"/>
            <ac:picMk id="34" creationId="{156D3281-4B3B-463F-AF0B-19E89DF8F8B8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93" v="341"/>
          <ac:picMkLst>
            <pc:docMk/>
            <pc:sldMk cId="3614622515" sldId="273"/>
            <ac:picMk id="35" creationId="{0FEF210D-D536-4814-89A8-0DE3C8E5FE12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77" v="340"/>
          <ac:picMkLst>
            <pc:docMk/>
            <pc:sldMk cId="3614622515" sldId="273"/>
            <ac:picMk id="36" creationId="{108BC852-FAB1-4D03-9C53-AE42073AC5CD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77" v="339"/>
          <ac:picMkLst>
            <pc:docMk/>
            <pc:sldMk cId="3614622515" sldId="273"/>
            <ac:picMk id="37" creationId="{642C16FC-3BC8-4D4C-8552-29B407910A33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30.377" v="338"/>
          <ac:picMkLst>
            <pc:docMk/>
            <pc:sldMk cId="3614622515" sldId="273"/>
            <ac:picMk id="38" creationId="{E91081BE-FEBF-466F-BAD1-957939EF34AD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7"/>
          <ac:picMkLst>
            <pc:docMk/>
            <pc:sldMk cId="3614622515" sldId="273"/>
            <ac:picMk id="39" creationId="{4D4AC0AA-3604-41C7-BF23-70B53506311A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6"/>
          <ac:picMkLst>
            <pc:docMk/>
            <pc:sldMk cId="3614622515" sldId="273"/>
            <ac:picMk id="40" creationId="{A29B0115-FF97-4265-BCB5-ED3022DB8DE8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5"/>
          <ac:picMkLst>
            <pc:docMk/>
            <pc:sldMk cId="3614622515" sldId="273"/>
            <ac:picMk id="41" creationId="{9DF7BA71-2656-40D9-B61D-FFE69B46BCB6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4"/>
          <ac:picMkLst>
            <pc:docMk/>
            <pc:sldMk cId="3614622515" sldId="273"/>
            <ac:picMk id="42" creationId="{B9D9D4BF-C391-4661-A530-B9244073B195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3"/>
          <ac:picMkLst>
            <pc:docMk/>
            <pc:sldMk cId="3614622515" sldId="273"/>
            <ac:picMk id="43" creationId="{35F85702-8D20-40CE-B1AE-AADA4EDE3C49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2"/>
          <ac:picMkLst>
            <pc:docMk/>
            <pc:sldMk cId="3614622515" sldId="273"/>
            <ac:picMk id="44" creationId="{A793E548-DDF8-4F7B-ADCC-279606BD3AFE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1"/>
          <ac:picMkLst>
            <pc:docMk/>
            <pc:sldMk cId="3614622515" sldId="273"/>
            <ac:picMk id="45" creationId="{26D10935-7624-40B3-9D0B-097E7D8FBAAB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30"/>
          <ac:picMkLst>
            <pc:docMk/>
            <pc:sldMk cId="3614622515" sldId="273"/>
            <ac:picMk id="46" creationId="{40E47623-6C89-4149-B8A3-C60630D269B9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29"/>
          <ac:picMkLst>
            <pc:docMk/>
            <pc:sldMk cId="3614622515" sldId="273"/>
            <ac:picMk id="47" creationId="{1E7E41F0-8527-4E2F-86A4-E4D68F995D72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9.690" v="328"/>
          <ac:picMkLst>
            <pc:docMk/>
            <pc:sldMk cId="3614622515" sldId="273"/>
            <ac:picMk id="48" creationId="{CA4D8B1B-0A0C-46FF-848B-5C65CD0ED7E2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7"/>
          <ac:picMkLst>
            <pc:docMk/>
            <pc:sldMk cId="3614622515" sldId="273"/>
            <ac:picMk id="49" creationId="{91F2640D-20AA-455C-892C-8CAC005D5676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6"/>
          <ac:picMkLst>
            <pc:docMk/>
            <pc:sldMk cId="3614622515" sldId="273"/>
            <ac:picMk id="50" creationId="{679205E6-6425-4905-B9E7-5286E4C5FC0B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5"/>
          <ac:picMkLst>
            <pc:docMk/>
            <pc:sldMk cId="3614622515" sldId="273"/>
            <ac:picMk id="51" creationId="{7B785AA4-F9AC-402B-8257-C13ECE1D56BF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4"/>
          <ac:picMkLst>
            <pc:docMk/>
            <pc:sldMk cId="3614622515" sldId="273"/>
            <ac:picMk id="52" creationId="{D35175F8-B10F-40EC-B58C-1DF167E4BC2B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3"/>
          <ac:picMkLst>
            <pc:docMk/>
            <pc:sldMk cId="3614622515" sldId="273"/>
            <ac:picMk id="53" creationId="{25D8336C-E098-476E-87DC-616C84931F81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2"/>
          <ac:picMkLst>
            <pc:docMk/>
            <pc:sldMk cId="3614622515" sldId="273"/>
            <ac:picMk id="54" creationId="{BD649EAE-26AE-4244-A030-EBB12144C9A9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1"/>
          <ac:picMkLst>
            <pc:docMk/>
            <pc:sldMk cId="3614622515" sldId="273"/>
            <ac:picMk id="55" creationId="{477AF6D9-24BA-43D2-813E-58833061B6C7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20"/>
          <ac:picMkLst>
            <pc:docMk/>
            <pc:sldMk cId="3614622515" sldId="273"/>
            <ac:picMk id="56" creationId="{B6A12BA9-B35E-4863-A9F3-6F185B424013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19"/>
          <ac:picMkLst>
            <pc:docMk/>
            <pc:sldMk cId="3614622515" sldId="273"/>
            <ac:picMk id="57" creationId="{0996C60A-1DCE-4B80-A45A-41CC1FE100C3}"/>
          </ac:picMkLst>
        </pc:picChg>
        <pc:picChg chg="add del mod">
          <ac:chgData name="GALLOIS Elise" userId="S::s1998373@ed.ac.uk::98d51967-19e5-4822-aa19-ef112fbef97f" providerId="AD" clId="Web-{2A8A0755-4ED0-4A99-9D64-B7EF81934813}" dt="2021-11-09T14:27:28.940" v="318"/>
          <ac:picMkLst>
            <pc:docMk/>
            <pc:sldMk cId="3614622515" sldId="273"/>
            <ac:picMk id="58" creationId="{DC11FBDE-F1F4-4AB3-977B-521473E57014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284" v="369" actId="1076"/>
          <ac:picMkLst>
            <pc:docMk/>
            <pc:sldMk cId="3614622515" sldId="273"/>
            <ac:picMk id="59" creationId="{10A2D992-E2EB-4218-95BB-E44AE2FFEB38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284" v="370" actId="1076"/>
          <ac:picMkLst>
            <pc:docMk/>
            <pc:sldMk cId="3614622515" sldId="273"/>
            <ac:picMk id="60" creationId="{BDAC1F5B-461E-4C52-8564-55A2F6149C24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8.941" v="509" actId="1076"/>
          <ac:picMkLst>
            <pc:docMk/>
            <pc:sldMk cId="3614622515" sldId="273"/>
            <ac:picMk id="61" creationId="{813A400A-67ED-4FB8-8754-655F479ED99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299" v="372" actId="1076"/>
          <ac:picMkLst>
            <pc:docMk/>
            <pc:sldMk cId="3614622515" sldId="273"/>
            <ac:picMk id="62" creationId="{B36EE14F-E49D-49C7-B541-2A2449E4036D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299" v="373" actId="1076"/>
          <ac:picMkLst>
            <pc:docMk/>
            <pc:sldMk cId="3614622515" sldId="273"/>
            <ac:picMk id="63" creationId="{8D9B97C4-B89A-4670-BA74-B1CEED28A8A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315" v="374" actId="1076"/>
          <ac:picMkLst>
            <pc:docMk/>
            <pc:sldMk cId="3614622515" sldId="273"/>
            <ac:picMk id="64" creationId="{A4B442A7-FB4E-42F0-AC79-2DC99F0D9A2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315" v="375" actId="1076"/>
          <ac:picMkLst>
            <pc:docMk/>
            <pc:sldMk cId="3614622515" sldId="273"/>
            <ac:picMk id="65" creationId="{8D89D263-C8AF-40CA-B2F8-BDBEA8B2832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315" v="376" actId="1076"/>
          <ac:picMkLst>
            <pc:docMk/>
            <pc:sldMk cId="3614622515" sldId="273"/>
            <ac:picMk id="66" creationId="{0F38C9E4-9A9E-4EFE-AC79-87224EE1ECB8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331" v="377" actId="1076"/>
          <ac:picMkLst>
            <pc:docMk/>
            <pc:sldMk cId="3614622515" sldId="273"/>
            <ac:picMk id="67" creationId="{01B0EBDC-0AAC-4181-AAD4-5B06018AF09E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5.331" v="378" actId="1076"/>
          <ac:picMkLst>
            <pc:docMk/>
            <pc:sldMk cId="3614622515" sldId="273"/>
            <ac:picMk id="68" creationId="{906A5783-7A1A-4206-9C33-CBE52B378707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40" v="389" actId="1076"/>
          <ac:picMkLst>
            <pc:docMk/>
            <pc:sldMk cId="3614622515" sldId="273"/>
            <ac:picMk id="69" creationId="{319F5250-C135-47B4-92E8-DA2501D89B9E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56" v="390" actId="1076"/>
          <ac:picMkLst>
            <pc:docMk/>
            <pc:sldMk cId="3614622515" sldId="273"/>
            <ac:picMk id="70" creationId="{A26C057D-B7F9-4300-8C06-EDDEBF8451D8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56" v="391" actId="1076"/>
          <ac:picMkLst>
            <pc:docMk/>
            <pc:sldMk cId="3614622515" sldId="273"/>
            <ac:picMk id="71" creationId="{6878CE75-1101-4581-B619-C178E8301D6D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56" v="392" actId="1076"/>
          <ac:picMkLst>
            <pc:docMk/>
            <pc:sldMk cId="3614622515" sldId="273"/>
            <ac:picMk id="72" creationId="{3931F0F6-4755-4ABA-9349-6D03D95F37F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71" v="393" actId="1076"/>
          <ac:picMkLst>
            <pc:docMk/>
            <pc:sldMk cId="3614622515" sldId="273"/>
            <ac:picMk id="73" creationId="{8C5F4EDD-E70C-4FF9-91FA-76E0BA284242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71" v="394" actId="1076"/>
          <ac:picMkLst>
            <pc:docMk/>
            <pc:sldMk cId="3614622515" sldId="273"/>
            <ac:picMk id="74" creationId="{944A2DE2-BD09-411D-9949-935F74EED0CF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71" v="395" actId="1076"/>
          <ac:picMkLst>
            <pc:docMk/>
            <pc:sldMk cId="3614622515" sldId="273"/>
            <ac:picMk id="75" creationId="{E046F1F3-2113-47E5-913A-8690E267187F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87" v="396" actId="1076"/>
          <ac:picMkLst>
            <pc:docMk/>
            <pc:sldMk cId="3614622515" sldId="273"/>
            <ac:picMk id="76" creationId="{0BF77144-69B8-4DD3-A1F3-137B03DCEA35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87" v="397" actId="1076"/>
          <ac:picMkLst>
            <pc:docMk/>
            <pc:sldMk cId="3614622515" sldId="273"/>
            <ac:picMk id="77" creationId="{CA01861D-7635-474B-969A-A519D7E8CFF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39.487" v="398" actId="1076"/>
          <ac:picMkLst>
            <pc:docMk/>
            <pc:sldMk cId="3614622515" sldId="273"/>
            <ac:picMk id="78" creationId="{AB2E1245-7E2E-43FC-8226-4AF142737FE7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31" v="409" actId="1076"/>
          <ac:picMkLst>
            <pc:docMk/>
            <pc:sldMk cId="3614622515" sldId="273"/>
            <ac:picMk id="79" creationId="{A2A0A72F-C413-4A42-9101-F5DF2C949FEF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46" v="410" actId="1076"/>
          <ac:picMkLst>
            <pc:docMk/>
            <pc:sldMk cId="3614622515" sldId="273"/>
            <ac:picMk id="80" creationId="{89EC8E02-4C04-427A-9C45-F27020378D6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46" v="411" actId="1076"/>
          <ac:picMkLst>
            <pc:docMk/>
            <pc:sldMk cId="3614622515" sldId="273"/>
            <ac:picMk id="81" creationId="{8A07EDC8-E67C-40FC-AE2C-9D6AB373C60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46" v="412" actId="1076"/>
          <ac:picMkLst>
            <pc:docMk/>
            <pc:sldMk cId="3614622515" sldId="273"/>
            <ac:picMk id="82" creationId="{5B7803C4-B806-4793-9D01-EE466AB3F189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46" v="413" actId="1076"/>
          <ac:picMkLst>
            <pc:docMk/>
            <pc:sldMk cId="3614622515" sldId="273"/>
            <ac:picMk id="83" creationId="{51E14732-B338-44A2-AD08-3915C1E659C0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62" v="414" actId="1076"/>
          <ac:picMkLst>
            <pc:docMk/>
            <pc:sldMk cId="3614622515" sldId="273"/>
            <ac:picMk id="84" creationId="{C3FB38CD-38A7-4925-84C2-C84D25EE3188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62" v="415" actId="1076"/>
          <ac:picMkLst>
            <pc:docMk/>
            <pc:sldMk cId="3614622515" sldId="273"/>
            <ac:picMk id="85" creationId="{E9ACE648-D2C4-451D-92B1-C06B2C84530F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62" v="416" actId="1076"/>
          <ac:picMkLst>
            <pc:docMk/>
            <pc:sldMk cId="3614622515" sldId="273"/>
            <ac:picMk id="86" creationId="{B19171A0-79B9-4CA4-B9F3-B39894ABCA34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78" v="417" actId="1076"/>
          <ac:picMkLst>
            <pc:docMk/>
            <pc:sldMk cId="3614622515" sldId="273"/>
            <ac:picMk id="87" creationId="{00B0BCFE-F04D-4A46-8604-4A107D2C880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2.378" v="418" actId="1076"/>
          <ac:picMkLst>
            <pc:docMk/>
            <pc:sldMk cId="3614622515" sldId="273"/>
            <ac:picMk id="88" creationId="{4A90263D-03E7-4EE2-8851-F65DABBE28E3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690" v="429" actId="1076"/>
          <ac:picMkLst>
            <pc:docMk/>
            <pc:sldMk cId="3614622515" sldId="273"/>
            <ac:picMk id="89" creationId="{673B73C0-F3E4-475B-9E32-E7C0CF78F37F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06" v="430" actId="1076"/>
          <ac:picMkLst>
            <pc:docMk/>
            <pc:sldMk cId="3614622515" sldId="273"/>
            <ac:picMk id="90" creationId="{ACDBDB90-7E4A-4D03-8438-E2A2E685AC65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06" v="431" actId="1076"/>
          <ac:picMkLst>
            <pc:docMk/>
            <pc:sldMk cId="3614622515" sldId="273"/>
            <ac:picMk id="91" creationId="{0367DA90-DEBA-44B3-927A-385C9C8BFD53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06" v="432" actId="1076"/>
          <ac:picMkLst>
            <pc:docMk/>
            <pc:sldMk cId="3614622515" sldId="273"/>
            <ac:picMk id="92" creationId="{A2535CAD-9186-4581-B506-9108C75D0998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21" v="433" actId="1076"/>
          <ac:picMkLst>
            <pc:docMk/>
            <pc:sldMk cId="3614622515" sldId="273"/>
            <ac:picMk id="93" creationId="{E685166A-B9F5-4077-AA20-6FA3F1D03FCE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21" v="434" actId="1076"/>
          <ac:picMkLst>
            <pc:docMk/>
            <pc:sldMk cId="3614622515" sldId="273"/>
            <ac:picMk id="94" creationId="{254994DC-15EB-42C0-8C4F-9DAD108EBAA4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21" v="435" actId="1076"/>
          <ac:picMkLst>
            <pc:docMk/>
            <pc:sldMk cId="3614622515" sldId="273"/>
            <ac:picMk id="95" creationId="{A6AE1D2C-D914-4C6D-96E2-7E7CA9F9B938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37" v="436" actId="1076"/>
          <ac:picMkLst>
            <pc:docMk/>
            <pc:sldMk cId="3614622515" sldId="273"/>
            <ac:picMk id="96" creationId="{5BFEADA7-E6A1-45CF-9AEE-96DC449524D0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37" v="437" actId="1076"/>
          <ac:picMkLst>
            <pc:docMk/>
            <pc:sldMk cId="3614622515" sldId="273"/>
            <ac:picMk id="97" creationId="{9F93C359-917D-4713-86A9-80250F5FED7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6.737" v="438" actId="1076"/>
          <ac:picMkLst>
            <pc:docMk/>
            <pc:sldMk cId="3614622515" sldId="273"/>
            <ac:picMk id="98" creationId="{EC3AAB90-F4A0-4F46-9E06-F556446DF683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40" v="449" actId="1076"/>
          <ac:picMkLst>
            <pc:docMk/>
            <pc:sldMk cId="3614622515" sldId="273"/>
            <ac:picMk id="99" creationId="{F578D850-7C61-456D-BCAE-722738F1AC1D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56" v="450" actId="1076"/>
          <ac:picMkLst>
            <pc:docMk/>
            <pc:sldMk cId="3614622515" sldId="273"/>
            <ac:picMk id="100" creationId="{3039ABB4-77D4-4D93-9115-208F05012EB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56" v="451" actId="1076"/>
          <ac:picMkLst>
            <pc:docMk/>
            <pc:sldMk cId="3614622515" sldId="273"/>
            <ac:picMk id="101" creationId="{657699D9-3EA5-4D1D-B330-6DE0B8A919C5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56" v="452" actId="1076"/>
          <ac:picMkLst>
            <pc:docMk/>
            <pc:sldMk cId="3614622515" sldId="273"/>
            <ac:picMk id="102" creationId="{B0DD0035-E6C0-4149-B06D-5053424CE61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72" v="453" actId="1076"/>
          <ac:picMkLst>
            <pc:docMk/>
            <pc:sldMk cId="3614622515" sldId="273"/>
            <ac:picMk id="103" creationId="{E1C4A2EE-5D7F-4394-A86E-F1FB3C6ECF3D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72" v="454" actId="1076"/>
          <ac:picMkLst>
            <pc:docMk/>
            <pc:sldMk cId="3614622515" sldId="273"/>
            <ac:picMk id="104" creationId="{0E7681FF-6BB2-49A2-9D69-9076DB2F18A4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87" v="455" actId="1076"/>
          <ac:picMkLst>
            <pc:docMk/>
            <pc:sldMk cId="3614622515" sldId="273"/>
            <ac:picMk id="105" creationId="{2B08E2C6-47B2-4EDE-9B8C-1B177C606EF0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87" v="456" actId="1076"/>
          <ac:picMkLst>
            <pc:docMk/>
            <pc:sldMk cId="3614622515" sldId="273"/>
            <ac:picMk id="106" creationId="{D203594C-F296-4D86-85A3-168357390B8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487" v="457" actId="1076"/>
          <ac:picMkLst>
            <pc:docMk/>
            <pc:sldMk cId="3614622515" sldId="273"/>
            <ac:picMk id="107" creationId="{36538419-B2CF-4730-B309-D917675739DD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49.503" v="458" actId="1076"/>
          <ac:picMkLst>
            <pc:docMk/>
            <pc:sldMk cId="3614622515" sldId="273"/>
            <ac:picMk id="108" creationId="{3D0B324E-6067-47E0-9009-DDBBE8B873F9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190" v="479" actId="1076"/>
          <ac:picMkLst>
            <pc:docMk/>
            <pc:sldMk cId="3614622515" sldId="273"/>
            <ac:picMk id="109" creationId="{567A7A36-42AF-4706-AF3C-3D4CAF2053B8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190" v="480" actId="1076"/>
          <ac:picMkLst>
            <pc:docMk/>
            <pc:sldMk cId="3614622515" sldId="273"/>
            <ac:picMk id="110" creationId="{E8921314-0BF4-4D27-9CB3-3D73969B022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06" v="481" actId="1076"/>
          <ac:picMkLst>
            <pc:docMk/>
            <pc:sldMk cId="3614622515" sldId="273"/>
            <ac:picMk id="111" creationId="{CFD8F1D5-CD75-4409-8497-E3839598E86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22" v="482" actId="1076"/>
          <ac:picMkLst>
            <pc:docMk/>
            <pc:sldMk cId="3614622515" sldId="273"/>
            <ac:picMk id="112" creationId="{2A2E6440-950F-47AB-9028-C0643BB3239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37" v="483" actId="1076"/>
          <ac:picMkLst>
            <pc:docMk/>
            <pc:sldMk cId="3614622515" sldId="273"/>
            <ac:picMk id="113" creationId="{CCE289D3-3DD4-4C96-A718-18EC921C56B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37" v="484" actId="1076"/>
          <ac:picMkLst>
            <pc:docMk/>
            <pc:sldMk cId="3614622515" sldId="273"/>
            <ac:picMk id="114" creationId="{E7C2F699-75D0-4FEE-AC80-98910833862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53" v="485" actId="1076"/>
          <ac:picMkLst>
            <pc:docMk/>
            <pc:sldMk cId="3614622515" sldId="273"/>
            <ac:picMk id="115" creationId="{8DD13B06-0F0D-48A0-B799-7C846542F59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53" v="486" actId="1076"/>
          <ac:picMkLst>
            <pc:docMk/>
            <pc:sldMk cId="3614622515" sldId="273"/>
            <ac:picMk id="116" creationId="{CF4093BA-E07A-40C6-BB5A-44B492317B9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69" v="487" actId="1076"/>
          <ac:picMkLst>
            <pc:docMk/>
            <pc:sldMk cId="3614622515" sldId="273"/>
            <ac:picMk id="117" creationId="{931CBBED-1623-41E4-999E-A7EFE752A7EC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3.269" v="488" actId="1076"/>
          <ac:picMkLst>
            <pc:docMk/>
            <pc:sldMk cId="3614622515" sldId="273"/>
            <ac:picMk id="118" creationId="{05335CAB-19C8-4FD1-AA24-98DA90185236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253" v="499" actId="1076"/>
          <ac:picMkLst>
            <pc:docMk/>
            <pc:sldMk cId="3614622515" sldId="273"/>
            <ac:picMk id="119" creationId="{C7FE24A8-1E19-452C-AD57-9F1744E5D65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253" v="500" actId="1076"/>
          <ac:picMkLst>
            <pc:docMk/>
            <pc:sldMk cId="3614622515" sldId="273"/>
            <ac:picMk id="120" creationId="{C4D11EDF-CA45-4934-BFE0-493C2E00E2FE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269" v="501" actId="1076"/>
          <ac:picMkLst>
            <pc:docMk/>
            <pc:sldMk cId="3614622515" sldId="273"/>
            <ac:picMk id="121" creationId="{E6A9BA5B-9667-46E8-878B-98910046274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284" v="502" actId="1076"/>
          <ac:picMkLst>
            <pc:docMk/>
            <pc:sldMk cId="3614622515" sldId="273"/>
            <ac:picMk id="122" creationId="{7C9DB7BF-47A8-45C4-A41B-FB669DF428C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300" v="503" actId="1076"/>
          <ac:picMkLst>
            <pc:docMk/>
            <pc:sldMk cId="3614622515" sldId="273"/>
            <ac:picMk id="123" creationId="{C5E3E450-5E66-4EAC-A12C-C61E97631C0E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300" v="504" actId="1076"/>
          <ac:picMkLst>
            <pc:docMk/>
            <pc:sldMk cId="3614622515" sldId="273"/>
            <ac:picMk id="124" creationId="{DF1BEE6F-E705-45AB-A32C-77AEDF0828F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315" v="505" actId="1076"/>
          <ac:picMkLst>
            <pc:docMk/>
            <pc:sldMk cId="3614622515" sldId="273"/>
            <ac:picMk id="125" creationId="{8F9BB62F-E225-4023-ABF2-180A401A274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331" v="506" actId="1076"/>
          <ac:picMkLst>
            <pc:docMk/>
            <pc:sldMk cId="3614622515" sldId="273"/>
            <ac:picMk id="126" creationId="{B2F5D1BE-642D-455D-A1D8-0A2008B4936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331" v="507" actId="1076"/>
          <ac:picMkLst>
            <pc:docMk/>
            <pc:sldMk cId="3614622515" sldId="273"/>
            <ac:picMk id="127" creationId="{24A8031C-D22F-4189-8F77-77A53766AB95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7:56.347" v="508" actId="1076"/>
          <ac:picMkLst>
            <pc:docMk/>
            <pc:sldMk cId="3614622515" sldId="273"/>
            <ac:picMk id="128" creationId="{C9E5A42A-44B5-4630-9476-A030788EC6FB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8:02.394" v="511" actId="1076"/>
          <ac:picMkLst>
            <pc:docMk/>
            <pc:sldMk cId="3614622515" sldId="273"/>
            <ac:picMk id="129" creationId="{4719A001-24F4-43E5-8EB5-645AA8742F3A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8:04.284" v="513" actId="1076"/>
          <ac:picMkLst>
            <pc:docMk/>
            <pc:sldMk cId="3614622515" sldId="273"/>
            <ac:picMk id="130" creationId="{7A1E2A0D-C2E2-4CA9-A4DA-ADFFC83A4F4D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8:06.144" v="515" actId="1076"/>
          <ac:picMkLst>
            <pc:docMk/>
            <pc:sldMk cId="3614622515" sldId="273"/>
            <ac:picMk id="131" creationId="{65A9E9D8-BA0A-4144-8FFE-A8A7059C6F2D}"/>
          </ac:picMkLst>
        </pc:picChg>
        <pc:picChg chg="add mod">
          <ac:chgData name="GALLOIS Elise" userId="S::s1998373@ed.ac.uk::98d51967-19e5-4822-aa19-ef112fbef97f" providerId="AD" clId="Web-{2A8A0755-4ED0-4A99-9D64-B7EF81934813}" dt="2021-11-09T14:28:08.581" v="517" actId="1076"/>
          <ac:picMkLst>
            <pc:docMk/>
            <pc:sldMk cId="3614622515" sldId="273"/>
            <ac:picMk id="132" creationId="{1C764804-86F5-46D0-B07D-674B05CEA823}"/>
          </ac:picMkLst>
        </pc:picChg>
      </pc:sldChg>
      <pc:sldChg chg="addSp delSp modSp">
        <pc:chgData name="GALLOIS Elise" userId="S::s1998373@ed.ac.uk::98d51967-19e5-4822-aa19-ef112fbef97f" providerId="AD" clId="Web-{2A8A0755-4ED0-4A99-9D64-B7EF81934813}" dt="2021-11-09T14:30:17.413" v="526"/>
        <pc:sldMkLst>
          <pc:docMk/>
          <pc:sldMk cId="466971409" sldId="274"/>
        </pc:sldMkLst>
        <pc:spChg chg="del mod">
          <ac:chgData name="GALLOIS Elise" userId="S::s1998373@ed.ac.uk::98d51967-19e5-4822-aa19-ef112fbef97f" providerId="AD" clId="Web-{2A8A0755-4ED0-4A99-9D64-B7EF81934813}" dt="2021-11-09T14:16:17.703" v="74"/>
          <ac:spMkLst>
            <pc:docMk/>
            <pc:sldMk cId="466971409" sldId="274"/>
            <ac:spMk id="2" creationId="{4184BBE2-A3F5-422D-B2C6-69E52B053829}"/>
          </ac:spMkLst>
        </pc:spChg>
        <pc:spChg chg="mod">
          <ac:chgData name="GALLOIS Elise" userId="S::s1998373@ed.ac.uk::98d51967-19e5-4822-aa19-ef112fbef97f" providerId="AD" clId="Web-{2A8A0755-4ED0-4A99-9D64-B7EF81934813}" dt="2021-11-09T14:23:44.231" v="147" actId="20577"/>
          <ac:spMkLst>
            <pc:docMk/>
            <pc:sldMk cId="466971409" sldId="274"/>
            <ac:spMk id="3" creationId="{297DA090-6902-4F4D-9CBF-33C3C0EB1D7A}"/>
          </ac:spMkLst>
        </pc:spChg>
        <pc:spChg chg="add mod">
          <ac:chgData name="GALLOIS Elise" userId="S::s1998373@ed.ac.uk::98d51967-19e5-4822-aa19-ef112fbef97f" providerId="AD" clId="Web-{2A8A0755-4ED0-4A99-9D64-B7EF81934813}" dt="2021-11-09T14:16:28.016" v="79" actId="20577"/>
          <ac:spMkLst>
            <pc:docMk/>
            <pc:sldMk cId="466971409" sldId="274"/>
            <ac:spMk id="5" creationId="{19C025E7-4C05-44A0-8471-C1A1028CE110}"/>
          </ac:spMkLst>
        </pc:spChg>
        <pc:spChg chg="add del mod">
          <ac:chgData name="GALLOIS Elise" userId="S::s1998373@ed.ac.uk::98d51967-19e5-4822-aa19-ef112fbef97f" providerId="AD" clId="Web-{2A8A0755-4ED0-4A99-9D64-B7EF81934813}" dt="2021-11-09T14:16:24.391" v="76"/>
          <ac:spMkLst>
            <pc:docMk/>
            <pc:sldMk cId="466971409" sldId="274"/>
            <ac:spMk id="7" creationId="{767CBE08-8587-4618-9303-1B95DD4E1A9E}"/>
          </ac:spMkLst>
        </pc:spChg>
        <pc:spChg chg="add mod">
          <ac:chgData name="GALLOIS Elise" userId="S::s1998373@ed.ac.uk::98d51967-19e5-4822-aa19-ef112fbef97f" providerId="AD" clId="Web-{2A8A0755-4ED0-4A99-9D64-B7EF81934813}" dt="2021-11-09T14:23:40.434" v="146" actId="20577"/>
          <ac:spMkLst>
            <pc:docMk/>
            <pc:sldMk cId="466971409" sldId="274"/>
            <ac:spMk id="9" creationId="{FD3D7FA9-D7DE-4BB3-BBB2-28B733B2483A}"/>
          </ac:spMkLst>
        </pc:spChg>
        <pc:picChg chg="add mod">
          <ac:chgData name="GALLOIS Elise" userId="S::s1998373@ed.ac.uk::98d51967-19e5-4822-aa19-ef112fbef97f" providerId="AD" clId="Web-{2A8A0755-4ED0-4A99-9D64-B7EF81934813}" dt="2021-11-09T14:30:17.413" v="526"/>
          <ac:picMkLst>
            <pc:docMk/>
            <pc:sldMk cId="466971409" sldId="274"/>
            <ac:picMk id="10" creationId="{5CCE32E8-27B6-437D-AE1A-5F0E33B443FF}"/>
          </ac:picMkLst>
        </pc:picChg>
      </pc:sldChg>
      <pc:sldChg chg="modSp">
        <pc:chgData name="GALLOIS Elise" userId="S::s1998373@ed.ac.uk::98d51967-19e5-4822-aa19-ef112fbef97f" providerId="AD" clId="Web-{2A8A0755-4ED0-4A99-9D64-B7EF81934813}" dt="2021-11-09T14:24:39.482" v="148" actId="14100"/>
        <pc:sldMkLst>
          <pc:docMk/>
          <pc:sldMk cId="2987009370" sldId="275"/>
        </pc:sldMkLst>
        <pc:spChg chg="mod">
          <ac:chgData name="GALLOIS Elise" userId="S::s1998373@ed.ac.uk::98d51967-19e5-4822-aa19-ef112fbef97f" providerId="AD" clId="Web-{2A8A0755-4ED0-4A99-9D64-B7EF81934813}" dt="2021-11-09T14:24:39.482" v="148" actId="14100"/>
          <ac:spMkLst>
            <pc:docMk/>
            <pc:sldMk cId="2987009370" sldId="275"/>
            <ac:spMk id="3" creationId="{B64D3964-11E7-41D6-B8B4-FAB6109DD5AA}"/>
          </ac:spMkLst>
        </pc:spChg>
      </pc:sldChg>
    </pc:docChg>
  </pc:docChgLst>
  <pc:docChgLst>
    <pc:chgData name="GALLOIS Elise" userId="S::s1998373@ed.ac.uk::98d51967-19e5-4822-aa19-ef112fbef97f" providerId="AD" clId="Web-{9E98295E-290E-4390-AC8E-4A05E6BB5EB5}"/>
    <pc:docChg chg="addSld delSld modSld sldOrd">
      <pc:chgData name="GALLOIS Elise" userId="S::s1998373@ed.ac.uk::98d51967-19e5-4822-aa19-ef112fbef97f" providerId="AD" clId="Web-{9E98295E-290E-4390-AC8E-4A05E6BB5EB5}" dt="2021-11-08T21:22:55.499" v="341" actId="20577"/>
      <pc:docMkLst>
        <pc:docMk/>
      </pc:docMkLst>
      <pc:sldChg chg="addSp delSp modSp mod setBg">
        <pc:chgData name="GALLOIS Elise" userId="S::s1998373@ed.ac.uk::98d51967-19e5-4822-aa19-ef112fbef97f" providerId="AD" clId="Web-{9E98295E-290E-4390-AC8E-4A05E6BB5EB5}" dt="2021-11-08T21:07:58.821" v="26"/>
        <pc:sldMkLst>
          <pc:docMk/>
          <pc:sldMk cId="1686422779" sldId="256"/>
        </pc:sldMkLst>
        <pc:spChg chg="mod">
          <ac:chgData name="GALLOIS Elise" userId="S::s1998373@ed.ac.uk::98d51967-19e5-4822-aa19-ef112fbef97f" providerId="AD" clId="Web-{9E98295E-290E-4390-AC8E-4A05E6BB5EB5}" dt="2021-11-08T21:07:58.821" v="26"/>
          <ac:spMkLst>
            <pc:docMk/>
            <pc:sldMk cId="1686422779" sldId="256"/>
            <ac:spMk id="2" creationId="{5EBAD5EF-E61C-A74C-B1C0-6DFDD218D09B}"/>
          </ac:spMkLst>
        </pc:spChg>
        <pc:spChg chg="add">
          <ac:chgData name="GALLOIS Elise" userId="S::s1998373@ed.ac.uk::98d51967-19e5-4822-aa19-ef112fbef97f" providerId="AD" clId="Web-{9E98295E-290E-4390-AC8E-4A05E6BB5EB5}" dt="2021-11-08T21:07:58.821" v="26"/>
          <ac:spMkLst>
            <pc:docMk/>
            <pc:sldMk cId="1686422779" sldId="256"/>
            <ac:spMk id="71" creationId="{022BDE4A-8A20-4A69-9C5A-581C82036A4D}"/>
          </ac:spMkLst>
        </pc:spChg>
        <pc:picChg chg="add mod">
          <ac:chgData name="GALLOIS Elise" userId="S::s1998373@ed.ac.uk::98d51967-19e5-4822-aa19-ef112fbef97f" providerId="AD" clId="Web-{9E98295E-290E-4390-AC8E-4A05E6BB5EB5}" dt="2021-11-08T21:07:58.821" v="26"/>
          <ac:picMkLst>
            <pc:docMk/>
            <pc:sldMk cId="1686422779" sldId="256"/>
            <ac:picMk id="3" creationId="{119FC25F-8401-42A8-B8E7-62E00B450540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21"/>
          <ac:picMkLst>
            <pc:docMk/>
            <pc:sldMk cId="1686422779" sldId="256"/>
            <ac:picMk id="5" creationId="{5C5E9EFA-837A-C44E-ABDB-774EBBE2BDB7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20"/>
          <ac:picMkLst>
            <pc:docMk/>
            <pc:sldMk cId="1686422779" sldId="256"/>
            <ac:picMk id="6" creationId="{59D5D79B-D429-704D-9B12-B3D31EE9221C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19"/>
          <ac:picMkLst>
            <pc:docMk/>
            <pc:sldMk cId="1686422779" sldId="256"/>
            <ac:picMk id="7" creationId="{CB6A37D2-75FA-B541-B3E7-7797C0B6F641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18"/>
          <ac:picMkLst>
            <pc:docMk/>
            <pc:sldMk cId="1686422779" sldId="256"/>
            <ac:picMk id="8" creationId="{20B29BB2-140D-A647-843E-25FF054734DD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17"/>
          <ac:picMkLst>
            <pc:docMk/>
            <pc:sldMk cId="1686422779" sldId="256"/>
            <ac:picMk id="9" creationId="{9E8CBBEB-90F9-4944-A316-62BA176D852D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16"/>
          <ac:picMkLst>
            <pc:docMk/>
            <pc:sldMk cId="1686422779" sldId="256"/>
            <ac:picMk id="10" creationId="{239DBD55-5F7F-DC4C-AE98-50A9D323C512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15"/>
          <ac:picMkLst>
            <pc:docMk/>
            <pc:sldMk cId="1686422779" sldId="256"/>
            <ac:picMk id="11" creationId="{D70652EA-A9EB-4F45-8776-04B8DD297B43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61" v="14"/>
          <ac:picMkLst>
            <pc:docMk/>
            <pc:sldMk cId="1686422779" sldId="256"/>
            <ac:picMk id="12" creationId="{F46CDE6B-0125-A641-8EEF-6ECB4A8D26D2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13"/>
          <ac:picMkLst>
            <pc:docMk/>
            <pc:sldMk cId="1686422779" sldId="256"/>
            <ac:picMk id="13" creationId="{7A80F66F-DD8C-D541-AD22-003DD1179395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12"/>
          <ac:picMkLst>
            <pc:docMk/>
            <pc:sldMk cId="1686422779" sldId="256"/>
            <ac:picMk id="14" creationId="{712985C5-4B21-F14D-9D51-22BF2FEF4EF4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11"/>
          <ac:picMkLst>
            <pc:docMk/>
            <pc:sldMk cId="1686422779" sldId="256"/>
            <ac:picMk id="15" creationId="{FA7276E0-8E33-1D46-B7F2-EE30E979DD45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10"/>
          <ac:picMkLst>
            <pc:docMk/>
            <pc:sldMk cId="1686422779" sldId="256"/>
            <ac:picMk id="16" creationId="{B404D6C8-968E-ED48-98D8-04A5D09F068A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9"/>
          <ac:picMkLst>
            <pc:docMk/>
            <pc:sldMk cId="1686422779" sldId="256"/>
            <ac:picMk id="17" creationId="{38CDA4FF-14CF-A54A-AD1A-5F6F79928DBE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8"/>
          <ac:picMkLst>
            <pc:docMk/>
            <pc:sldMk cId="1686422779" sldId="256"/>
            <ac:picMk id="18" creationId="{7610940E-709B-3046-8A7D-C22C15BE1B73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8.789" v="23"/>
          <ac:picMkLst>
            <pc:docMk/>
            <pc:sldMk cId="1686422779" sldId="256"/>
            <ac:picMk id="19" creationId="{F3615966-7AC4-1147-937D-B8CE82E73AED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7"/>
          <ac:picMkLst>
            <pc:docMk/>
            <pc:sldMk cId="1686422779" sldId="256"/>
            <ac:picMk id="20" creationId="{25F76F7F-9238-714F-BFE6-5237E5D0429A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6"/>
          <ac:picMkLst>
            <pc:docMk/>
            <pc:sldMk cId="1686422779" sldId="256"/>
            <ac:picMk id="21" creationId="{063561C4-FE6E-CB49-84E4-EFD00BED7E35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5"/>
          <ac:picMkLst>
            <pc:docMk/>
            <pc:sldMk cId="1686422779" sldId="256"/>
            <ac:picMk id="22" creationId="{733A375A-EEC5-354F-A32D-05C8E851F3B4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6.446" v="4"/>
          <ac:picMkLst>
            <pc:docMk/>
            <pc:sldMk cId="1686422779" sldId="256"/>
            <ac:picMk id="23" creationId="{5FD4F6D3-347E-3943-AD9B-DEDFDEE632B9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4.008" v="3"/>
          <ac:picMkLst>
            <pc:docMk/>
            <pc:sldMk cId="1686422779" sldId="256"/>
            <ac:picMk id="24" creationId="{BA5AF567-F720-1A43-AB5A-C94B65F97BDE}"/>
          </ac:picMkLst>
        </pc:picChg>
        <pc:picChg chg="del">
          <ac:chgData name="GALLOIS Elise" userId="S::s1998373@ed.ac.uk::98d51967-19e5-4822-aa19-ef112fbef97f" providerId="AD" clId="Web-{9E98295E-290E-4390-AC8E-4A05E6BB5EB5}" dt="2021-11-08T21:07:27.383" v="22"/>
          <ac:picMkLst>
            <pc:docMk/>
            <pc:sldMk cId="1686422779" sldId="256"/>
            <ac:picMk id="26" creationId="{FCC7232F-01DB-374B-A07E-507AC433FF0E}"/>
          </ac:picMkLst>
        </pc:picChg>
        <pc:picChg chg="mod">
          <ac:chgData name="GALLOIS Elise" userId="S::s1998373@ed.ac.uk::98d51967-19e5-4822-aa19-ef112fbef97f" providerId="AD" clId="Web-{9E98295E-290E-4390-AC8E-4A05E6BB5EB5}" dt="2021-11-08T21:07:58.821" v="26"/>
          <ac:picMkLst>
            <pc:docMk/>
            <pc:sldMk cId="1686422779" sldId="256"/>
            <ac:picMk id="2050" creationId="{067D0858-7F4B-7347-807F-29D5C4ED02EE}"/>
          </ac:picMkLst>
        </pc:picChg>
      </pc:sldChg>
      <pc:sldChg chg="addSp delSp modSp">
        <pc:chgData name="GALLOIS Elise" userId="S::s1998373@ed.ac.uk::98d51967-19e5-4822-aa19-ef112fbef97f" providerId="AD" clId="Web-{9E98295E-290E-4390-AC8E-4A05E6BB5EB5}" dt="2021-11-08T21:09:05.761" v="46"/>
        <pc:sldMkLst>
          <pc:docMk/>
          <pc:sldMk cId="2569425704" sldId="257"/>
        </pc:sldMkLst>
        <pc:spChg chg="mod">
          <ac:chgData name="GALLOIS Elise" userId="S::s1998373@ed.ac.uk::98d51967-19e5-4822-aa19-ef112fbef97f" providerId="AD" clId="Web-{9E98295E-290E-4390-AC8E-4A05E6BB5EB5}" dt="2021-11-08T21:09:04.651" v="45" actId="1076"/>
          <ac:spMkLst>
            <pc:docMk/>
            <pc:sldMk cId="2569425704" sldId="257"/>
            <ac:spMk id="2" creationId="{82B22D8D-7F00-2A47-847B-B50C53B65F93}"/>
          </ac:spMkLst>
        </pc:spChg>
        <pc:spChg chg="del">
          <ac:chgData name="GALLOIS Elise" userId="S::s1998373@ed.ac.uk::98d51967-19e5-4822-aa19-ef112fbef97f" providerId="AD" clId="Web-{9E98295E-290E-4390-AC8E-4A05E6BB5EB5}" dt="2021-11-08T21:09:01.901" v="44"/>
          <ac:spMkLst>
            <pc:docMk/>
            <pc:sldMk cId="2569425704" sldId="257"/>
            <ac:spMk id="3" creationId="{61A68081-5316-2E41-BBD8-8AE841680730}"/>
          </ac:spMkLst>
        </pc:spChg>
        <pc:spChg chg="add del mod">
          <ac:chgData name="GALLOIS Elise" userId="S::s1998373@ed.ac.uk::98d51967-19e5-4822-aa19-ef112fbef97f" providerId="AD" clId="Web-{9E98295E-290E-4390-AC8E-4A05E6BB5EB5}" dt="2021-11-08T21:09:05.761" v="46"/>
          <ac:spMkLst>
            <pc:docMk/>
            <pc:sldMk cId="2569425704" sldId="257"/>
            <ac:spMk id="5" creationId="{57B1D38E-ED0C-4239-893F-5B7500F1A72C}"/>
          </ac:spMkLst>
        </pc:spChg>
      </pc:sldChg>
      <pc:sldChg chg="del">
        <pc:chgData name="GALLOIS Elise" userId="S::s1998373@ed.ac.uk::98d51967-19e5-4822-aa19-ef112fbef97f" providerId="AD" clId="Web-{9E98295E-290E-4390-AC8E-4A05E6BB5EB5}" dt="2021-11-08T21:09:12.776" v="51"/>
        <pc:sldMkLst>
          <pc:docMk/>
          <pc:sldMk cId="3753039685" sldId="258"/>
        </pc:sldMkLst>
      </pc:sldChg>
      <pc:sldChg chg="del">
        <pc:chgData name="GALLOIS Elise" userId="S::s1998373@ed.ac.uk::98d51967-19e5-4822-aa19-ef112fbef97f" providerId="AD" clId="Web-{9E98295E-290E-4390-AC8E-4A05E6BB5EB5}" dt="2021-11-08T21:09:13.730" v="52"/>
        <pc:sldMkLst>
          <pc:docMk/>
          <pc:sldMk cId="2941059252" sldId="259"/>
        </pc:sldMkLst>
      </pc:sldChg>
      <pc:sldChg chg="del">
        <pc:chgData name="GALLOIS Elise" userId="S::s1998373@ed.ac.uk::98d51967-19e5-4822-aa19-ef112fbef97f" providerId="AD" clId="Web-{9E98295E-290E-4390-AC8E-4A05E6BB5EB5}" dt="2021-11-08T21:09:14.042" v="53"/>
        <pc:sldMkLst>
          <pc:docMk/>
          <pc:sldMk cId="2422027812" sldId="260"/>
        </pc:sldMkLst>
      </pc:sldChg>
      <pc:sldChg chg="del">
        <pc:chgData name="GALLOIS Elise" userId="S::s1998373@ed.ac.uk::98d51967-19e5-4822-aa19-ef112fbef97f" providerId="AD" clId="Web-{9E98295E-290E-4390-AC8E-4A05E6BB5EB5}" dt="2021-11-08T21:09:14.886" v="54"/>
        <pc:sldMkLst>
          <pc:docMk/>
          <pc:sldMk cId="3278474663" sldId="261"/>
        </pc:sldMkLst>
      </pc:sldChg>
      <pc:sldChg chg="del">
        <pc:chgData name="GALLOIS Elise" userId="S::s1998373@ed.ac.uk::98d51967-19e5-4822-aa19-ef112fbef97f" providerId="AD" clId="Web-{9E98295E-290E-4390-AC8E-4A05E6BB5EB5}" dt="2021-11-08T21:09:08.433" v="48"/>
        <pc:sldMkLst>
          <pc:docMk/>
          <pc:sldMk cId="3570678964" sldId="263"/>
        </pc:sldMkLst>
      </pc:sldChg>
      <pc:sldChg chg="del">
        <pc:chgData name="GALLOIS Elise" userId="S::s1998373@ed.ac.uk::98d51967-19e5-4822-aa19-ef112fbef97f" providerId="AD" clId="Web-{9E98295E-290E-4390-AC8E-4A05E6BB5EB5}" dt="2021-11-08T21:09:09.370" v="49"/>
        <pc:sldMkLst>
          <pc:docMk/>
          <pc:sldMk cId="4290583950" sldId="264"/>
        </pc:sldMkLst>
      </pc:sldChg>
      <pc:sldChg chg="del">
        <pc:chgData name="GALLOIS Elise" userId="S::s1998373@ed.ac.uk::98d51967-19e5-4822-aa19-ef112fbef97f" providerId="AD" clId="Web-{9E98295E-290E-4390-AC8E-4A05E6BB5EB5}" dt="2021-11-08T21:09:11.698" v="50"/>
        <pc:sldMkLst>
          <pc:docMk/>
          <pc:sldMk cId="420093311" sldId="265"/>
        </pc:sldMkLst>
      </pc:sldChg>
      <pc:sldChg chg="del">
        <pc:chgData name="GALLOIS Elise" userId="S::s1998373@ed.ac.uk::98d51967-19e5-4822-aa19-ef112fbef97f" providerId="AD" clId="Web-{9E98295E-290E-4390-AC8E-4A05E6BB5EB5}" dt="2021-11-08T21:09:17.230" v="56"/>
        <pc:sldMkLst>
          <pc:docMk/>
          <pc:sldMk cId="193351719" sldId="266"/>
        </pc:sldMkLst>
      </pc:sldChg>
      <pc:sldChg chg="modSp">
        <pc:chgData name="GALLOIS Elise" userId="S::s1998373@ed.ac.uk::98d51967-19e5-4822-aa19-ef112fbef97f" providerId="AD" clId="Web-{9E98295E-290E-4390-AC8E-4A05E6BB5EB5}" dt="2021-11-08T21:22:55.499" v="341" actId="20577"/>
        <pc:sldMkLst>
          <pc:docMk/>
          <pc:sldMk cId="4255288290" sldId="267"/>
        </pc:sldMkLst>
        <pc:spChg chg="mod">
          <ac:chgData name="GALLOIS Elise" userId="S::s1998373@ed.ac.uk::98d51967-19e5-4822-aa19-ef112fbef97f" providerId="AD" clId="Web-{9E98295E-290E-4390-AC8E-4A05E6BB5EB5}" dt="2021-11-08T21:22:55.499" v="341" actId="20577"/>
          <ac:spMkLst>
            <pc:docMk/>
            <pc:sldMk cId="4255288290" sldId="267"/>
            <ac:spMk id="3" creationId="{41593AF8-CF2A-D145-B26D-3D4C7006D986}"/>
          </ac:spMkLst>
        </pc:spChg>
      </pc:sldChg>
      <pc:sldChg chg="modSp new del">
        <pc:chgData name="GALLOIS Elise" userId="S::s1998373@ed.ac.uk::98d51967-19e5-4822-aa19-ef112fbef97f" providerId="AD" clId="Web-{9E98295E-290E-4390-AC8E-4A05E6BB5EB5}" dt="2021-11-08T21:13:29.692" v="132"/>
        <pc:sldMkLst>
          <pc:docMk/>
          <pc:sldMk cId="2242603902" sldId="268"/>
        </pc:sldMkLst>
        <pc:spChg chg="mod">
          <ac:chgData name="GALLOIS Elise" userId="S::s1998373@ed.ac.uk::98d51967-19e5-4822-aa19-ef112fbef97f" providerId="AD" clId="Web-{9E98295E-290E-4390-AC8E-4A05E6BB5EB5}" dt="2021-11-08T21:12:10.968" v="71" actId="20577"/>
          <ac:spMkLst>
            <pc:docMk/>
            <pc:sldMk cId="2242603902" sldId="268"/>
            <ac:spMk id="2" creationId="{404543D8-5F6A-41A3-9E24-FAF44F49ABE8}"/>
          </ac:spMkLst>
        </pc:spChg>
        <pc:spChg chg="mod">
          <ac:chgData name="GALLOIS Elise" userId="S::s1998373@ed.ac.uk::98d51967-19e5-4822-aa19-ef112fbef97f" providerId="AD" clId="Web-{9E98295E-290E-4390-AC8E-4A05E6BB5EB5}" dt="2021-11-08T21:12:58.424" v="116" actId="20577"/>
          <ac:spMkLst>
            <pc:docMk/>
            <pc:sldMk cId="2242603902" sldId="268"/>
            <ac:spMk id="3" creationId="{7E74EA0D-4A4F-44B5-9F9F-83DBDA1B9B0C}"/>
          </ac:spMkLst>
        </pc:spChg>
      </pc:sldChg>
      <pc:sldChg chg="del">
        <pc:chgData name="GALLOIS Elise" userId="S::s1998373@ed.ac.uk::98d51967-19e5-4822-aa19-ef112fbef97f" providerId="AD" clId="Web-{9E98295E-290E-4390-AC8E-4A05E6BB5EB5}" dt="2021-11-08T21:09:16.292" v="55"/>
        <pc:sldMkLst>
          <pc:docMk/>
          <pc:sldMk cId="2968875328" sldId="268"/>
        </pc:sldMkLst>
      </pc:sldChg>
      <pc:sldChg chg="del">
        <pc:chgData name="GALLOIS Elise" userId="S::s1998373@ed.ac.uk::98d51967-19e5-4822-aa19-ef112fbef97f" providerId="AD" clId="Web-{9E98295E-290E-4390-AC8E-4A05E6BB5EB5}" dt="2021-11-08T21:09:07.479" v="47"/>
        <pc:sldMkLst>
          <pc:docMk/>
          <pc:sldMk cId="1294483426" sldId="269"/>
        </pc:sldMkLst>
      </pc:sldChg>
      <pc:sldChg chg="addSp delSp modSp new mod setBg modNotes">
        <pc:chgData name="GALLOIS Elise" userId="S::s1998373@ed.ac.uk::98d51967-19e5-4822-aa19-ef112fbef97f" providerId="AD" clId="Web-{9E98295E-290E-4390-AC8E-4A05E6BB5EB5}" dt="2021-11-08T21:10:45.700" v="67"/>
        <pc:sldMkLst>
          <pc:docMk/>
          <pc:sldMk cId="2434560527" sldId="269"/>
        </pc:sldMkLst>
        <pc:spChg chg="del">
          <ac:chgData name="GALLOIS Elise" userId="S::s1998373@ed.ac.uk::98d51967-19e5-4822-aa19-ef112fbef97f" providerId="AD" clId="Web-{9E98295E-290E-4390-AC8E-4A05E6BB5EB5}" dt="2021-11-08T21:09:47.730" v="62"/>
          <ac:spMkLst>
            <pc:docMk/>
            <pc:sldMk cId="2434560527" sldId="269"/>
            <ac:spMk id="2" creationId="{B806CEA1-1A0E-416D-9194-6F261683B71D}"/>
          </ac:spMkLst>
        </pc:spChg>
        <pc:spChg chg="del">
          <ac:chgData name="GALLOIS Elise" userId="S::s1998373@ed.ac.uk::98d51967-19e5-4822-aa19-ef112fbef97f" providerId="AD" clId="Web-{9E98295E-290E-4390-AC8E-4A05E6BB5EB5}" dt="2021-11-08T21:09:47.730" v="61"/>
          <ac:spMkLst>
            <pc:docMk/>
            <pc:sldMk cId="2434560527" sldId="269"/>
            <ac:spMk id="3" creationId="{4C2917B4-0DA7-48BB-9E96-EDF3F47F0BEB}"/>
          </ac:spMkLst>
        </pc:spChg>
        <pc:spChg chg="add">
          <ac:chgData name="GALLOIS Elise" userId="S::s1998373@ed.ac.uk::98d51967-19e5-4822-aa19-ef112fbef97f" providerId="AD" clId="Web-{9E98295E-290E-4390-AC8E-4A05E6BB5EB5}" dt="2021-11-08T21:09:52.574" v="65"/>
          <ac:spMkLst>
            <pc:docMk/>
            <pc:sldMk cId="2434560527" sldId="269"/>
            <ac:spMk id="9" creationId="{42A4FC2C-047E-45A5-965D-8E1E3BF09BC6}"/>
          </ac:spMkLst>
        </pc:spChg>
        <pc:picChg chg="add mod">
          <ac:chgData name="GALLOIS Elise" userId="S::s1998373@ed.ac.uk::98d51967-19e5-4822-aa19-ef112fbef97f" providerId="AD" clId="Web-{9E98295E-290E-4390-AC8E-4A05E6BB5EB5}" dt="2021-11-08T21:09:52.574" v="65"/>
          <ac:picMkLst>
            <pc:docMk/>
            <pc:sldMk cId="2434560527" sldId="269"/>
            <ac:picMk id="4" creationId="{3CEFB418-B742-437A-955D-14A3EBCF21DB}"/>
          </ac:picMkLst>
        </pc:picChg>
      </pc:sldChg>
      <pc:sldChg chg="modSp new">
        <pc:chgData name="GALLOIS Elise" userId="S::s1998373@ed.ac.uk::98d51967-19e5-4822-aa19-ef112fbef97f" providerId="AD" clId="Web-{9E98295E-290E-4390-AC8E-4A05E6BB5EB5}" dt="2021-11-08T21:21:36.263" v="339" actId="20577"/>
        <pc:sldMkLst>
          <pc:docMk/>
          <pc:sldMk cId="1813935252" sldId="270"/>
        </pc:sldMkLst>
        <pc:spChg chg="mod">
          <ac:chgData name="GALLOIS Elise" userId="S::s1998373@ed.ac.uk::98d51967-19e5-4822-aa19-ef112fbef97f" providerId="AD" clId="Web-{9E98295E-290E-4390-AC8E-4A05E6BB5EB5}" dt="2021-11-08T21:13:42.564" v="142" actId="20577"/>
          <ac:spMkLst>
            <pc:docMk/>
            <pc:sldMk cId="1813935252" sldId="270"/>
            <ac:spMk id="2" creationId="{68240EED-D2E9-48AF-B825-10A53C2FC2A3}"/>
          </ac:spMkLst>
        </pc:spChg>
        <pc:spChg chg="mod">
          <ac:chgData name="GALLOIS Elise" userId="S::s1998373@ed.ac.uk::98d51967-19e5-4822-aa19-ef112fbef97f" providerId="AD" clId="Web-{9E98295E-290E-4390-AC8E-4A05E6BB5EB5}" dt="2021-11-08T21:21:36.263" v="339" actId="20577"/>
          <ac:spMkLst>
            <pc:docMk/>
            <pc:sldMk cId="1813935252" sldId="270"/>
            <ac:spMk id="3" creationId="{EA3EDF0B-256F-4F01-B17A-361E7BC29FC9}"/>
          </ac:spMkLst>
        </pc:spChg>
      </pc:sldChg>
      <pc:sldChg chg="modSp new">
        <pc:chgData name="GALLOIS Elise" userId="S::s1998373@ed.ac.uk::98d51967-19e5-4822-aa19-ef112fbef97f" providerId="AD" clId="Web-{9E98295E-290E-4390-AC8E-4A05E6BB5EB5}" dt="2021-11-08T21:14:03.065" v="155" actId="20577"/>
        <pc:sldMkLst>
          <pc:docMk/>
          <pc:sldMk cId="2068949705" sldId="271"/>
        </pc:sldMkLst>
        <pc:spChg chg="mod">
          <ac:chgData name="GALLOIS Elise" userId="S::s1998373@ed.ac.uk::98d51967-19e5-4822-aa19-ef112fbef97f" providerId="AD" clId="Web-{9E98295E-290E-4390-AC8E-4A05E6BB5EB5}" dt="2021-11-08T21:14:03.065" v="155" actId="20577"/>
          <ac:spMkLst>
            <pc:docMk/>
            <pc:sldMk cId="2068949705" sldId="271"/>
            <ac:spMk id="2" creationId="{759A221A-C50D-485E-B2D0-DF7A6BF31549}"/>
          </ac:spMkLst>
        </pc:spChg>
      </pc:sldChg>
      <pc:sldChg chg="modSp add del replId">
        <pc:chgData name="GALLOIS Elise" userId="S::s1998373@ed.ac.uk::98d51967-19e5-4822-aa19-ef112fbef97f" providerId="AD" clId="Web-{9E98295E-290E-4390-AC8E-4A05E6BB5EB5}" dt="2021-11-08T21:13:29.720" v="133"/>
        <pc:sldMkLst>
          <pc:docMk/>
          <pc:sldMk cId="607400650" sldId="272"/>
        </pc:sldMkLst>
        <pc:spChg chg="mod">
          <ac:chgData name="GALLOIS Elise" userId="S::s1998373@ed.ac.uk::98d51967-19e5-4822-aa19-ef112fbef97f" providerId="AD" clId="Web-{9E98295E-290E-4390-AC8E-4A05E6BB5EB5}" dt="2021-11-08T21:13:08.954" v="119" actId="20577"/>
          <ac:spMkLst>
            <pc:docMk/>
            <pc:sldMk cId="607400650" sldId="272"/>
            <ac:spMk id="2" creationId="{404543D8-5F6A-41A3-9E24-FAF44F49ABE8}"/>
          </ac:spMkLst>
        </pc:spChg>
        <pc:spChg chg="mod">
          <ac:chgData name="GALLOIS Elise" userId="S::s1998373@ed.ac.uk::98d51967-19e5-4822-aa19-ef112fbef97f" providerId="AD" clId="Web-{9E98295E-290E-4390-AC8E-4A05E6BB5EB5}" dt="2021-11-08T21:13:28.642" v="131" actId="20577"/>
          <ac:spMkLst>
            <pc:docMk/>
            <pc:sldMk cId="607400650" sldId="272"/>
            <ac:spMk id="3" creationId="{7E74EA0D-4A4F-44B5-9F9F-83DBDA1B9B0C}"/>
          </ac:spMkLst>
        </pc:spChg>
      </pc:sldChg>
      <pc:sldChg chg="new">
        <pc:chgData name="GALLOIS Elise" userId="S::s1998373@ed.ac.uk::98d51967-19e5-4822-aa19-ef112fbef97f" providerId="AD" clId="Web-{9E98295E-290E-4390-AC8E-4A05E6BB5EB5}" dt="2021-11-08T21:14:08.377" v="156"/>
        <pc:sldMkLst>
          <pc:docMk/>
          <pc:sldMk cId="2115736035" sldId="272"/>
        </pc:sldMkLst>
      </pc:sldChg>
      <pc:sldChg chg="modSp new">
        <pc:chgData name="GALLOIS Elise" userId="S::s1998373@ed.ac.uk::98d51967-19e5-4822-aa19-ef112fbef97f" providerId="AD" clId="Web-{9E98295E-290E-4390-AC8E-4A05E6BB5EB5}" dt="2021-11-08T21:16:29.646" v="162" actId="20577"/>
        <pc:sldMkLst>
          <pc:docMk/>
          <pc:sldMk cId="3614622515" sldId="273"/>
        </pc:sldMkLst>
        <pc:spChg chg="mod">
          <ac:chgData name="GALLOIS Elise" userId="S::s1998373@ed.ac.uk::98d51967-19e5-4822-aa19-ef112fbef97f" providerId="AD" clId="Web-{9E98295E-290E-4390-AC8E-4A05E6BB5EB5}" dt="2021-11-08T21:16:29.646" v="162" actId="20577"/>
          <ac:spMkLst>
            <pc:docMk/>
            <pc:sldMk cId="3614622515" sldId="273"/>
            <ac:spMk id="3" creationId="{F465B69E-2BC7-4F06-B8D6-41FBE1AC004E}"/>
          </ac:spMkLst>
        </pc:spChg>
      </pc:sldChg>
      <pc:sldChg chg="addSp delSp modSp new">
        <pc:chgData name="GALLOIS Elise" userId="S::s1998373@ed.ac.uk::98d51967-19e5-4822-aa19-ef112fbef97f" providerId="AD" clId="Web-{9E98295E-290E-4390-AC8E-4A05E6BB5EB5}" dt="2021-11-08T21:16:49.194" v="173" actId="20577"/>
        <pc:sldMkLst>
          <pc:docMk/>
          <pc:sldMk cId="466971409" sldId="274"/>
        </pc:sldMkLst>
        <pc:spChg chg="mod">
          <ac:chgData name="GALLOIS Elise" userId="S::s1998373@ed.ac.uk::98d51967-19e5-4822-aa19-ef112fbef97f" providerId="AD" clId="Web-{9E98295E-290E-4390-AC8E-4A05E6BB5EB5}" dt="2021-11-08T21:16:49.194" v="173" actId="20577"/>
          <ac:spMkLst>
            <pc:docMk/>
            <pc:sldMk cId="466971409" sldId="274"/>
            <ac:spMk id="3" creationId="{297DA090-6902-4F4D-9CBF-33C3C0EB1D7A}"/>
          </ac:spMkLst>
        </pc:spChg>
        <pc:spChg chg="add del mod">
          <ac:chgData name="GALLOIS Elise" userId="S::s1998373@ed.ac.uk::98d51967-19e5-4822-aa19-ef112fbef97f" providerId="AD" clId="Web-{9E98295E-290E-4390-AC8E-4A05E6BB5EB5}" dt="2021-11-08T21:16:38.303" v="168"/>
          <ac:spMkLst>
            <pc:docMk/>
            <pc:sldMk cId="466971409" sldId="274"/>
            <ac:spMk id="4" creationId="{939D61A3-A199-4E93-8F58-7CDA7AB3B4FC}"/>
          </ac:spMkLst>
        </pc:spChg>
      </pc:sldChg>
      <pc:sldChg chg="modSp new">
        <pc:chgData name="GALLOIS Elise" userId="S::s1998373@ed.ac.uk::98d51967-19e5-4822-aa19-ef112fbef97f" providerId="AD" clId="Web-{9E98295E-290E-4390-AC8E-4A05E6BB5EB5}" dt="2021-11-08T21:17:12.069" v="181" actId="20577"/>
        <pc:sldMkLst>
          <pc:docMk/>
          <pc:sldMk cId="2987009370" sldId="275"/>
        </pc:sldMkLst>
        <pc:spChg chg="mod">
          <ac:chgData name="GALLOIS Elise" userId="S::s1998373@ed.ac.uk::98d51967-19e5-4822-aa19-ef112fbef97f" providerId="AD" clId="Web-{9E98295E-290E-4390-AC8E-4A05E6BB5EB5}" dt="2021-11-08T21:17:12.069" v="181" actId="20577"/>
          <ac:spMkLst>
            <pc:docMk/>
            <pc:sldMk cId="2987009370" sldId="275"/>
            <ac:spMk id="3" creationId="{B64D3964-11E7-41D6-B8B4-FAB6109DD5AA}"/>
          </ac:spMkLst>
        </pc:spChg>
      </pc:sldChg>
      <pc:sldChg chg="addSp delSp modSp new mod setBg">
        <pc:chgData name="GALLOIS Elise" userId="S::s1998373@ed.ac.uk::98d51967-19e5-4822-aa19-ef112fbef97f" providerId="AD" clId="Web-{9E98295E-290E-4390-AC8E-4A05E6BB5EB5}" dt="2021-11-08T21:18:31.087" v="197"/>
        <pc:sldMkLst>
          <pc:docMk/>
          <pc:sldMk cId="1075320663" sldId="276"/>
        </pc:sldMkLst>
        <pc:spChg chg="del">
          <ac:chgData name="GALLOIS Elise" userId="S::s1998373@ed.ac.uk::98d51967-19e5-4822-aa19-ef112fbef97f" providerId="AD" clId="Web-{9E98295E-290E-4390-AC8E-4A05E6BB5EB5}" dt="2021-11-08T21:18:31.087" v="197"/>
          <ac:spMkLst>
            <pc:docMk/>
            <pc:sldMk cId="1075320663" sldId="276"/>
            <ac:spMk id="2" creationId="{C3BCC961-F8B3-4B5E-9DB0-0BBEA17571B3}"/>
          </ac:spMkLst>
        </pc:spChg>
        <pc:spChg chg="del">
          <ac:chgData name="GALLOIS Elise" userId="S::s1998373@ed.ac.uk::98d51967-19e5-4822-aa19-ef112fbef97f" providerId="AD" clId="Web-{9E98295E-290E-4390-AC8E-4A05E6BB5EB5}" dt="2021-11-08T21:18:28.258" v="196"/>
          <ac:spMkLst>
            <pc:docMk/>
            <pc:sldMk cId="1075320663" sldId="276"/>
            <ac:spMk id="3" creationId="{DAFC6A1F-ECE9-486F-BC30-1E5DD51F3062}"/>
          </ac:spMkLst>
        </pc:spChg>
        <pc:spChg chg="add">
          <ac:chgData name="GALLOIS Elise" userId="S::s1998373@ed.ac.uk::98d51967-19e5-4822-aa19-ef112fbef97f" providerId="AD" clId="Web-{9E98295E-290E-4390-AC8E-4A05E6BB5EB5}" dt="2021-11-08T21:18:31.087" v="197"/>
          <ac:spMkLst>
            <pc:docMk/>
            <pc:sldMk cId="1075320663" sldId="276"/>
            <ac:spMk id="9" creationId="{42A4FC2C-047E-45A5-965D-8E1E3BF09BC6}"/>
          </ac:spMkLst>
        </pc:spChg>
        <pc:picChg chg="add mod ord">
          <ac:chgData name="GALLOIS Elise" userId="S::s1998373@ed.ac.uk::98d51967-19e5-4822-aa19-ef112fbef97f" providerId="AD" clId="Web-{9E98295E-290E-4390-AC8E-4A05E6BB5EB5}" dt="2021-11-08T21:18:31.087" v="197"/>
          <ac:picMkLst>
            <pc:docMk/>
            <pc:sldMk cId="1075320663" sldId="276"/>
            <ac:picMk id="4" creationId="{8E639E0D-24CD-4A5E-BD25-3A6A963B44B9}"/>
          </ac:picMkLst>
        </pc:picChg>
      </pc:sldChg>
      <pc:sldChg chg="addSp delSp modSp new del">
        <pc:chgData name="GALLOIS Elise" userId="S::s1998373@ed.ac.uk::98d51967-19e5-4822-aa19-ef112fbef97f" providerId="AD" clId="Web-{9E98295E-290E-4390-AC8E-4A05E6BB5EB5}" dt="2021-11-08T21:18:11.164" v="194"/>
        <pc:sldMkLst>
          <pc:docMk/>
          <pc:sldMk cId="2268704402" sldId="276"/>
        </pc:sldMkLst>
        <pc:spChg chg="del mod">
          <ac:chgData name="GALLOIS Elise" userId="S::s1998373@ed.ac.uk::98d51967-19e5-4822-aa19-ef112fbef97f" providerId="AD" clId="Web-{9E98295E-290E-4390-AC8E-4A05E6BB5EB5}" dt="2021-11-08T21:18:09.602" v="193"/>
          <ac:spMkLst>
            <pc:docMk/>
            <pc:sldMk cId="2268704402" sldId="276"/>
            <ac:spMk id="3" creationId="{E60901AE-D104-4850-B773-905FB003418F}"/>
          </ac:spMkLst>
        </pc:spChg>
        <pc:spChg chg="add del mod">
          <ac:chgData name="GALLOIS Elise" userId="S::s1998373@ed.ac.uk::98d51967-19e5-4822-aa19-ef112fbef97f" providerId="AD" clId="Web-{9E98295E-290E-4390-AC8E-4A05E6BB5EB5}" dt="2021-11-08T21:17:39.804" v="187"/>
          <ac:spMkLst>
            <pc:docMk/>
            <pc:sldMk cId="2268704402" sldId="276"/>
            <ac:spMk id="4" creationId="{8A6B5934-FE8A-40AC-A435-D2EF8BFE8794}"/>
          </ac:spMkLst>
        </pc:spChg>
        <pc:spChg chg="add mod">
          <ac:chgData name="GALLOIS Elise" userId="S::s1998373@ed.ac.uk::98d51967-19e5-4822-aa19-ef112fbef97f" providerId="AD" clId="Web-{9E98295E-290E-4390-AC8E-4A05E6BB5EB5}" dt="2021-11-08T21:18:09.602" v="193"/>
          <ac:spMkLst>
            <pc:docMk/>
            <pc:sldMk cId="2268704402" sldId="276"/>
            <ac:spMk id="6" creationId="{569E562D-4558-44A4-98F7-486BD601CF37}"/>
          </ac:spMkLst>
        </pc:spChg>
      </pc:sldChg>
      <pc:sldChg chg="addSp delSp modSp new mod setBg">
        <pc:chgData name="GALLOIS Elise" userId="S::s1998373@ed.ac.uk::98d51967-19e5-4822-aa19-ef112fbef97f" providerId="AD" clId="Web-{9E98295E-290E-4390-AC8E-4A05E6BB5EB5}" dt="2021-11-08T21:19:03.087" v="200"/>
        <pc:sldMkLst>
          <pc:docMk/>
          <pc:sldMk cId="3389227357" sldId="277"/>
        </pc:sldMkLst>
        <pc:spChg chg="del">
          <ac:chgData name="GALLOIS Elise" userId="S::s1998373@ed.ac.uk::98d51967-19e5-4822-aa19-ef112fbef97f" providerId="AD" clId="Web-{9E98295E-290E-4390-AC8E-4A05E6BB5EB5}" dt="2021-11-08T21:19:03.087" v="200"/>
          <ac:spMkLst>
            <pc:docMk/>
            <pc:sldMk cId="3389227357" sldId="277"/>
            <ac:spMk id="2" creationId="{A3EE223D-C313-443C-96F8-DD97F4E99700}"/>
          </ac:spMkLst>
        </pc:spChg>
        <pc:spChg chg="del">
          <ac:chgData name="GALLOIS Elise" userId="S::s1998373@ed.ac.uk::98d51967-19e5-4822-aa19-ef112fbef97f" providerId="AD" clId="Web-{9E98295E-290E-4390-AC8E-4A05E6BB5EB5}" dt="2021-11-08T21:19:00.181" v="199"/>
          <ac:spMkLst>
            <pc:docMk/>
            <pc:sldMk cId="3389227357" sldId="277"/>
            <ac:spMk id="3" creationId="{175578C6-7CD3-45B4-B65C-E31416A595B9}"/>
          </ac:spMkLst>
        </pc:spChg>
        <pc:spChg chg="add">
          <ac:chgData name="GALLOIS Elise" userId="S::s1998373@ed.ac.uk::98d51967-19e5-4822-aa19-ef112fbef97f" providerId="AD" clId="Web-{9E98295E-290E-4390-AC8E-4A05E6BB5EB5}" dt="2021-11-08T21:19:03.087" v="200"/>
          <ac:spMkLst>
            <pc:docMk/>
            <pc:sldMk cId="3389227357" sldId="277"/>
            <ac:spMk id="9" creationId="{42A4FC2C-047E-45A5-965D-8E1E3BF09BC6}"/>
          </ac:spMkLst>
        </pc:spChg>
        <pc:picChg chg="add mod ord">
          <ac:chgData name="GALLOIS Elise" userId="S::s1998373@ed.ac.uk::98d51967-19e5-4822-aa19-ef112fbef97f" providerId="AD" clId="Web-{9E98295E-290E-4390-AC8E-4A05E6BB5EB5}" dt="2021-11-08T21:19:03.087" v="200"/>
          <ac:picMkLst>
            <pc:docMk/>
            <pc:sldMk cId="3389227357" sldId="277"/>
            <ac:picMk id="4" creationId="{65ECDFE3-65BB-47F9-8B97-6CB4F3728746}"/>
          </ac:picMkLst>
        </pc:picChg>
      </pc:sldChg>
      <pc:sldChg chg="addSp delSp modSp new mod ord setBg">
        <pc:chgData name="GALLOIS Elise" userId="S::s1998373@ed.ac.uk::98d51967-19e5-4822-aa19-ef112fbef97f" providerId="AD" clId="Web-{9E98295E-290E-4390-AC8E-4A05E6BB5EB5}" dt="2021-11-08T21:19:30.213" v="204"/>
        <pc:sldMkLst>
          <pc:docMk/>
          <pc:sldMk cId="2521984496" sldId="278"/>
        </pc:sldMkLst>
        <pc:spChg chg="del">
          <ac:chgData name="GALLOIS Elise" userId="S::s1998373@ed.ac.uk::98d51967-19e5-4822-aa19-ef112fbef97f" providerId="AD" clId="Web-{9E98295E-290E-4390-AC8E-4A05E6BB5EB5}" dt="2021-11-08T21:19:20.197" v="203"/>
          <ac:spMkLst>
            <pc:docMk/>
            <pc:sldMk cId="2521984496" sldId="278"/>
            <ac:spMk id="2" creationId="{66D1A0A4-A16F-442C-8302-F06E9703C789}"/>
          </ac:spMkLst>
        </pc:spChg>
        <pc:spChg chg="del">
          <ac:chgData name="GALLOIS Elise" userId="S::s1998373@ed.ac.uk::98d51967-19e5-4822-aa19-ef112fbef97f" providerId="AD" clId="Web-{9E98295E-290E-4390-AC8E-4A05E6BB5EB5}" dt="2021-11-08T21:19:17.135" v="202"/>
          <ac:spMkLst>
            <pc:docMk/>
            <pc:sldMk cId="2521984496" sldId="278"/>
            <ac:spMk id="3" creationId="{D6DDBC76-85E3-4076-9FB9-B3C6FE94E1AE}"/>
          </ac:spMkLst>
        </pc:spChg>
        <pc:picChg chg="add mod ord">
          <ac:chgData name="GALLOIS Elise" userId="S::s1998373@ed.ac.uk::98d51967-19e5-4822-aa19-ef112fbef97f" providerId="AD" clId="Web-{9E98295E-290E-4390-AC8E-4A05E6BB5EB5}" dt="2021-11-08T21:19:20.197" v="203"/>
          <ac:picMkLst>
            <pc:docMk/>
            <pc:sldMk cId="2521984496" sldId="278"/>
            <ac:picMk id="4" creationId="{1D163133-B3E8-499A-AFCC-86009D7B517B}"/>
          </ac:picMkLst>
        </pc:picChg>
      </pc:sldChg>
    </pc:docChg>
  </pc:docChgLst>
  <pc:docChgLst>
    <pc:chgData name="GALLOIS Elise" userId="S::s1998373@ed.ac.uk::98d51967-19e5-4822-aa19-ef112fbef97f" providerId="AD" clId="Web-{5D3FD037-63D2-4E11-B0FD-2C1FD5F7567A}"/>
    <pc:docChg chg="modSld">
      <pc:chgData name="GALLOIS Elise" userId="S::s1998373@ed.ac.uk::98d51967-19e5-4822-aa19-ef112fbef97f" providerId="AD" clId="Web-{5D3FD037-63D2-4E11-B0FD-2C1FD5F7567A}" dt="2021-04-14T10:43:48.409" v="0" actId="20577"/>
      <pc:docMkLst>
        <pc:docMk/>
      </pc:docMkLst>
      <pc:sldChg chg="modSp">
        <pc:chgData name="GALLOIS Elise" userId="S::s1998373@ed.ac.uk::98d51967-19e5-4822-aa19-ef112fbef97f" providerId="AD" clId="Web-{5D3FD037-63D2-4E11-B0FD-2C1FD5F7567A}" dt="2021-04-14T10:43:48.409" v="0" actId="20577"/>
        <pc:sldMkLst>
          <pc:docMk/>
          <pc:sldMk cId="193351719" sldId="266"/>
        </pc:sldMkLst>
        <pc:spChg chg="mod">
          <ac:chgData name="GALLOIS Elise" userId="S::s1998373@ed.ac.uk::98d51967-19e5-4822-aa19-ef112fbef97f" providerId="AD" clId="Web-{5D3FD037-63D2-4E11-B0FD-2C1FD5F7567A}" dt="2021-04-14T10:43:48.409" v="0" actId="20577"/>
          <ac:spMkLst>
            <pc:docMk/>
            <pc:sldMk cId="193351719" sldId="266"/>
            <ac:spMk id="18" creationId="{2DA19FCD-40C4-E940-998F-0C5A91AF8840}"/>
          </ac:spMkLst>
        </pc:spChg>
      </pc:sldChg>
    </pc:docChg>
  </pc:docChgLst>
  <pc:docChgLst>
    <pc:chgData name="GALLOIS Elise" userId="S::s1998373@ed.ac.uk::98d51967-19e5-4822-aa19-ef112fbef97f" providerId="AD" clId="Web-{BE51AF5F-368D-4D9F-A8E9-F19F417F3EFC}"/>
    <pc:docChg chg="modSld">
      <pc:chgData name="GALLOIS Elise" userId="S::s1998373@ed.ac.uk::98d51967-19e5-4822-aa19-ef112fbef97f" providerId="AD" clId="Web-{BE51AF5F-368D-4D9F-A8E9-F19F417F3EFC}" dt="2021-11-10T13:59:02.291" v="0" actId="1076"/>
      <pc:docMkLst>
        <pc:docMk/>
      </pc:docMkLst>
      <pc:sldChg chg="modSp">
        <pc:chgData name="GALLOIS Elise" userId="S::s1998373@ed.ac.uk::98d51967-19e5-4822-aa19-ef112fbef97f" providerId="AD" clId="Web-{BE51AF5F-368D-4D9F-A8E9-F19F417F3EFC}" dt="2021-11-10T13:59:02.291" v="0" actId="1076"/>
        <pc:sldMkLst>
          <pc:docMk/>
          <pc:sldMk cId="1686422779" sldId="256"/>
        </pc:sldMkLst>
        <pc:picChg chg="mod">
          <ac:chgData name="GALLOIS Elise" userId="S::s1998373@ed.ac.uk::98d51967-19e5-4822-aa19-ef112fbef97f" providerId="AD" clId="Web-{BE51AF5F-368D-4D9F-A8E9-F19F417F3EFC}" dt="2021-11-10T13:59:02.291" v="0" actId="1076"/>
          <ac:picMkLst>
            <pc:docMk/>
            <pc:sldMk cId="1686422779" sldId="256"/>
            <ac:picMk id="3" creationId="{119FC25F-8401-42A8-B8E7-62E00B450540}"/>
          </ac:picMkLst>
        </pc:picChg>
      </pc:sldChg>
    </pc:docChg>
  </pc:docChgLst>
  <pc:docChgLst>
    <pc:chgData name="GALLOIS Elise" userId="S::s1998373@ed.ac.uk::98d51967-19e5-4822-aa19-ef112fbef97f" providerId="AD" clId="Web-{3E75AD07-4FA3-483D-B365-E52566C63626}"/>
    <pc:docChg chg="modSld">
      <pc:chgData name="GALLOIS Elise" userId="S::s1998373@ed.ac.uk::98d51967-19e5-4822-aa19-ef112fbef97f" providerId="AD" clId="Web-{3E75AD07-4FA3-483D-B365-E52566C63626}" dt="2021-11-09T15:10:22.772" v="18" actId="20577"/>
      <pc:docMkLst>
        <pc:docMk/>
      </pc:docMkLst>
      <pc:sldChg chg="modSp">
        <pc:chgData name="GALLOIS Elise" userId="S::s1998373@ed.ac.uk::98d51967-19e5-4822-aa19-ef112fbef97f" providerId="AD" clId="Web-{3E75AD07-4FA3-483D-B365-E52566C63626}" dt="2021-11-09T15:10:00.100" v="5" actId="20577"/>
        <pc:sldMkLst>
          <pc:docMk/>
          <pc:sldMk cId="2569425704" sldId="257"/>
        </pc:sldMkLst>
        <pc:spChg chg="mod">
          <ac:chgData name="GALLOIS Elise" userId="S::s1998373@ed.ac.uk::98d51967-19e5-4822-aa19-ef112fbef97f" providerId="AD" clId="Web-{3E75AD07-4FA3-483D-B365-E52566C63626}" dt="2021-11-09T15:10:00.100" v="5" actId="20577"/>
          <ac:spMkLst>
            <pc:docMk/>
            <pc:sldMk cId="2569425704" sldId="257"/>
            <ac:spMk id="2" creationId="{82B22D8D-7F00-2A47-847B-B50C53B65F93}"/>
          </ac:spMkLst>
        </pc:spChg>
      </pc:sldChg>
      <pc:sldChg chg="modSp">
        <pc:chgData name="GALLOIS Elise" userId="S::s1998373@ed.ac.uk::98d51967-19e5-4822-aa19-ef112fbef97f" providerId="AD" clId="Web-{3E75AD07-4FA3-483D-B365-E52566C63626}" dt="2021-11-09T15:10:22.772" v="18" actId="20577"/>
        <pc:sldMkLst>
          <pc:docMk/>
          <pc:sldMk cId="466971409" sldId="274"/>
        </pc:sldMkLst>
        <pc:spChg chg="mod">
          <ac:chgData name="GALLOIS Elise" userId="S::s1998373@ed.ac.uk::98d51967-19e5-4822-aa19-ef112fbef97f" providerId="AD" clId="Web-{3E75AD07-4FA3-483D-B365-E52566C63626}" dt="2021-11-09T15:10:22.772" v="18" actId="20577"/>
          <ac:spMkLst>
            <pc:docMk/>
            <pc:sldMk cId="466971409" sldId="274"/>
            <ac:spMk id="9" creationId="{FD3D7FA9-D7DE-4BB3-BBB2-28B733B2483A}"/>
          </ac:spMkLst>
        </pc:spChg>
      </pc:sldChg>
    </pc:docChg>
  </pc:docChgLst>
  <pc:docChgLst>
    <pc:chgData name="GALLOIS Elise" userId="S::s1998373@ed.ac.uk::98d51967-19e5-4822-aa19-ef112fbef97f" providerId="AD" clId="Web-{32F9C57B-7C62-485E-AD13-7AD14DD6BE77}"/>
    <pc:docChg chg="addSld modSld">
      <pc:chgData name="GALLOIS Elise" userId="S::s1998373@ed.ac.uk::98d51967-19e5-4822-aa19-ef112fbef97f" providerId="AD" clId="Web-{32F9C57B-7C62-485E-AD13-7AD14DD6BE77}" dt="2021-04-14T13:32:36.994" v="208" actId="20577"/>
      <pc:docMkLst>
        <pc:docMk/>
      </pc:docMkLst>
      <pc:sldChg chg="delSp modSp">
        <pc:chgData name="GALLOIS Elise" userId="S::s1998373@ed.ac.uk::98d51967-19e5-4822-aa19-ef112fbef97f" providerId="AD" clId="Web-{32F9C57B-7C62-485E-AD13-7AD14DD6BE77}" dt="2021-04-14T13:20:42.120" v="167" actId="20577"/>
        <pc:sldMkLst>
          <pc:docMk/>
          <pc:sldMk cId="2569425704" sldId="257"/>
        </pc:sldMkLst>
        <pc:spChg chg="mod">
          <ac:chgData name="GALLOIS Elise" userId="S::s1998373@ed.ac.uk::98d51967-19e5-4822-aa19-ef112fbef97f" providerId="AD" clId="Web-{32F9C57B-7C62-485E-AD13-7AD14DD6BE77}" dt="2021-04-14T13:16:47.725" v="32" actId="20577"/>
          <ac:spMkLst>
            <pc:docMk/>
            <pc:sldMk cId="2569425704" sldId="257"/>
            <ac:spMk id="2" creationId="{82B22D8D-7F00-2A47-847B-B50C53B65F93}"/>
          </ac:spMkLst>
        </pc:spChg>
        <pc:spChg chg="mod">
          <ac:chgData name="GALLOIS Elise" userId="S::s1998373@ed.ac.uk::98d51967-19e5-4822-aa19-ef112fbef97f" providerId="AD" clId="Web-{32F9C57B-7C62-485E-AD13-7AD14DD6BE77}" dt="2021-04-14T13:20:42.120" v="167" actId="20577"/>
          <ac:spMkLst>
            <pc:docMk/>
            <pc:sldMk cId="2569425704" sldId="257"/>
            <ac:spMk id="3" creationId="{61A68081-5316-2E41-BBD8-8AE841680730}"/>
          </ac:spMkLst>
        </pc:spChg>
        <pc:spChg chg="del">
          <ac:chgData name="GALLOIS Elise" userId="S::s1998373@ed.ac.uk::98d51967-19e5-4822-aa19-ef112fbef97f" providerId="AD" clId="Web-{32F9C57B-7C62-485E-AD13-7AD14DD6BE77}" dt="2021-04-14T13:16:24.912" v="1"/>
          <ac:spMkLst>
            <pc:docMk/>
            <pc:sldMk cId="2569425704" sldId="257"/>
            <ac:spMk id="24" creationId="{FEDA1A99-80E4-E843-AE88-324180335F52}"/>
          </ac:spMkLst>
        </pc:spChg>
        <pc:spChg chg="del mod">
          <ac:chgData name="GALLOIS Elise" userId="S::s1998373@ed.ac.uk::98d51967-19e5-4822-aa19-ef112fbef97f" providerId="AD" clId="Web-{32F9C57B-7C62-485E-AD13-7AD14DD6BE77}" dt="2021-04-14T13:16:28.162" v="3"/>
          <ac:spMkLst>
            <pc:docMk/>
            <pc:sldMk cId="2569425704" sldId="257"/>
            <ac:spMk id="25" creationId="{3416D780-472E-2441-8B5E-87E916232BCF}"/>
          </ac:spMkLst>
        </pc:spChg>
        <pc:spChg chg="del">
          <ac:chgData name="GALLOIS Elise" userId="S::s1998373@ed.ac.uk::98d51967-19e5-4822-aa19-ef112fbef97f" providerId="AD" clId="Web-{32F9C57B-7C62-485E-AD13-7AD14DD6BE77}" dt="2021-04-14T13:16:30.240" v="4"/>
          <ac:spMkLst>
            <pc:docMk/>
            <pc:sldMk cId="2569425704" sldId="257"/>
            <ac:spMk id="26" creationId="{921FACAE-98A3-4A40-9EC5-F8741ED4B4A1}"/>
          </ac:spMkLst>
        </pc:spChg>
        <pc:picChg chg="del">
          <ac:chgData name="GALLOIS Elise" userId="S::s1998373@ed.ac.uk::98d51967-19e5-4822-aa19-ef112fbef97f" providerId="AD" clId="Web-{32F9C57B-7C62-485E-AD13-7AD14DD6BE77}" dt="2021-04-14T13:16:32.834" v="23"/>
          <ac:picMkLst>
            <pc:docMk/>
            <pc:sldMk cId="2569425704" sldId="257"/>
            <ac:picMk id="5" creationId="{A56EE308-BD6D-1347-9BA9-1C83B3BA8D43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34" v="22"/>
          <ac:picMkLst>
            <pc:docMk/>
            <pc:sldMk cId="2569425704" sldId="257"/>
            <ac:picMk id="6" creationId="{2E9D176C-8D9F-2347-B450-7B981B4FE1DE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34" v="21"/>
          <ac:picMkLst>
            <pc:docMk/>
            <pc:sldMk cId="2569425704" sldId="257"/>
            <ac:picMk id="7" creationId="{C42DCD60-9766-CE4A-B20D-1DF59E043468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34" v="20"/>
          <ac:picMkLst>
            <pc:docMk/>
            <pc:sldMk cId="2569425704" sldId="257"/>
            <ac:picMk id="8" creationId="{00056D62-D200-4D48-9A37-1634AB4CA705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34" v="19"/>
          <ac:picMkLst>
            <pc:docMk/>
            <pc:sldMk cId="2569425704" sldId="257"/>
            <ac:picMk id="9" creationId="{82EEE490-7767-6946-A6E0-669AC1AEC172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34" v="18"/>
          <ac:picMkLst>
            <pc:docMk/>
            <pc:sldMk cId="2569425704" sldId="257"/>
            <ac:picMk id="10" creationId="{EC0A1D3A-545A-6C43-8835-57685A3DA792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34" v="17"/>
          <ac:picMkLst>
            <pc:docMk/>
            <pc:sldMk cId="2569425704" sldId="257"/>
            <ac:picMk id="11" creationId="{DE9A651C-2D5F-974C-8149-1D6FC2A5119E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16"/>
          <ac:picMkLst>
            <pc:docMk/>
            <pc:sldMk cId="2569425704" sldId="257"/>
            <ac:picMk id="12" creationId="{C8F7B503-AB9C-2E46-B38D-2680352ECCD2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15"/>
          <ac:picMkLst>
            <pc:docMk/>
            <pc:sldMk cId="2569425704" sldId="257"/>
            <ac:picMk id="13" creationId="{E4DC666B-4152-BF4F-A1A2-4EDBD27C3609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14"/>
          <ac:picMkLst>
            <pc:docMk/>
            <pc:sldMk cId="2569425704" sldId="257"/>
            <ac:picMk id="14" creationId="{E4B6B1B7-F860-3E41-BF3A-B025B65E9ACE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13"/>
          <ac:picMkLst>
            <pc:docMk/>
            <pc:sldMk cId="2569425704" sldId="257"/>
            <ac:picMk id="15" creationId="{808A2BAA-536C-1049-A9E3-A6309FF609BE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12"/>
          <ac:picMkLst>
            <pc:docMk/>
            <pc:sldMk cId="2569425704" sldId="257"/>
            <ac:picMk id="16" creationId="{43D80027-1999-D74A-B24B-634382C18335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11"/>
          <ac:picMkLst>
            <pc:docMk/>
            <pc:sldMk cId="2569425704" sldId="257"/>
            <ac:picMk id="17" creationId="{FD50E757-87AD-4840-9012-0B654AED5AF8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10"/>
          <ac:picMkLst>
            <pc:docMk/>
            <pc:sldMk cId="2569425704" sldId="257"/>
            <ac:picMk id="18" creationId="{00DB41C1-B9AE-9647-9E24-6C69D8C0783D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9"/>
          <ac:picMkLst>
            <pc:docMk/>
            <pc:sldMk cId="2569425704" sldId="257"/>
            <ac:picMk id="19" creationId="{A6F636A6-DB31-4941-B404-04E11661617B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8"/>
          <ac:picMkLst>
            <pc:docMk/>
            <pc:sldMk cId="2569425704" sldId="257"/>
            <ac:picMk id="20" creationId="{1F87272D-E416-8A44-A403-E12372C7A63F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7"/>
          <ac:picMkLst>
            <pc:docMk/>
            <pc:sldMk cId="2569425704" sldId="257"/>
            <ac:picMk id="21" creationId="{81DD17C9-0EBF-5345-97BD-4DE5117E1F68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6"/>
          <ac:picMkLst>
            <pc:docMk/>
            <pc:sldMk cId="2569425704" sldId="257"/>
            <ac:picMk id="22" creationId="{91B939E2-07BE-C145-A298-4E3759F7C962}"/>
          </ac:picMkLst>
        </pc:picChg>
        <pc:picChg chg="del">
          <ac:chgData name="GALLOIS Elise" userId="S::s1998373@ed.ac.uk::98d51967-19e5-4822-aa19-ef112fbef97f" providerId="AD" clId="Web-{32F9C57B-7C62-485E-AD13-7AD14DD6BE77}" dt="2021-04-14T13:16:32.818" v="5"/>
          <ac:picMkLst>
            <pc:docMk/>
            <pc:sldMk cId="2569425704" sldId="257"/>
            <ac:picMk id="23" creationId="{52383136-C0C3-694A-BFA7-AC9A1E92E343}"/>
          </ac:picMkLst>
        </pc:picChg>
      </pc:sldChg>
      <pc:sldChg chg="modSp">
        <pc:chgData name="GALLOIS Elise" userId="S::s1998373@ed.ac.uk::98d51967-19e5-4822-aa19-ef112fbef97f" providerId="AD" clId="Web-{32F9C57B-7C62-485E-AD13-7AD14DD6BE77}" dt="2021-04-14T13:32:36.994" v="208" actId="20577"/>
        <pc:sldMkLst>
          <pc:docMk/>
          <pc:sldMk cId="4290583950" sldId="264"/>
        </pc:sldMkLst>
        <pc:spChg chg="mod">
          <ac:chgData name="GALLOIS Elise" userId="S::s1998373@ed.ac.uk::98d51967-19e5-4822-aa19-ef112fbef97f" providerId="AD" clId="Web-{32F9C57B-7C62-485E-AD13-7AD14DD6BE77}" dt="2021-04-14T13:32:36.994" v="208" actId="20577"/>
          <ac:spMkLst>
            <pc:docMk/>
            <pc:sldMk cId="4290583950" sldId="264"/>
            <ac:spMk id="3" creationId="{61A68081-5316-2E41-BBD8-8AE841680730}"/>
          </ac:spMkLst>
        </pc:spChg>
      </pc:sldChg>
      <pc:sldChg chg="modSp">
        <pc:chgData name="GALLOIS Elise" userId="S::s1998373@ed.ac.uk::98d51967-19e5-4822-aa19-ef112fbef97f" providerId="AD" clId="Web-{32F9C57B-7C62-485E-AD13-7AD14DD6BE77}" dt="2021-04-14T13:30:25.960" v="172" actId="20577"/>
        <pc:sldMkLst>
          <pc:docMk/>
          <pc:sldMk cId="4255288290" sldId="267"/>
        </pc:sldMkLst>
        <pc:spChg chg="mod">
          <ac:chgData name="GALLOIS Elise" userId="S::s1998373@ed.ac.uk::98d51967-19e5-4822-aa19-ef112fbef97f" providerId="AD" clId="Web-{32F9C57B-7C62-485E-AD13-7AD14DD6BE77}" dt="2021-04-14T13:30:25.960" v="172" actId="20577"/>
          <ac:spMkLst>
            <pc:docMk/>
            <pc:sldMk cId="4255288290" sldId="267"/>
            <ac:spMk id="3" creationId="{41593AF8-CF2A-D145-B26D-3D4C7006D986}"/>
          </ac:spMkLst>
        </pc:spChg>
      </pc:sldChg>
      <pc:sldChg chg="add">
        <pc:chgData name="GALLOIS Elise" userId="S::s1998373@ed.ac.uk::98d51967-19e5-4822-aa19-ef112fbef97f" providerId="AD" clId="Web-{32F9C57B-7C62-485E-AD13-7AD14DD6BE77}" dt="2021-04-14T13:16:16.349" v="0"/>
        <pc:sldMkLst>
          <pc:docMk/>
          <pc:sldMk cId="1294483426" sldId="269"/>
        </pc:sldMkLst>
      </pc:sldChg>
    </pc:docChg>
  </pc:docChgLst>
  <pc:docChgLst>
    <pc:chgData name="GALLOIS Elise" userId="S::s1998373@ed.ac.uk::98d51967-19e5-4822-aa19-ef112fbef97f" providerId="AD" clId="Web-{27C52ACA-6FA7-492C-9520-531490FF53A8}"/>
    <pc:docChg chg="addSld modSld sldOrd">
      <pc:chgData name="GALLOIS Elise" userId="S::s1998373@ed.ac.uk::98d51967-19e5-4822-aa19-ef112fbef97f" providerId="AD" clId="Web-{27C52ACA-6FA7-492C-9520-531490FF53A8}" dt="2021-11-10T10:50:43.397" v="27" actId="20577"/>
      <pc:docMkLst>
        <pc:docMk/>
      </pc:docMkLst>
      <pc:sldChg chg="addSp delSp modSp ord">
        <pc:chgData name="GALLOIS Elise" userId="S::s1998373@ed.ac.uk::98d51967-19e5-4822-aa19-ef112fbef97f" providerId="AD" clId="Web-{27C52ACA-6FA7-492C-9520-531490FF53A8}" dt="2021-11-10T10:50:43.397" v="27" actId="20577"/>
        <pc:sldMkLst>
          <pc:docMk/>
          <pc:sldMk cId="2068949705" sldId="271"/>
        </pc:sldMkLst>
        <pc:spChg chg="mod">
          <ac:chgData name="GALLOIS Elise" userId="S::s1998373@ed.ac.uk::98d51967-19e5-4822-aa19-ef112fbef97f" providerId="AD" clId="Web-{27C52ACA-6FA7-492C-9520-531490FF53A8}" dt="2021-11-10T10:50:43.397" v="27" actId="20577"/>
          <ac:spMkLst>
            <pc:docMk/>
            <pc:sldMk cId="2068949705" sldId="271"/>
            <ac:spMk id="2" creationId="{759A221A-C50D-485E-B2D0-DF7A6BF31549}"/>
          </ac:spMkLst>
        </pc:spChg>
        <pc:spChg chg="del mod">
          <ac:chgData name="GALLOIS Elise" userId="S::s1998373@ed.ac.uk::98d51967-19e5-4822-aa19-ef112fbef97f" providerId="AD" clId="Web-{27C52ACA-6FA7-492C-9520-531490FF53A8}" dt="2021-11-10T10:49:43.724" v="13"/>
          <ac:spMkLst>
            <pc:docMk/>
            <pc:sldMk cId="2068949705" sldId="271"/>
            <ac:spMk id="3" creationId="{346755CF-8DF0-4050-BA67-EC3F0011D1F7}"/>
          </ac:spMkLst>
        </pc:spChg>
        <pc:picChg chg="add mod ord">
          <ac:chgData name="GALLOIS Elise" userId="S::s1998373@ed.ac.uk::98d51967-19e5-4822-aa19-ef112fbef97f" providerId="AD" clId="Web-{27C52ACA-6FA7-492C-9520-531490FF53A8}" dt="2021-11-10T10:49:44.771" v="14" actId="1076"/>
          <ac:picMkLst>
            <pc:docMk/>
            <pc:sldMk cId="2068949705" sldId="271"/>
            <ac:picMk id="4" creationId="{194247C5-2F38-4892-9DA9-BB4D726892E6}"/>
          </ac:picMkLst>
        </pc:picChg>
      </pc:sldChg>
      <pc:sldChg chg="modSp new">
        <pc:chgData name="GALLOIS Elise" userId="S::s1998373@ed.ac.uk::98d51967-19e5-4822-aa19-ef112fbef97f" providerId="AD" clId="Web-{27C52ACA-6FA7-492C-9520-531490FF53A8}" dt="2021-11-10T10:50:13.146" v="21" actId="20577"/>
        <pc:sldMkLst>
          <pc:docMk/>
          <pc:sldMk cId="3142599005" sldId="279"/>
        </pc:sldMkLst>
        <pc:spChg chg="mod">
          <ac:chgData name="GALLOIS Elise" userId="S::s1998373@ed.ac.uk::98d51967-19e5-4822-aa19-ef112fbef97f" providerId="AD" clId="Web-{27C52ACA-6FA7-492C-9520-531490FF53A8}" dt="2021-11-10T10:50:13.146" v="21" actId="20577"/>
          <ac:spMkLst>
            <pc:docMk/>
            <pc:sldMk cId="3142599005" sldId="279"/>
            <ac:spMk id="2" creationId="{29D9AAD1-E9EF-4F6B-AA67-71A1816FC84B}"/>
          </ac:spMkLst>
        </pc:spChg>
      </pc:sldChg>
      <pc:sldChg chg="modSp new">
        <pc:chgData name="GALLOIS Elise" userId="S::s1998373@ed.ac.uk::98d51967-19e5-4822-aa19-ef112fbef97f" providerId="AD" clId="Web-{27C52ACA-6FA7-492C-9520-531490FF53A8}" dt="2021-11-10T10:50:21.490" v="25" actId="20577"/>
        <pc:sldMkLst>
          <pc:docMk/>
          <pc:sldMk cId="1642583034" sldId="280"/>
        </pc:sldMkLst>
        <pc:spChg chg="mod">
          <ac:chgData name="GALLOIS Elise" userId="S::s1998373@ed.ac.uk::98d51967-19e5-4822-aa19-ef112fbef97f" providerId="AD" clId="Web-{27C52ACA-6FA7-492C-9520-531490FF53A8}" dt="2021-11-10T10:50:21.490" v="25" actId="20577"/>
          <ac:spMkLst>
            <pc:docMk/>
            <pc:sldMk cId="1642583034" sldId="280"/>
            <ac:spMk id="2" creationId="{9B822582-63D5-491C-85F6-30A3C1397DDE}"/>
          </ac:spMkLst>
        </pc:spChg>
      </pc:sldChg>
      <pc:sldChg chg="new">
        <pc:chgData name="GALLOIS Elise" userId="S::s1998373@ed.ac.uk::98d51967-19e5-4822-aa19-ef112fbef97f" providerId="AD" clId="Web-{27C52ACA-6FA7-492C-9520-531490FF53A8}" dt="2021-11-10T10:49:58.661" v="18"/>
        <pc:sldMkLst>
          <pc:docMk/>
          <pc:sldMk cId="420181133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68EE-D273-4EF9-B202-D12CFF662345}" type="datetimeFigureOut">
              <a:rPr lang="en-GB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9F4A-FFA2-4BDA-BDDF-6E453C46022F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Reverend Thomas Bayes is best known for devising a theory that helps people forecast outcomes more reliably.</a:t>
            </a:r>
          </a:p>
          <a:p>
            <a:r>
              <a:rPr lang="en-US"/>
              <a:t>Bayesian theory is widely used every day across the world.</a:t>
            </a:r>
            <a:endParaRPr lang="en-GB"/>
          </a:p>
          <a:p>
            <a:r>
              <a:rPr lang="en-US"/>
              <a:t>A workshop and public talk will take place to mark 250 years since the cleric's death in 1761.</a:t>
            </a:r>
            <a:endParaRPr lang="en-GB"/>
          </a:p>
          <a:p>
            <a:r>
              <a:rPr lang="en-US"/>
              <a:t>Bayes studied logic and theology at the university from 1719 until 1722.</a:t>
            </a:r>
            <a:endParaRPr lang="en-GB"/>
          </a:p>
          <a:p>
            <a:r>
              <a:rPr lang="en-US"/>
              <a:t>His theory is built into software that forecasts events, from movements in the financial market to changes in the weather.</a:t>
            </a:r>
            <a:endParaRPr lang="en-GB"/>
          </a:p>
          <a:p>
            <a:r>
              <a:rPr lang="en-US"/>
              <a:t>Bayesian statistics are also used to filter email spam.</a:t>
            </a:r>
            <a:endParaRPr lang="en-GB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9F4A-FFA2-4BDA-BDDF-6E453C46022F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4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28A8-E45C-E548-A1CB-7ABC6547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8B8F-FE5A-A246-A167-545D27B8C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D6D6-C998-3F42-94E3-720D7FA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A8D1-1319-0C48-A79D-5C312A42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FB3C-199E-A046-A45C-EBF8DBC1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2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9CEE-4CA2-5945-B4FA-3A14C6E8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CB843-548C-754B-9A3D-657DC2D1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099D-B907-514C-980C-F48B207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5EE4-D2D1-1D41-BD0D-652D725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93F8-1559-0D49-9443-B1D57555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4F737-51D7-EE48-A4D5-5E4377A7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C1D28-13E9-774E-A214-D35603E7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5DD1-1F6B-0544-8ECD-08A2DFAF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FE4B-2CA8-924B-9CCA-AF6E8E53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FA34-FF9A-C449-91F6-438D189E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3485-C746-3B4B-BDEB-A64FFA3F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A19E-0631-BE4D-BD14-FA805259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F9FE-4A48-0044-8C15-EB4E733E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F5F0-E6ED-A444-8B87-B97D246B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E035-7381-4647-8A6B-514723AF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DDB2-FCA3-4C46-B011-24723DA2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61C71-C628-BB46-9B5E-B0D1002C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61EF-658B-F142-B271-CC0B1093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4ABB-EFDF-AB44-88FA-62A42D39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8F9B-7DB5-ED40-A838-2BD7C03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C0BB-596B-4C41-A055-E47FDABF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E5A4-9C3C-3B46-9CE2-E1658FEA5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B2E6D-422D-E843-B3EB-F2E96560A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C692-C783-6C49-B323-D2DCAB82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98CD-DA62-1642-BEF6-EFB01405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77F0-6CEF-4248-84FA-F6EA9E12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E03B-4892-0E43-B20F-CE7AA727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93FB-0C92-C34A-B02C-5CE86917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76BF-31A8-9F4A-BF00-1F218C81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1BD8B-E3E9-9540-91F3-D07E0619A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7617-0797-074F-B622-805D7AF15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42D55-FB0D-A047-B52A-97C43DBB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86036-4ABB-154D-AEC8-0076B464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4F78B-462D-C744-91CE-BA1F12D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70F9-CA02-144D-B3B2-275EE03E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4CDE6-9E86-464D-BC59-E03D00FD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5D14-CDDD-2840-8201-5C3C284C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61D06-DFDF-A947-9B5C-0A2BDA37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CFD3A-B1F5-394D-B1DA-98C6963F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C6CE0-4691-5641-89E7-ACAEA55C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87E5-D3CF-4040-9453-03AE3781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903F-6A50-CF40-8F6B-B5BF6DC0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2E86-5AFE-F748-A00C-D3B31997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4041-25EB-F24A-8955-397B07276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F56E0-3DF7-1547-ADE9-28548BDF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CFCFF-67E6-364B-A00F-78D4123A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A72ED-61FE-DC4B-B303-02C8666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E843-4093-5B40-9E4A-8252EBE4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85C86-95A8-F94F-BD0C-A2E4AFD4C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B007-5950-3D4F-B1D4-F47D9843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D8CA-FEB2-B541-894F-B094D68D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D488-28E0-6E44-9ACC-9359958A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63A86-39CA-4346-BC13-E5EE090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5407-D5FC-4146-A73D-AD408606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4A45-0C74-8249-AC23-448344D0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0577-EC3C-0B4F-8D74-BF8856758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3494-8310-B742-AE6E-D9168129F4F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9A1C-F8C6-EA41-9352-D4CFA818D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A7D6-278A-1346-BA8D-F9789E206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9A9B-F844-564D-A770-15F6B2BB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urcodingclub.github.io/tutorials/mcmcglm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urcodingclub.github.io/tutorials/mcmcglm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D5EF-E61C-A74C-B1C0-6DFDD218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684" y="170412"/>
            <a:ext cx="10178934" cy="1328730"/>
          </a:xfrm>
        </p:spPr>
        <p:txBody>
          <a:bodyPr>
            <a:normAutofit/>
          </a:bodyPr>
          <a:lstStyle/>
          <a:p>
            <a:r>
              <a:rPr lang="en-US" sz="5200" dirty="0"/>
              <a:t>Intro to Meta-Analysis using Bayes</a:t>
            </a:r>
          </a:p>
        </p:txBody>
      </p:sp>
      <p:pic>
        <p:nvPicPr>
          <p:cNvPr id="2050" name="Picture 2" descr="Coding Club: A Positive Peer-Learning Community">
            <a:extLst>
              <a:ext uri="{FF2B5EF4-FFF2-40B4-BE49-F238E27FC236}">
                <a16:creationId xmlns:a16="http://schemas.microsoft.com/office/drawing/2014/main" id="{067D0858-7F4B-7347-807F-29D5C4ED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87" b="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19FC25F-8401-42A8-B8E7-62E00B450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1" r="10668" b="-3"/>
          <a:stretch/>
        </p:blipFill>
        <p:spPr>
          <a:xfrm>
            <a:off x="6047059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0EED-D2E9-48AF-B825-10A53C2F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How do I want to deal with prior information?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DF0B-256F-4F01-B17A-361E7BC2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Think carefully about your study system and prior knowledge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Are you modelling the timing of an event per year? If there are only 365 days in a year, you can set your prior distribution range to 0-365.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Are you modelling the length of cats? You can account for the fact that cats are neither going to be negative length, or the length of a train.</a:t>
            </a:r>
          </a:p>
        </p:txBody>
      </p:sp>
    </p:spTree>
    <p:extLst>
      <p:ext uri="{BB962C8B-B14F-4D97-AF65-F5344CB8AC3E}">
        <p14:creationId xmlns:p14="http://schemas.microsoft.com/office/powerpoint/2010/main" val="18139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D163133-B3E8-499A-AFCC-86009D7B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F13-ECFE-4795-A8F8-A393046C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The model output is easy to read: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1E644E5-91D5-4F48-A700-EAA703E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2" y="1560800"/>
            <a:ext cx="10198230" cy="34186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93925B-9668-4103-8B30-263EE09EB6E6}"/>
              </a:ext>
            </a:extLst>
          </p:cNvPr>
          <p:cNvSpPr/>
          <p:nvPr/>
        </p:nvSpPr>
        <p:spPr>
          <a:xfrm>
            <a:off x="4271913" y="3749511"/>
            <a:ext cx="2435257" cy="9112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6C2EE-A1F6-4B1E-9EDD-646CB6CB9159}"/>
              </a:ext>
            </a:extLst>
          </p:cNvPr>
          <p:cNvSpPr/>
          <p:nvPr/>
        </p:nvSpPr>
        <p:spPr>
          <a:xfrm>
            <a:off x="6573623" y="3749511"/>
            <a:ext cx="4776246" cy="9112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6EA51-EB9E-40CF-A66C-7719F1E5EAFE}"/>
              </a:ext>
            </a:extLst>
          </p:cNvPr>
          <p:cNvSpPr txBox="1"/>
          <p:nvPr/>
        </p:nvSpPr>
        <p:spPr>
          <a:xfrm>
            <a:off x="4169594" y="502586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highlight>
                  <a:srgbClr val="FFFF00"/>
                </a:highlight>
              </a:rPr>
              <a:t>Our estimate! </a:t>
            </a:r>
            <a:endParaRPr lang="en-US">
              <a:highlight>
                <a:srgbClr val="FFFF00"/>
              </a:highlight>
              <a:cs typeface="Calibri" panose="020F0502020204030204"/>
            </a:endParaRPr>
          </a:p>
          <a:p>
            <a:pPr algn="ctr"/>
            <a:r>
              <a:rPr lang="en-GB">
                <a:highlight>
                  <a:srgbClr val="FFFF00"/>
                </a:highlight>
              </a:rPr>
              <a:t>Report this as you would an estimate for a frequentist model </a:t>
            </a:r>
            <a:endParaRPr lang="en-US">
              <a:highlight>
                <a:srgbClr val="FFFF00"/>
              </a:highlight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D5A8D-C94A-452D-9850-3447587BE2D6}"/>
              </a:ext>
            </a:extLst>
          </p:cNvPr>
          <p:cNvSpPr txBox="1"/>
          <p:nvPr/>
        </p:nvSpPr>
        <p:spPr>
          <a:xfrm>
            <a:off x="7131182" y="4978728"/>
            <a:ext cx="42200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highlight>
                  <a:srgbClr val="FFFF00"/>
                </a:highlight>
              </a:rPr>
              <a:t>Credibility Intervals:</a:t>
            </a:r>
            <a:endParaRPr lang="en-US"/>
          </a:p>
          <a:p>
            <a:pPr algn="ctr"/>
            <a:r>
              <a:rPr lang="en-GB">
                <a:highlight>
                  <a:srgbClr val="FFFF00"/>
                </a:highlight>
                <a:cs typeface="Calibri"/>
              </a:rPr>
              <a:t>The estimate will fall within this range.</a:t>
            </a:r>
          </a:p>
          <a:p>
            <a:pPr algn="ctr"/>
            <a:r>
              <a:rPr lang="en-GB">
                <a:highlight>
                  <a:srgbClr val="FFFF00"/>
                </a:highlight>
                <a:cs typeface="Calibri"/>
              </a:rPr>
              <a:t>If it spans zero, the error is pretty big. </a:t>
            </a:r>
          </a:p>
          <a:p>
            <a:pPr algn="ctr"/>
            <a:r>
              <a:rPr lang="en-GB">
                <a:highlight>
                  <a:srgbClr val="FFFF00"/>
                </a:highlight>
                <a:cs typeface="Calibri"/>
              </a:rPr>
              <a:t>Here it doesn't span zero, so many Bayesians would use this as a proxy of significance.</a:t>
            </a:r>
          </a:p>
        </p:txBody>
      </p:sp>
    </p:spTree>
    <p:extLst>
      <p:ext uri="{BB962C8B-B14F-4D97-AF65-F5344CB8AC3E}">
        <p14:creationId xmlns:p14="http://schemas.microsoft.com/office/powerpoint/2010/main" val="211573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21A-C50D-485E-B2D0-DF7A6BF3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What does "significance" look like?</a:t>
            </a:r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94247C5-2F38-4892-9DA9-BB4D7268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075" y="1813719"/>
            <a:ext cx="6753350" cy="4351338"/>
          </a:xfrm>
        </p:spPr>
      </p:pic>
    </p:spTree>
    <p:extLst>
      <p:ext uri="{BB962C8B-B14F-4D97-AF65-F5344CB8AC3E}">
        <p14:creationId xmlns:p14="http://schemas.microsoft.com/office/powerpoint/2010/main" val="206894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AAD1-E9EF-4F6B-AA67-71A1816F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Today's example: Meta-Analysis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471F40-D165-4B1D-94D2-61E925E52938}"/>
              </a:ext>
            </a:extLst>
          </p:cNvPr>
          <p:cNvSpPr txBox="1">
            <a:spLocks/>
          </p:cNvSpPr>
          <p:nvPr/>
        </p:nvSpPr>
        <p:spPr>
          <a:xfrm>
            <a:off x="838200" y="10972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Link: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https://ourcodingclub.github.io/tutorials/mcmcglmm/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3AF8-CF2A-D145-B26D-3D4C7006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Link: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https://ourcodingclub.github.io/tutorials/mcmcglmm/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2D8D-7F00-2A47-847B-B50C53B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 have</a:t>
            </a:r>
            <a:r>
              <a:rPr lang="en-US" sz="5400" kern="1200">
                <a:latin typeface="+mj-lt"/>
                <a:ea typeface="+mj-ea"/>
                <a:cs typeface="+mj-cs"/>
              </a:rPr>
              <a:t> a coin – </a:t>
            </a:r>
            <a:r>
              <a:rPr lang="en-US" sz="5400"/>
              <a:t>I'll</a:t>
            </a:r>
            <a:r>
              <a:rPr lang="en-US" sz="5400" kern="1200">
                <a:latin typeface="+mj-lt"/>
                <a:ea typeface="+mj-ea"/>
                <a:cs typeface="+mj-cs"/>
              </a:rPr>
              <a:t> flip it now!</a:t>
            </a:r>
          </a:p>
        </p:txBody>
      </p:sp>
      <p:pic>
        <p:nvPicPr>
          <p:cNvPr id="4" name="Graphic 8" descr="Coins outline">
            <a:extLst>
              <a:ext uri="{FF2B5EF4-FFF2-40B4-BE49-F238E27FC236}">
                <a16:creationId xmlns:a16="http://schemas.microsoft.com/office/drawing/2014/main" id="{1440F025-7864-4B31-B279-C11A7803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626" y="1863801"/>
            <a:ext cx="444074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503F-6B62-4183-A667-278CF1EF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244173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Frequentist approach: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031F95-9373-4534-AE55-3948CE57654B}"/>
              </a:ext>
            </a:extLst>
          </p:cNvPr>
          <p:cNvSpPr txBox="1">
            <a:spLocks/>
          </p:cNvSpPr>
          <p:nvPr/>
        </p:nvSpPr>
        <p:spPr>
          <a:xfrm>
            <a:off x="748695" y="20868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"If you flipped the coin 500 times, 50% of the time it would be heads, so 250 heads. Therefore, the probability of the coin flip result being heads is 50%, but only if we run the flip loads."</a:t>
            </a: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pic>
        <p:nvPicPr>
          <p:cNvPr id="8" name="Graphic 8" descr="Coins outline">
            <a:extLst>
              <a:ext uri="{FF2B5EF4-FFF2-40B4-BE49-F238E27FC236}">
                <a16:creationId xmlns:a16="http://schemas.microsoft.com/office/drawing/2014/main" id="{2E0E0F57-DB3B-46DC-9465-B7BE8659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29" y="4713515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AC8C7DEC-14E7-4A3A-B7F0-DBC74820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371" y="4321628"/>
            <a:ext cx="914400" cy="914400"/>
          </a:xfrm>
          <a:prstGeom prst="rect">
            <a:avLst/>
          </a:prstGeom>
        </p:spPr>
      </p:pic>
      <p:pic>
        <p:nvPicPr>
          <p:cNvPr id="10" name="Graphic 8" descr="Coins outline">
            <a:extLst>
              <a:ext uri="{FF2B5EF4-FFF2-40B4-BE49-F238E27FC236}">
                <a16:creationId xmlns:a16="http://schemas.microsoft.com/office/drawing/2014/main" id="{67AF2315-8F6B-4D13-935D-8321A150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371" y="5236028"/>
            <a:ext cx="914400" cy="914400"/>
          </a:xfrm>
          <a:prstGeom prst="rect">
            <a:avLst/>
          </a:prstGeom>
        </p:spPr>
      </p:pic>
      <p:pic>
        <p:nvPicPr>
          <p:cNvPr id="11" name="Graphic 8" descr="Coins outline">
            <a:extLst>
              <a:ext uri="{FF2B5EF4-FFF2-40B4-BE49-F238E27FC236}">
                <a16:creationId xmlns:a16="http://schemas.microsoft.com/office/drawing/2014/main" id="{D8CF02BD-19E9-4413-B606-267915EF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7028" y="5359400"/>
            <a:ext cx="914400" cy="914400"/>
          </a:xfrm>
          <a:prstGeom prst="rect">
            <a:avLst/>
          </a:prstGeom>
        </p:spPr>
      </p:pic>
      <p:pic>
        <p:nvPicPr>
          <p:cNvPr id="12" name="Graphic 8" descr="Coins outline">
            <a:extLst>
              <a:ext uri="{FF2B5EF4-FFF2-40B4-BE49-F238E27FC236}">
                <a16:creationId xmlns:a16="http://schemas.microsoft.com/office/drawing/2014/main" id="{4CEB047D-84D8-4CDE-8B60-F49BA040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143" y="4321629"/>
            <a:ext cx="914400" cy="914400"/>
          </a:xfrm>
          <a:prstGeom prst="rect">
            <a:avLst/>
          </a:prstGeom>
        </p:spPr>
      </p:pic>
      <p:pic>
        <p:nvPicPr>
          <p:cNvPr id="13" name="Graphic 8" descr="Coins outline">
            <a:extLst>
              <a:ext uri="{FF2B5EF4-FFF2-40B4-BE49-F238E27FC236}">
                <a16:creationId xmlns:a16="http://schemas.microsoft.com/office/drawing/2014/main" id="{81D0CE82-36F9-439F-882E-1BD8CC0F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486" y="4713514"/>
            <a:ext cx="914400" cy="914400"/>
          </a:xfrm>
          <a:prstGeom prst="rect">
            <a:avLst/>
          </a:prstGeom>
        </p:spPr>
      </p:pic>
      <p:pic>
        <p:nvPicPr>
          <p:cNvPr id="14" name="Graphic 8" descr="Coins outline">
            <a:extLst>
              <a:ext uri="{FF2B5EF4-FFF2-40B4-BE49-F238E27FC236}">
                <a16:creationId xmlns:a16="http://schemas.microsoft.com/office/drawing/2014/main" id="{A4D56711-820D-4DF7-B617-7239E719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257" y="4713514"/>
            <a:ext cx="914400" cy="914400"/>
          </a:xfrm>
          <a:prstGeom prst="rect">
            <a:avLst/>
          </a:prstGeom>
        </p:spPr>
      </p:pic>
      <p:pic>
        <p:nvPicPr>
          <p:cNvPr id="15" name="Graphic 8" descr="Coins outline">
            <a:extLst>
              <a:ext uri="{FF2B5EF4-FFF2-40B4-BE49-F238E27FC236}">
                <a16:creationId xmlns:a16="http://schemas.microsoft.com/office/drawing/2014/main" id="{7A4C67C6-08C3-4397-8D44-1CB0E762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3657" y="5366657"/>
            <a:ext cx="914400" cy="914400"/>
          </a:xfrm>
          <a:prstGeom prst="rect">
            <a:avLst/>
          </a:prstGeom>
        </p:spPr>
      </p:pic>
      <p:pic>
        <p:nvPicPr>
          <p:cNvPr id="16" name="Graphic 8" descr="Coins outline">
            <a:extLst>
              <a:ext uri="{FF2B5EF4-FFF2-40B4-BE49-F238E27FC236}">
                <a16:creationId xmlns:a16="http://schemas.microsoft.com/office/drawing/2014/main" id="{54D32CC2-B7FC-465F-9571-BEC922585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542" y="5301342"/>
            <a:ext cx="914400" cy="914400"/>
          </a:xfrm>
          <a:prstGeom prst="rect">
            <a:avLst/>
          </a:prstGeom>
        </p:spPr>
      </p:pic>
      <p:pic>
        <p:nvPicPr>
          <p:cNvPr id="17" name="Graphic 8" descr="Coins outline">
            <a:extLst>
              <a:ext uri="{FF2B5EF4-FFF2-40B4-BE49-F238E27FC236}">
                <a16:creationId xmlns:a16="http://schemas.microsoft.com/office/drawing/2014/main" id="{9D564447-6876-42D0-A5CA-F2BB26286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6514" y="5482771"/>
            <a:ext cx="914400" cy="914400"/>
          </a:xfrm>
          <a:prstGeom prst="rect">
            <a:avLst/>
          </a:prstGeom>
        </p:spPr>
      </p:pic>
      <p:pic>
        <p:nvPicPr>
          <p:cNvPr id="18" name="Graphic 8" descr="Coins outline">
            <a:extLst>
              <a:ext uri="{FF2B5EF4-FFF2-40B4-BE49-F238E27FC236}">
                <a16:creationId xmlns:a16="http://schemas.microsoft.com/office/drawing/2014/main" id="{80AF28DD-9FB2-4F26-BFBD-51CC7C50D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6743" y="4118428"/>
            <a:ext cx="914400" cy="914400"/>
          </a:xfrm>
          <a:prstGeom prst="rect">
            <a:avLst/>
          </a:prstGeom>
        </p:spPr>
      </p:pic>
      <p:pic>
        <p:nvPicPr>
          <p:cNvPr id="59" name="Graphic 8" descr="Coins outline">
            <a:extLst>
              <a:ext uri="{FF2B5EF4-FFF2-40B4-BE49-F238E27FC236}">
                <a16:creationId xmlns:a16="http://schemas.microsoft.com/office/drawing/2014/main" id="{10A2D992-E2EB-4218-95BB-E44AE2FFE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1479" y="4580165"/>
            <a:ext cx="914400" cy="914400"/>
          </a:xfrm>
          <a:prstGeom prst="rect">
            <a:avLst/>
          </a:prstGeom>
        </p:spPr>
      </p:pic>
      <p:pic>
        <p:nvPicPr>
          <p:cNvPr id="60" name="Graphic 59" descr="Coins outline">
            <a:extLst>
              <a:ext uri="{FF2B5EF4-FFF2-40B4-BE49-F238E27FC236}">
                <a16:creationId xmlns:a16="http://schemas.microsoft.com/office/drawing/2014/main" id="{BDAC1F5B-461E-4C52-8564-55A2F614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4220" y="4188278"/>
            <a:ext cx="914400" cy="914400"/>
          </a:xfrm>
          <a:prstGeom prst="rect">
            <a:avLst/>
          </a:prstGeom>
        </p:spPr>
      </p:pic>
      <p:pic>
        <p:nvPicPr>
          <p:cNvPr id="61" name="Graphic 8" descr="Coins outline">
            <a:extLst>
              <a:ext uri="{FF2B5EF4-FFF2-40B4-BE49-F238E27FC236}">
                <a16:creationId xmlns:a16="http://schemas.microsoft.com/office/drawing/2014/main" id="{813A400A-67ED-4FB8-8754-655F479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970" y="5566228"/>
            <a:ext cx="914400" cy="914400"/>
          </a:xfrm>
          <a:prstGeom prst="rect">
            <a:avLst/>
          </a:prstGeom>
        </p:spPr>
      </p:pic>
      <p:pic>
        <p:nvPicPr>
          <p:cNvPr id="62" name="Graphic 8" descr="Coins outline">
            <a:extLst>
              <a:ext uri="{FF2B5EF4-FFF2-40B4-BE49-F238E27FC236}">
                <a16:creationId xmlns:a16="http://schemas.microsoft.com/office/drawing/2014/main" id="{B36EE14F-E49D-49C7-B541-2A2449E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5878" y="5226049"/>
            <a:ext cx="914400" cy="914400"/>
          </a:xfrm>
          <a:prstGeom prst="rect">
            <a:avLst/>
          </a:prstGeom>
        </p:spPr>
      </p:pic>
      <p:pic>
        <p:nvPicPr>
          <p:cNvPr id="63" name="Graphic 8" descr="Coins outline">
            <a:extLst>
              <a:ext uri="{FF2B5EF4-FFF2-40B4-BE49-F238E27FC236}">
                <a16:creationId xmlns:a16="http://schemas.microsoft.com/office/drawing/2014/main" id="{8D9B97C4-B89A-4670-BA74-B1CEED28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3993" y="4188279"/>
            <a:ext cx="914400" cy="914400"/>
          </a:xfrm>
          <a:prstGeom prst="rect">
            <a:avLst/>
          </a:prstGeom>
        </p:spPr>
      </p:pic>
      <p:pic>
        <p:nvPicPr>
          <p:cNvPr id="64" name="Graphic 8" descr="Coins outline">
            <a:extLst>
              <a:ext uri="{FF2B5EF4-FFF2-40B4-BE49-F238E27FC236}">
                <a16:creationId xmlns:a16="http://schemas.microsoft.com/office/drawing/2014/main" id="{A4B442A7-FB4E-42F0-AC79-2DC99F0D9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2335" y="4580164"/>
            <a:ext cx="914400" cy="914400"/>
          </a:xfrm>
          <a:prstGeom prst="rect">
            <a:avLst/>
          </a:prstGeom>
        </p:spPr>
      </p:pic>
      <p:pic>
        <p:nvPicPr>
          <p:cNvPr id="65" name="Graphic 8" descr="Coins outline">
            <a:extLst>
              <a:ext uri="{FF2B5EF4-FFF2-40B4-BE49-F238E27FC236}">
                <a16:creationId xmlns:a16="http://schemas.microsoft.com/office/drawing/2014/main" id="{8D89D263-C8AF-40CA-B2F8-BDBEA8B28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106" y="4580164"/>
            <a:ext cx="914400" cy="914400"/>
          </a:xfrm>
          <a:prstGeom prst="rect">
            <a:avLst/>
          </a:prstGeom>
        </p:spPr>
      </p:pic>
      <p:pic>
        <p:nvPicPr>
          <p:cNvPr id="66" name="Graphic 8" descr="Coins outline">
            <a:extLst>
              <a:ext uri="{FF2B5EF4-FFF2-40B4-BE49-F238E27FC236}">
                <a16:creationId xmlns:a16="http://schemas.microsoft.com/office/drawing/2014/main" id="{0F38C9E4-9A9E-4EFE-AC79-87224EE1E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506" y="5233306"/>
            <a:ext cx="914400" cy="914400"/>
          </a:xfrm>
          <a:prstGeom prst="rect">
            <a:avLst/>
          </a:prstGeom>
        </p:spPr>
      </p:pic>
      <p:pic>
        <p:nvPicPr>
          <p:cNvPr id="67" name="Graphic 8" descr="Coins outline">
            <a:extLst>
              <a:ext uri="{FF2B5EF4-FFF2-40B4-BE49-F238E27FC236}">
                <a16:creationId xmlns:a16="http://schemas.microsoft.com/office/drawing/2014/main" id="{01B0EBDC-0AAC-4181-AAD4-5B06018A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392" y="5167992"/>
            <a:ext cx="914400" cy="914400"/>
          </a:xfrm>
          <a:prstGeom prst="rect">
            <a:avLst/>
          </a:prstGeom>
        </p:spPr>
      </p:pic>
      <p:pic>
        <p:nvPicPr>
          <p:cNvPr id="68" name="Graphic 8" descr="Coins outline">
            <a:extLst>
              <a:ext uri="{FF2B5EF4-FFF2-40B4-BE49-F238E27FC236}">
                <a16:creationId xmlns:a16="http://schemas.microsoft.com/office/drawing/2014/main" id="{906A5783-7A1A-4206-9C33-CBE52B378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5364" y="5349420"/>
            <a:ext cx="914400" cy="914400"/>
          </a:xfrm>
          <a:prstGeom prst="rect">
            <a:avLst/>
          </a:prstGeom>
        </p:spPr>
      </p:pic>
      <p:pic>
        <p:nvPicPr>
          <p:cNvPr id="69" name="Graphic 8" descr="Coins outline">
            <a:extLst>
              <a:ext uri="{FF2B5EF4-FFF2-40B4-BE49-F238E27FC236}">
                <a16:creationId xmlns:a16="http://schemas.microsoft.com/office/drawing/2014/main" id="{319F5250-C135-47B4-92E8-DA2501D8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729" y="5246915"/>
            <a:ext cx="914400" cy="914400"/>
          </a:xfrm>
          <a:prstGeom prst="rect">
            <a:avLst/>
          </a:prstGeom>
        </p:spPr>
      </p:pic>
      <p:pic>
        <p:nvPicPr>
          <p:cNvPr id="70" name="Graphic 69" descr="Coins outline">
            <a:extLst>
              <a:ext uri="{FF2B5EF4-FFF2-40B4-BE49-F238E27FC236}">
                <a16:creationId xmlns:a16="http://schemas.microsoft.com/office/drawing/2014/main" id="{A26C057D-B7F9-4300-8C06-EDDEBF845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0471" y="4855028"/>
            <a:ext cx="914400" cy="914400"/>
          </a:xfrm>
          <a:prstGeom prst="rect">
            <a:avLst/>
          </a:prstGeom>
        </p:spPr>
      </p:pic>
      <p:pic>
        <p:nvPicPr>
          <p:cNvPr id="71" name="Graphic 8" descr="Coins outline">
            <a:extLst>
              <a:ext uri="{FF2B5EF4-FFF2-40B4-BE49-F238E27FC236}">
                <a16:creationId xmlns:a16="http://schemas.microsoft.com/office/drawing/2014/main" id="{6878CE75-1101-4581-B619-C178E830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471" y="5769428"/>
            <a:ext cx="914400" cy="914400"/>
          </a:xfrm>
          <a:prstGeom prst="rect">
            <a:avLst/>
          </a:prstGeom>
        </p:spPr>
      </p:pic>
      <p:pic>
        <p:nvPicPr>
          <p:cNvPr id="72" name="Graphic 8" descr="Coins outline">
            <a:extLst>
              <a:ext uri="{FF2B5EF4-FFF2-40B4-BE49-F238E27FC236}">
                <a16:creationId xmlns:a16="http://schemas.microsoft.com/office/drawing/2014/main" id="{3931F0F6-4755-4ABA-9349-6D03D95F3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128" y="5892800"/>
            <a:ext cx="914400" cy="914400"/>
          </a:xfrm>
          <a:prstGeom prst="rect">
            <a:avLst/>
          </a:prstGeom>
        </p:spPr>
      </p:pic>
      <p:pic>
        <p:nvPicPr>
          <p:cNvPr id="73" name="Graphic 8" descr="Coins outline">
            <a:extLst>
              <a:ext uri="{FF2B5EF4-FFF2-40B4-BE49-F238E27FC236}">
                <a16:creationId xmlns:a16="http://schemas.microsoft.com/office/drawing/2014/main" id="{8C5F4EDD-E70C-4FF9-91FA-76E0BA28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243" y="4855029"/>
            <a:ext cx="914400" cy="914400"/>
          </a:xfrm>
          <a:prstGeom prst="rect">
            <a:avLst/>
          </a:prstGeom>
        </p:spPr>
      </p:pic>
      <p:pic>
        <p:nvPicPr>
          <p:cNvPr id="74" name="Graphic 8" descr="Coins outline">
            <a:extLst>
              <a:ext uri="{FF2B5EF4-FFF2-40B4-BE49-F238E27FC236}">
                <a16:creationId xmlns:a16="http://schemas.microsoft.com/office/drawing/2014/main" id="{944A2DE2-BD09-411D-9949-935F74EED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8586" y="5246914"/>
            <a:ext cx="914400" cy="914400"/>
          </a:xfrm>
          <a:prstGeom prst="rect">
            <a:avLst/>
          </a:prstGeom>
        </p:spPr>
      </p:pic>
      <p:pic>
        <p:nvPicPr>
          <p:cNvPr id="75" name="Graphic 8" descr="Coins outline">
            <a:extLst>
              <a:ext uri="{FF2B5EF4-FFF2-40B4-BE49-F238E27FC236}">
                <a16:creationId xmlns:a16="http://schemas.microsoft.com/office/drawing/2014/main" id="{E046F1F3-2113-47E5-913A-8690E267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357" y="5246914"/>
            <a:ext cx="914400" cy="914400"/>
          </a:xfrm>
          <a:prstGeom prst="rect">
            <a:avLst/>
          </a:prstGeom>
        </p:spPr>
      </p:pic>
      <p:pic>
        <p:nvPicPr>
          <p:cNvPr id="76" name="Graphic 8" descr="Coins outline">
            <a:extLst>
              <a:ext uri="{FF2B5EF4-FFF2-40B4-BE49-F238E27FC236}">
                <a16:creationId xmlns:a16="http://schemas.microsoft.com/office/drawing/2014/main" id="{0BF77144-69B8-4DD3-A1F3-137B03DCE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8757" y="5900057"/>
            <a:ext cx="914400" cy="914400"/>
          </a:xfrm>
          <a:prstGeom prst="rect">
            <a:avLst/>
          </a:prstGeom>
        </p:spPr>
      </p:pic>
      <p:pic>
        <p:nvPicPr>
          <p:cNvPr id="77" name="Graphic 8" descr="Coins outline">
            <a:extLst>
              <a:ext uri="{FF2B5EF4-FFF2-40B4-BE49-F238E27FC236}">
                <a16:creationId xmlns:a16="http://schemas.microsoft.com/office/drawing/2014/main" id="{CA01861D-7635-474B-969A-A519D7E8C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4642" y="5834742"/>
            <a:ext cx="914400" cy="914400"/>
          </a:xfrm>
          <a:prstGeom prst="rect">
            <a:avLst/>
          </a:prstGeom>
        </p:spPr>
      </p:pic>
      <p:pic>
        <p:nvPicPr>
          <p:cNvPr id="78" name="Graphic 8" descr="Coins outline">
            <a:extLst>
              <a:ext uri="{FF2B5EF4-FFF2-40B4-BE49-F238E27FC236}">
                <a16:creationId xmlns:a16="http://schemas.microsoft.com/office/drawing/2014/main" id="{AB2E1245-7E2E-43FC-8226-4AF142737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1614" y="6016171"/>
            <a:ext cx="914400" cy="914400"/>
          </a:xfrm>
          <a:prstGeom prst="rect">
            <a:avLst/>
          </a:prstGeom>
        </p:spPr>
      </p:pic>
      <p:pic>
        <p:nvPicPr>
          <p:cNvPr id="79" name="Graphic 8" descr="Coins outline">
            <a:extLst>
              <a:ext uri="{FF2B5EF4-FFF2-40B4-BE49-F238E27FC236}">
                <a16:creationId xmlns:a16="http://schemas.microsoft.com/office/drawing/2014/main" id="{A2A0A72F-C413-4A42-9101-F5DF2C94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9779" y="3957865"/>
            <a:ext cx="914400" cy="914400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89EC8E02-4C04-427A-9C45-F27020378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2520" y="3565978"/>
            <a:ext cx="914400" cy="914400"/>
          </a:xfrm>
          <a:prstGeom prst="rect">
            <a:avLst/>
          </a:prstGeom>
        </p:spPr>
      </p:pic>
      <p:pic>
        <p:nvPicPr>
          <p:cNvPr id="81" name="Graphic 8" descr="Coins outline">
            <a:extLst>
              <a:ext uri="{FF2B5EF4-FFF2-40B4-BE49-F238E27FC236}">
                <a16:creationId xmlns:a16="http://schemas.microsoft.com/office/drawing/2014/main" id="{8A07EDC8-E67C-40FC-AE2C-9D6AB373C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520" y="4480378"/>
            <a:ext cx="914400" cy="914400"/>
          </a:xfrm>
          <a:prstGeom prst="rect">
            <a:avLst/>
          </a:prstGeom>
        </p:spPr>
      </p:pic>
      <p:pic>
        <p:nvPicPr>
          <p:cNvPr id="82" name="Graphic 8" descr="Coins outline">
            <a:extLst>
              <a:ext uri="{FF2B5EF4-FFF2-40B4-BE49-F238E27FC236}">
                <a16:creationId xmlns:a16="http://schemas.microsoft.com/office/drawing/2014/main" id="{5B7803C4-B806-4793-9D01-EE466AB3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4178" y="4603749"/>
            <a:ext cx="914400" cy="914400"/>
          </a:xfrm>
          <a:prstGeom prst="rect">
            <a:avLst/>
          </a:prstGeom>
        </p:spPr>
      </p:pic>
      <p:pic>
        <p:nvPicPr>
          <p:cNvPr id="83" name="Graphic 8" descr="Coins outline">
            <a:extLst>
              <a:ext uri="{FF2B5EF4-FFF2-40B4-BE49-F238E27FC236}">
                <a16:creationId xmlns:a16="http://schemas.microsoft.com/office/drawing/2014/main" id="{51E14732-B338-44A2-AD08-3915C1E6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293" y="3565979"/>
            <a:ext cx="914400" cy="914400"/>
          </a:xfrm>
          <a:prstGeom prst="rect">
            <a:avLst/>
          </a:prstGeom>
        </p:spPr>
      </p:pic>
      <p:pic>
        <p:nvPicPr>
          <p:cNvPr id="84" name="Graphic 8" descr="Coins outline">
            <a:extLst>
              <a:ext uri="{FF2B5EF4-FFF2-40B4-BE49-F238E27FC236}">
                <a16:creationId xmlns:a16="http://schemas.microsoft.com/office/drawing/2014/main" id="{C3FB38CD-38A7-4925-84C2-C84D25EE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635" y="3957864"/>
            <a:ext cx="914400" cy="914400"/>
          </a:xfrm>
          <a:prstGeom prst="rect">
            <a:avLst/>
          </a:prstGeom>
        </p:spPr>
      </p:pic>
      <p:pic>
        <p:nvPicPr>
          <p:cNvPr id="85" name="Graphic 8" descr="Coins outline">
            <a:extLst>
              <a:ext uri="{FF2B5EF4-FFF2-40B4-BE49-F238E27FC236}">
                <a16:creationId xmlns:a16="http://schemas.microsoft.com/office/drawing/2014/main" id="{E9ACE648-D2C4-451D-92B1-C06B2C84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4406" y="3957864"/>
            <a:ext cx="914400" cy="914400"/>
          </a:xfrm>
          <a:prstGeom prst="rect">
            <a:avLst/>
          </a:prstGeom>
        </p:spPr>
      </p:pic>
      <p:pic>
        <p:nvPicPr>
          <p:cNvPr id="86" name="Graphic 8" descr="Coins outline">
            <a:extLst>
              <a:ext uri="{FF2B5EF4-FFF2-40B4-BE49-F238E27FC236}">
                <a16:creationId xmlns:a16="http://schemas.microsoft.com/office/drawing/2014/main" id="{B19171A0-79B9-4CA4-B9F3-B39894ABC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0806" y="4611006"/>
            <a:ext cx="914400" cy="914400"/>
          </a:xfrm>
          <a:prstGeom prst="rect">
            <a:avLst/>
          </a:prstGeom>
        </p:spPr>
      </p:pic>
      <p:pic>
        <p:nvPicPr>
          <p:cNvPr id="87" name="Graphic 8" descr="Coins outline">
            <a:extLst>
              <a:ext uri="{FF2B5EF4-FFF2-40B4-BE49-F238E27FC236}">
                <a16:creationId xmlns:a16="http://schemas.microsoft.com/office/drawing/2014/main" id="{00B0BCFE-F04D-4A46-8604-4A107D2C8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92" y="4545692"/>
            <a:ext cx="914400" cy="914400"/>
          </a:xfrm>
          <a:prstGeom prst="rect">
            <a:avLst/>
          </a:prstGeom>
        </p:spPr>
      </p:pic>
      <p:pic>
        <p:nvPicPr>
          <p:cNvPr id="88" name="Graphic 8" descr="Coins outline">
            <a:extLst>
              <a:ext uri="{FF2B5EF4-FFF2-40B4-BE49-F238E27FC236}">
                <a16:creationId xmlns:a16="http://schemas.microsoft.com/office/drawing/2014/main" id="{4A90263D-03E7-4EE2-8851-F65DABBE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664" y="4727120"/>
            <a:ext cx="914400" cy="914400"/>
          </a:xfrm>
          <a:prstGeom prst="rect">
            <a:avLst/>
          </a:prstGeom>
        </p:spPr>
      </p:pic>
      <p:pic>
        <p:nvPicPr>
          <p:cNvPr id="89" name="Graphic 8" descr="Coins outline">
            <a:extLst>
              <a:ext uri="{FF2B5EF4-FFF2-40B4-BE49-F238E27FC236}">
                <a16:creationId xmlns:a16="http://schemas.microsoft.com/office/drawing/2014/main" id="{673B73C0-F3E4-475B-9E32-E7C0CF78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0229" y="5170715"/>
            <a:ext cx="914400" cy="914400"/>
          </a:xfrm>
          <a:prstGeom prst="rect">
            <a:avLst/>
          </a:prstGeom>
        </p:spPr>
      </p:pic>
      <p:pic>
        <p:nvPicPr>
          <p:cNvPr id="90" name="Graphic 89" descr="Coins outline">
            <a:extLst>
              <a:ext uri="{FF2B5EF4-FFF2-40B4-BE49-F238E27FC236}">
                <a16:creationId xmlns:a16="http://schemas.microsoft.com/office/drawing/2014/main" id="{ACDBDB90-7E4A-4D03-8438-E2A2E685A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2971" y="4778828"/>
            <a:ext cx="914400" cy="914400"/>
          </a:xfrm>
          <a:prstGeom prst="rect">
            <a:avLst/>
          </a:prstGeom>
        </p:spPr>
      </p:pic>
      <p:pic>
        <p:nvPicPr>
          <p:cNvPr id="91" name="Graphic 8" descr="Coins outline">
            <a:extLst>
              <a:ext uri="{FF2B5EF4-FFF2-40B4-BE49-F238E27FC236}">
                <a16:creationId xmlns:a16="http://schemas.microsoft.com/office/drawing/2014/main" id="{0367DA90-DEBA-44B3-927A-385C9C8B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971" y="5693228"/>
            <a:ext cx="914400" cy="914400"/>
          </a:xfrm>
          <a:prstGeom prst="rect">
            <a:avLst/>
          </a:prstGeom>
        </p:spPr>
      </p:pic>
      <p:pic>
        <p:nvPicPr>
          <p:cNvPr id="92" name="Graphic 8" descr="Coins outline">
            <a:extLst>
              <a:ext uri="{FF2B5EF4-FFF2-40B4-BE49-F238E27FC236}">
                <a16:creationId xmlns:a16="http://schemas.microsoft.com/office/drawing/2014/main" id="{A2535CAD-9186-4581-B506-9108C75D0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28" y="5816600"/>
            <a:ext cx="914400" cy="914400"/>
          </a:xfrm>
          <a:prstGeom prst="rect">
            <a:avLst/>
          </a:prstGeom>
        </p:spPr>
      </p:pic>
      <p:pic>
        <p:nvPicPr>
          <p:cNvPr id="93" name="Graphic 8" descr="Coins outline">
            <a:extLst>
              <a:ext uri="{FF2B5EF4-FFF2-40B4-BE49-F238E27FC236}">
                <a16:creationId xmlns:a16="http://schemas.microsoft.com/office/drawing/2014/main" id="{E685166A-B9F5-4077-AA20-6FA3F1D0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743" y="4778829"/>
            <a:ext cx="914400" cy="914400"/>
          </a:xfrm>
          <a:prstGeom prst="rect">
            <a:avLst/>
          </a:prstGeom>
        </p:spPr>
      </p:pic>
      <p:pic>
        <p:nvPicPr>
          <p:cNvPr id="94" name="Graphic 8" descr="Coins outline">
            <a:extLst>
              <a:ext uri="{FF2B5EF4-FFF2-40B4-BE49-F238E27FC236}">
                <a16:creationId xmlns:a16="http://schemas.microsoft.com/office/drawing/2014/main" id="{254994DC-15EB-42C0-8C4F-9DAD108E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086" y="5170714"/>
            <a:ext cx="914400" cy="914400"/>
          </a:xfrm>
          <a:prstGeom prst="rect">
            <a:avLst/>
          </a:prstGeom>
        </p:spPr>
      </p:pic>
      <p:pic>
        <p:nvPicPr>
          <p:cNvPr id="95" name="Graphic 8" descr="Coins outline">
            <a:extLst>
              <a:ext uri="{FF2B5EF4-FFF2-40B4-BE49-F238E27FC236}">
                <a16:creationId xmlns:a16="http://schemas.microsoft.com/office/drawing/2014/main" id="{A6AE1D2C-D914-4C6D-96E2-7E7CA9F9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4857" y="5170714"/>
            <a:ext cx="914400" cy="914400"/>
          </a:xfrm>
          <a:prstGeom prst="rect">
            <a:avLst/>
          </a:prstGeom>
        </p:spPr>
      </p:pic>
      <p:pic>
        <p:nvPicPr>
          <p:cNvPr id="96" name="Graphic 8" descr="Coins outline">
            <a:extLst>
              <a:ext uri="{FF2B5EF4-FFF2-40B4-BE49-F238E27FC236}">
                <a16:creationId xmlns:a16="http://schemas.microsoft.com/office/drawing/2014/main" id="{5BFEADA7-E6A1-45CF-9AEE-96DC4495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1257" y="5823857"/>
            <a:ext cx="914400" cy="914400"/>
          </a:xfrm>
          <a:prstGeom prst="rect">
            <a:avLst/>
          </a:prstGeom>
        </p:spPr>
      </p:pic>
      <p:pic>
        <p:nvPicPr>
          <p:cNvPr id="97" name="Graphic 8" descr="Coins outline">
            <a:extLst>
              <a:ext uri="{FF2B5EF4-FFF2-40B4-BE49-F238E27FC236}">
                <a16:creationId xmlns:a16="http://schemas.microsoft.com/office/drawing/2014/main" id="{9F93C359-917D-4713-86A9-80250F5F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142" y="5758542"/>
            <a:ext cx="914400" cy="914400"/>
          </a:xfrm>
          <a:prstGeom prst="rect">
            <a:avLst/>
          </a:prstGeom>
        </p:spPr>
      </p:pic>
      <p:pic>
        <p:nvPicPr>
          <p:cNvPr id="98" name="Graphic 8" descr="Coins outline">
            <a:extLst>
              <a:ext uri="{FF2B5EF4-FFF2-40B4-BE49-F238E27FC236}">
                <a16:creationId xmlns:a16="http://schemas.microsoft.com/office/drawing/2014/main" id="{EC3AAB90-F4A0-4F46-9E06-F556446DF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114" y="5939971"/>
            <a:ext cx="914400" cy="914400"/>
          </a:xfrm>
          <a:prstGeom prst="rect">
            <a:avLst/>
          </a:prstGeom>
        </p:spPr>
      </p:pic>
      <p:pic>
        <p:nvPicPr>
          <p:cNvPr id="99" name="Graphic 8" descr="Coins outline">
            <a:extLst>
              <a:ext uri="{FF2B5EF4-FFF2-40B4-BE49-F238E27FC236}">
                <a16:creationId xmlns:a16="http://schemas.microsoft.com/office/drawing/2014/main" id="{F578D850-7C61-456D-BCAE-722738F1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6679" y="3589565"/>
            <a:ext cx="914400" cy="914400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3039ABB4-77D4-4D93-9115-208F0501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9420" y="3197678"/>
            <a:ext cx="914400" cy="914400"/>
          </a:xfrm>
          <a:prstGeom prst="rect">
            <a:avLst/>
          </a:prstGeom>
        </p:spPr>
      </p:pic>
      <p:pic>
        <p:nvPicPr>
          <p:cNvPr id="101" name="Graphic 8" descr="Coins outline">
            <a:extLst>
              <a:ext uri="{FF2B5EF4-FFF2-40B4-BE49-F238E27FC236}">
                <a16:creationId xmlns:a16="http://schemas.microsoft.com/office/drawing/2014/main" id="{657699D9-3EA5-4D1D-B330-6DE0B8A9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3420" y="4112078"/>
            <a:ext cx="914400" cy="914400"/>
          </a:xfrm>
          <a:prstGeom prst="rect">
            <a:avLst/>
          </a:prstGeom>
        </p:spPr>
      </p:pic>
      <p:pic>
        <p:nvPicPr>
          <p:cNvPr id="102" name="Graphic 8" descr="Coins outline">
            <a:extLst>
              <a:ext uri="{FF2B5EF4-FFF2-40B4-BE49-F238E27FC236}">
                <a16:creationId xmlns:a16="http://schemas.microsoft.com/office/drawing/2014/main" id="{B0DD0035-E6C0-4149-B06D-5053424CE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078" y="4235449"/>
            <a:ext cx="914400" cy="914400"/>
          </a:xfrm>
          <a:prstGeom prst="rect">
            <a:avLst/>
          </a:prstGeom>
        </p:spPr>
      </p:pic>
      <p:pic>
        <p:nvPicPr>
          <p:cNvPr id="103" name="Graphic 8" descr="Coins outline">
            <a:extLst>
              <a:ext uri="{FF2B5EF4-FFF2-40B4-BE49-F238E27FC236}">
                <a16:creationId xmlns:a16="http://schemas.microsoft.com/office/drawing/2014/main" id="{E1C4A2EE-5D7F-4394-A86E-F1FB3C6E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9193" y="3197679"/>
            <a:ext cx="914400" cy="914400"/>
          </a:xfrm>
          <a:prstGeom prst="rect">
            <a:avLst/>
          </a:prstGeom>
        </p:spPr>
      </p:pic>
      <p:pic>
        <p:nvPicPr>
          <p:cNvPr id="104" name="Graphic 8" descr="Coins outline">
            <a:extLst>
              <a:ext uri="{FF2B5EF4-FFF2-40B4-BE49-F238E27FC236}">
                <a16:creationId xmlns:a16="http://schemas.microsoft.com/office/drawing/2014/main" id="{0E7681FF-6BB2-49A2-9D69-9076DB2F1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7535" y="3589564"/>
            <a:ext cx="914400" cy="914400"/>
          </a:xfrm>
          <a:prstGeom prst="rect">
            <a:avLst/>
          </a:prstGeom>
        </p:spPr>
      </p:pic>
      <p:pic>
        <p:nvPicPr>
          <p:cNvPr id="105" name="Graphic 8" descr="Coins outline">
            <a:extLst>
              <a:ext uri="{FF2B5EF4-FFF2-40B4-BE49-F238E27FC236}">
                <a16:creationId xmlns:a16="http://schemas.microsoft.com/office/drawing/2014/main" id="{2B08E2C6-47B2-4EDE-9B8C-1B177C60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1306" y="3589564"/>
            <a:ext cx="914400" cy="914400"/>
          </a:xfrm>
          <a:prstGeom prst="rect">
            <a:avLst/>
          </a:prstGeom>
        </p:spPr>
      </p:pic>
      <p:pic>
        <p:nvPicPr>
          <p:cNvPr id="106" name="Graphic 8" descr="Coins outline">
            <a:extLst>
              <a:ext uri="{FF2B5EF4-FFF2-40B4-BE49-F238E27FC236}">
                <a16:creationId xmlns:a16="http://schemas.microsoft.com/office/drawing/2014/main" id="{D203594C-F296-4D86-85A3-168357390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706" y="4242706"/>
            <a:ext cx="914400" cy="914400"/>
          </a:xfrm>
          <a:prstGeom prst="rect">
            <a:avLst/>
          </a:prstGeom>
        </p:spPr>
      </p:pic>
      <p:pic>
        <p:nvPicPr>
          <p:cNvPr id="107" name="Graphic 8" descr="Coins outline">
            <a:extLst>
              <a:ext uri="{FF2B5EF4-FFF2-40B4-BE49-F238E27FC236}">
                <a16:creationId xmlns:a16="http://schemas.microsoft.com/office/drawing/2014/main" id="{36538419-B2CF-4730-B309-D91767573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592" y="4177392"/>
            <a:ext cx="914400" cy="914400"/>
          </a:xfrm>
          <a:prstGeom prst="rect">
            <a:avLst/>
          </a:prstGeom>
        </p:spPr>
      </p:pic>
      <p:pic>
        <p:nvPicPr>
          <p:cNvPr id="108" name="Graphic 8" descr="Coins outline">
            <a:extLst>
              <a:ext uri="{FF2B5EF4-FFF2-40B4-BE49-F238E27FC236}">
                <a16:creationId xmlns:a16="http://schemas.microsoft.com/office/drawing/2014/main" id="{3D0B324E-6067-47E0-9009-DDBBE8B8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0564" y="4358820"/>
            <a:ext cx="914400" cy="914400"/>
          </a:xfrm>
          <a:prstGeom prst="rect">
            <a:avLst/>
          </a:prstGeom>
        </p:spPr>
      </p:pic>
      <p:pic>
        <p:nvPicPr>
          <p:cNvPr id="109" name="Graphic 8" descr="Coins outline">
            <a:extLst>
              <a:ext uri="{FF2B5EF4-FFF2-40B4-BE49-F238E27FC236}">
                <a16:creationId xmlns:a16="http://schemas.microsoft.com/office/drawing/2014/main" id="{567A7A36-42AF-4706-AF3C-3D4CAF205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2029" y="4878615"/>
            <a:ext cx="914400" cy="914400"/>
          </a:xfrm>
          <a:prstGeom prst="rect">
            <a:avLst/>
          </a:prstGeom>
        </p:spPr>
      </p:pic>
      <p:pic>
        <p:nvPicPr>
          <p:cNvPr id="110" name="Graphic 109" descr="Coins outline">
            <a:extLst>
              <a:ext uri="{FF2B5EF4-FFF2-40B4-BE49-F238E27FC236}">
                <a16:creationId xmlns:a16="http://schemas.microsoft.com/office/drawing/2014/main" id="{E8921314-0BF4-4D27-9CB3-3D73969B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770" y="4486728"/>
            <a:ext cx="914400" cy="914400"/>
          </a:xfrm>
          <a:prstGeom prst="rect">
            <a:avLst/>
          </a:prstGeom>
        </p:spPr>
      </p:pic>
      <p:pic>
        <p:nvPicPr>
          <p:cNvPr id="111" name="Graphic 8" descr="Coins outline">
            <a:extLst>
              <a:ext uri="{FF2B5EF4-FFF2-40B4-BE49-F238E27FC236}">
                <a16:creationId xmlns:a16="http://schemas.microsoft.com/office/drawing/2014/main" id="{CFD8F1D5-CD75-4409-8497-E3839598E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8770" y="5401128"/>
            <a:ext cx="914400" cy="914400"/>
          </a:xfrm>
          <a:prstGeom prst="rect">
            <a:avLst/>
          </a:prstGeom>
        </p:spPr>
      </p:pic>
      <p:pic>
        <p:nvPicPr>
          <p:cNvPr id="112" name="Graphic 8" descr="Coins outline">
            <a:extLst>
              <a:ext uri="{FF2B5EF4-FFF2-40B4-BE49-F238E27FC236}">
                <a16:creationId xmlns:a16="http://schemas.microsoft.com/office/drawing/2014/main" id="{2A2E6440-950F-47AB-9028-C0643BB3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6428" y="5524499"/>
            <a:ext cx="914400" cy="914400"/>
          </a:xfrm>
          <a:prstGeom prst="rect">
            <a:avLst/>
          </a:prstGeom>
        </p:spPr>
      </p:pic>
      <p:pic>
        <p:nvPicPr>
          <p:cNvPr id="113" name="Graphic 8" descr="Coins outline">
            <a:extLst>
              <a:ext uri="{FF2B5EF4-FFF2-40B4-BE49-F238E27FC236}">
                <a16:creationId xmlns:a16="http://schemas.microsoft.com/office/drawing/2014/main" id="{CCE289D3-3DD4-4C96-A718-18EC921C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4543" y="4486729"/>
            <a:ext cx="914400" cy="914400"/>
          </a:xfrm>
          <a:prstGeom prst="rect">
            <a:avLst/>
          </a:prstGeom>
        </p:spPr>
      </p:pic>
      <p:pic>
        <p:nvPicPr>
          <p:cNvPr id="114" name="Graphic 8" descr="Coins outline">
            <a:extLst>
              <a:ext uri="{FF2B5EF4-FFF2-40B4-BE49-F238E27FC236}">
                <a16:creationId xmlns:a16="http://schemas.microsoft.com/office/drawing/2014/main" id="{E7C2F699-75D0-4FEE-AC80-989108338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885" y="4878614"/>
            <a:ext cx="914400" cy="914400"/>
          </a:xfrm>
          <a:prstGeom prst="rect">
            <a:avLst/>
          </a:prstGeom>
        </p:spPr>
      </p:pic>
      <p:pic>
        <p:nvPicPr>
          <p:cNvPr id="115" name="Graphic 8" descr="Coins outline">
            <a:extLst>
              <a:ext uri="{FF2B5EF4-FFF2-40B4-BE49-F238E27FC236}">
                <a16:creationId xmlns:a16="http://schemas.microsoft.com/office/drawing/2014/main" id="{8DD13B06-0F0D-48A0-B799-7C846542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6656" y="4878614"/>
            <a:ext cx="914400" cy="914400"/>
          </a:xfrm>
          <a:prstGeom prst="rect">
            <a:avLst/>
          </a:prstGeom>
        </p:spPr>
      </p:pic>
      <p:pic>
        <p:nvPicPr>
          <p:cNvPr id="116" name="Graphic 8" descr="Coins outline">
            <a:extLst>
              <a:ext uri="{FF2B5EF4-FFF2-40B4-BE49-F238E27FC236}">
                <a16:creationId xmlns:a16="http://schemas.microsoft.com/office/drawing/2014/main" id="{CF4093BA-E07A-40C6-BB5A-44B49231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056" y="5531756"/>
            <a:ext cx="914400" cy="914400"/>
          </a:xfrm>
          <a:prstGeom prst="rect">
            <a:avLst/>
          </a:prstGeom>
        </p:spPr>
      </p:pic>
      <p:pic>
        <p:nvPicPr>
          <p:cNvPr id="117" name="Graphic 8" descr="Coins outline">
            <a:extLst>
              <a:ext uri="{FF2B5EF4-FFF2-40B4-BE49-F238E27FC236}">
                <a16:creationId xmlns:a16="http://schemas.microsoft.com/office/drawing/2014/main" id="{931CBBED-1623-41E4-999E-A7EFE752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8942" y="5466442"/>
            <a:ext cx="914400" cy="914400"/>
          </a:xfrm>
          <a:prstGeom prst="rect">
            <a:avLst/>
          </a:prstGeom>
        </p:spPr>
      </p:pic>
      <p:pic>
        <p:nvPicPr>
          <p:cNvPr id="118" name="Graphic 8" descr="Coins outline">
            <a:extLst>
              <a:ext uri="{FF2B5EF4-FFF2-40B4-BE49-F238E27FC236}">
                <a16:creationId xmlns:a16="http://schemas.microsoft.com/office/drawing/2014/main" id="{05335CAB-19C8-4FD1-AA24-98DA9018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5914" y="5647870"/>
            <a:ext cx="914400" cy="914400"/>
          </a:xfrm>
          <a:prstGeom prst="rect">
            <a:avLst/>
          </a:prstGeom>
        </p:spPr>
      </p:pic>
      <p:pic>
        <p:nvPicPr>
          <p:cNvPr id="119" name="Graphic 8" descr="Coins outline">
            <a:extLst>
              <a:ext uri="{FF2B5EF4-FFF2-40B4-BE49-F238E27FC236}">
                <a16:creationId xmlns:a16="http://schemas.microsoft.com/office/drawing/2014/main" id="{C7FE24A8-1E19-452C-AD57-9F1744E5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121" y="5367565"/>
            <a:ext cx="914400" cy="914400"/>
          </a:xfrm>
          <a:prstGeom prst="rect">
            <a:avLst/>
          </a:prstGeom>
        </p:spPr>
      </p:pic>
      <p:pic>
        <p:nvPicPr>
          <p:cNvPr id="120" name="Graphic 119" descr="Coins outline">
            <a:extLst>
              <a:ext uri="{FF2B5EF4-FFF2-40B4-BE49-F238E27FC236}">
                <a16:creationId xmlns:a16="http://schemas.microsoft.com/office/drawing/2014/main" id="{C4D11EDF-CA45-4934-BFE0-493C2E00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620" y="4975678"/>
            <a:ext cx="914400" cy="914400"/>
          </a:xfrm>
          <a:prstGeom prst="rect">
            <a:avLst/>
          </a:prstGeom>
        </p:spPr>
      </p:pic>
      <p:pic>
        <p:nvPicPr>
          <p:cNvPr id="121" name="Graphic 8" descr="Coins outline">
            <a:extLst>
              <a:ext uri="{FF2B5EF4-FFF2-40B4-BE49-F238E27FC236}">
                <a16:creationId xmlns:a16="http://schemas.microsoft.com/office/drawing/2014/main" id="{E6A9BA5B-9667-46E8-878B-989100462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80" y="5890078"/>
            <a:ext cx="914400" cy="914400"/>
          </a:xfrm>
          <a:prstGeom prst="rect">
            <a:avLst/>
          </a:prstGeom>
        </p:spPr>
      </p:pic>
      <p:pic>
        <p:nvPicPr>
          <p:cNvPr id="122" name="Graphic 8" descr="Coins outline">
            <a:extLst>
              <a:ext uri="{FF2B5EF4-FFF2-40B4-BE49-F238E27FC236}">
                <a16:creationId xmlns:a16="http://schemas.microsoft.com/office/drawing/2014/main" id="{7C9DB7BF-47A8-45C4-A41B-FB669DF4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78" y="6013449"/>
            <a:ext cx="914400" cy="914400"/>
          </a:xfrm>
          <a:prstGeom prst="rect">
            <a:avLst/>
          </a:prstGeom>
        </p:spPr>
      </p:pic>
      <p:pic>
        <p:nvPicPr>
          <p:cNvPr id="123" name="Graphic 8" descr="Coins outline">
            <a:extLst>
              <a:ext uri="{FF2B5EF4-FFF2-40B4-BE49-F238E27FC236}">
                <a16:creationId xmlns:a16="http://schemas.microsoft.com/office/drawing/2014/main" id="{C5E3E450-5E66-4EAC-A12C-C61E97631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393" y="4975679"/>
            <a:ext cx="914400" cy="914400"/>
          </a:xfrm>
          <a:prstGeom prst="rect">
            <a:avLst/>
          </a:prstGeom>
        </p:spPr>
      </p:pic>
      <p:pic>
        <p:nvPicPr>
          <p:cNvPr id="124" name="Graphic 8" descr="Coins outline">
            <a:extLst>
              <a:ext uri="{FF2B5EF4-FFF2-40B4-BE49-F238E27FC236}">
                <a16:creationId xmlns:a16="http://schemas.microsoft.com/office/drawing/2014/main" id="{DF1BEE6F-E705-45AB-A32C-77AEDF082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735" y="5367564"/>
            <a:ext cx="914400" cy="914400"/>
          </a:xfrm>
          <a:prstGeom prst="rect">
            <a:avLst/>
          </a:prstGeom>
        </p:spPr>
      </p:pic>
      <p:pic>
        <p:nvPicPr>
          <p:cNvPr id="125" name="Graphic 8" descr="Coins outline">
            <a:extLst>
              <a:ext uri="{FF2B5EF4-FFF2-40B4-BE49-F238E27FC236}">
                <a16:creationId xmlns:a16="http://schemas.microsoft.com/office/drawing/2014/main" id="{8F9BB62F-E225-4023-ABF2-180A401A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506" y="5367564"/>
            <a:ext cx="914400" cy="914400"/>
          </a:xfrm>
          <a:prstGeom prst="rect">
            <a:avLst/>
          </a:prstGeom>
        </p:spPr>
      </p:pic>
      <p:pic>
        <p:nvPicPr>
          <p:cNvPr id="126" name="Graphic 8" descr="Coins outline">
            <a:extLst>
              <a:ext uri="{FF2B5EF4-FFF2-40B4-BE49-F238E27FC236}">
                <a16:creationId xmlns:a16="http://schemas.microsoft.com/office/drawing/2014/main" id="{B2F5D1BE-642D-455D-A1D8-0A2008B4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906" y="6020706"/>
            <a:ext cx="914400" cy="914400"/>
          </a:xfrm>
          <a:prstGeom prst="rect">
            <a:avLst/>
          </a:prstGeom>
        </p:spPr>
      </p:pic>
      <p:pic>
        <p:nvPicPr>
          <p:cNvPr id="127" name="Graphic 8" descr="Coins outline">
            <a:extLst>
              <a:ext uri="{FF2B5EF4-FFF2-40B4-BE49-F238E27FC236}">
                <a16:creationId xmlns:a16="http://schemas.microsoft.com/office/drawing/2014/main" id="{24A8031C-D22F-4189-8F77-77A53766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792" y="5955392"/>
            <a:ext cx="914400" cy="914400"/>
          </a:xfrm>
          <a:prstGeom prst="rect">
            <a:avLst/>
          </a:prstGeom>
        </p:spPr>
      </p:pic>
      <p:pic>
        <p:nvPicPr>
          <p:cNvPr id="128" name="Graphic 8" descr="Coins outline">
            <a:extLst>
              <a:ext uri="{FF2B5EF4-FFF2-40B4-BE49-F238E27FC236}">
                <a16:creationId xmlns:a16="http://schemas.microsoft.com/office/drawing/2014/main" id="{C9E5A42A-44B5-4630-9476-A030788EC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764" y="6136820"/>
            <a:ext cx="914400" cy="914400"/>
          </a:xfrm>
          <a:prstGeom prst="rect">
            <a:avLst/>
          </a:prstGeom>
        </p:spPr>
      </p:pic>
      <p:pic>
        <p:nvPicPr>
          <p:cNvPr id="129" name="Graphic 8" descr="Coins outline">
            <a:extLst>
              <a:ext uri="{FF2B5EF4-FFF2-40B4-BE49-F238E27FC236}">
                <a16:creationId xmlns:a16="http://schemas.microsoft.com/office/drawing/2014/main" id="{4719A001-24F4-43E5-8EB5-645AA8742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364" y="5679620"/>
            <a:ext cx="914400" cy="914400"/>
          </a:xfrm>
          <a:prstGeom prst="rect">
            <a:avLst/>
          </a:prstGeom>
        </p:spPr>
      </p:pic>
      <p:pic>
        <p:nvPicPr>
          <p:cNvPr id="130" name="Graphic 8" descr="Coins outline">
            <a:extLst>
              <a:ext uri="{FF2B5EF4-FFF2-40B4-BE49-F238E27FC236}">
                <a16:creationId xmlns:a16="http://schemas.microsoft.com/office/drawing/2014/main" id="{7A1E2A0D-C2E2-4CA9-A4DA-ADFFC83A4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6664" y="6022520"/>
            <a:ext cx="914400" cy="914400"/>
          </a:xfrm>
          <a:prstGeom prst="rect">
            <a:avLst/>
          </a:prstGeom>
        </p:spPr>
      </p:pic>
      <p:pic>
        <p:nvPicPr>
          <p:cNvPr id="131" name="Graphic 8" descr="Coins outline">
            <a:extLst>
              <a:ext uri="{FF2B5EF4-FFF2-40B4-BE49-F238E27FC236}">
                <a16:creationId xmlns:a16="http://schemas.microsoft.com/office/drawing/2014/main" id="{65A9E9D8-BA0A-4144-8FFE-A8A7059C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114" y="6079670"/>
            <a:ext cx="914400" cy="914400"/>
          </a:xfrm>
          <a:prstGeom prst="rect">
            <a:avLst/>
          </a:prstGeom>
        </p:spPr>
      </p:pic>
      <p:pic>
        <p:nvPicPr>
          <p:cNvPr id="132" name="Graphic 8" descr="Coins outline">
            <a:extLst>
              <a:ext uri="{FF2B5EF4-FFF2-40B4-BE49-F238E27FC236}">
                <a16:creationId xmlns:a16="http://schemas.microsoft.com/office/drawing/2014/main" id="{1C764804-86F5-46D0-B07D-674B05CE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564" y="5076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2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A090-6902-4F4D-9CBF-33C3C0EB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30351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025E7-4C05-44A0-8471-C1A1028CE110}"/>
              </a:ext>
            </a:extLst>
          </p:cNvPr>
          <p:cNvSpPr txBox="1">
            <a:spLocks/>
          </p:cNvSpPr>
          <p:nvPr/>
        </p:nvSpPr>
        <p:spPr>
          <a:xfrm>
            <a:off x="753533" y="244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Bayesian approach: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3D7FA9-D7DE-4BB3-BBB2-28B733B2483A}"/>
              </a:ext>
            </a:extLst>
          </p:cNvPr>
          <p:cNvSpPr txBox="1">
            <a:spLocks/>
          </p:cNvSpPr>
          <p:nvPr/>
        </p:nvSpPr>
        <p:spPr>
          <a:xfrm>
            <a:off x="754743" y="14700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"If I have flipped the coin but have not shown you the coin result, you know from the fact that there are only 2 sides of the coin that the probability of it being heads is 50%. It's either heads or tails, but you don't know the result for sure."</a:t>
            </a: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pic>
        <p:nvPicPr>
          <p:cNvPr id="10" name="Graphic 10" descr="Clapping hands outline">
            <a:extLst>
              <a:ext uri="{FF2B5EF4-FFF2-40B4-BE49-F238E27FC236}">
                <a16:creationId xmlns:a16="http://schemas.microsoft.com/office/drawing/2014/main" id="{5CCE32E8-27B6-437D-AE1A-5F0E33B44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635" y="2343347"/>
            <a:ext cx="4575142" cy="46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2854-3F8A-4E5D-91D8-660B5BDC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90F51B-46FF-4B0B-A94E-8BE61991D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336" y="2296965"/>
            <a:ext cx="414413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5220E-B9D7-4217-AB9B-AD098B431592}"/>
              </a:ext>
            </a:extLst>
          </p:cNvPr>
          <p:cNvSpPr txBox="1"/>
          <p:nvPr/>
        </p:nvSpPr>
        <p:spPr>
          <a:xfrm>
            <a:off x="9327823" y="544712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https://theconversation.com/bayes-theorem-the-maths-tool-we-probably-use-every-day-but-what-is-it-76140</a:t>
            </a: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E6A30D9-D8A0-41A7-AC4E-783C9D61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69" y="259645"/>
            <a:ext cx="3120272" cy="170386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B6B2E0E-EC29-4619-99A4-BBB7C413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35" y="2293165"/>
            <a:ext cx="2978870" cy="43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A5825AA-1EEA-40BA-B4F9-BE5A0590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29" y="-12348"/>
            <a:ext cx="4538631" cy="68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0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EFB418-B742-437A-955D-14A3EBCF2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639E0D-24CD-4A5E-BD25-3A6A963B4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ECDFE3-65BB-47F9-8B97-6CB4F3728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B46707D92814D8F5A0FFB720EF9E2" ma:contentTypeVersion="2" ma:contentTypeDescription="Create a new document." ma:contentTypeScope="" ma:versionID="09ca23ca901dff22f50e1d746b5a721c">
  <xsd:schema xmlns:xsd="http://www.w3.org/2001/XMLSchema" xmlns:xs="http://www.w3.org/2001/XMLSchema" xmlns:p="http://schemas.microsoft.com/office/2006/metadata/properties" xmlns:ns2="c0fe896d-fcd4-419b-902a-e73252940897" targetNamespace="http://schemas.microsoft.com/office/2006/metadata/properties" ma:root="true" ma:fieldsID="34a7708f340ad8f25bdd2e598e4cf666" ns2:_="">
    <xsd:import namespace="c0fe896d-fcd4-419b-902a-e73252940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e896d-fcd4-419b-902a-e73252940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0F97D-71E1-4606-B602-286373E7C8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0A318B-B341-407A-B697-3894050E3D1D}">
  <ds:schemaRefs>
    <ds:schemaRef ds:uri="c0fe896d-fcd4-419b-902a-e732529408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C2985A-2486-43DF-97B2-A85EE8F05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 to Meta-Analysis using Bayes</vt:lpstr>
      <vt:lpstr>I have a coin – I'll flip it now!</vt:lpstr>
      <vt:lpstr>Frequentist approach: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I want to deal with prior information?</vt:lpstr>
      <vt:lpstr>PowerPoint Presentation</vt:lpstr>
      <vt:lpstr>The model output is easy to read:</vt:lpstr>
      <vt:lpstr>What does "significance" look like?</vt:lpstr>
      <vt:lpstr>Today's example: Meta-Analysis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Mixed Models</dc:title>
  <dc:creator>Elise Gallois</dc:creator>
  <cp:revision>23</cp:revision>
  <dcterms:created xsi:type="dcterms:W3CDTF">2020-11-04T10:34:22Z</dcterms:created>
  <dcterms:modified xsi:type="dcterms:W3CDTF">2021-11-10T14:47:15Z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0x010100927B46707D92814D8F5A0FFB720EF9E2</vt:lpwstr>
  </property>
</Properties>
</file>