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898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D3F2-E317-4742-8A7D-73859A87DEF6}" type="datetimeFigureOut">
              <a:rPr lang="pt-BR" smtClean="0"/>
              <a:pPr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D574-4ED2-47FC-96B0-031DC7043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D3F2-E317-4742-8A7D-73859A87DEF6}" type="datetimeFigureOut">
              <a:rPr lang="pt-BR" smtClean="0"/>
              <a:pPr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D574-4ED2-47FC-96B0-031DC7043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D3F2-E317-4742-8A7D-73859A87DEF6}" type="datetimeFigureOut">
              <a:rPr lang="pt-BR" smtClean="0"/>
              <a:pPr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D574-4ED2-47FC-96B0-031DC7043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D3F2-E317-4742-8A7D-73859A87DEF6}" type="datetimeFigureOut">
              <a:rPr lang="pt-BR" smtClean="0"/>
              <a:pPr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D574-4ED2-47FC-96B0-031DC7043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D3F2-E317-4742-8A7D-73859A87DEF6}" type="datetimeFigureOut">
              <a:rPr lang="pt-BR" smtClean="0"/>
              <a:pPr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D574-4ED2-47FC-96B0-031DC7043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D3F2-E317-4742-8A7D-73859A87DEF6}" type="datetimeFigureOut">
              <a:rPr lang="pt-BR" smtClean="0"/>
              <a:pPr/>
              <a:t>08/09/2017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D574-4ED2-47FC-96B0-031DC7043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D3F2-E317-4742-8A7D-73859A87DEF6}" type="datetimeFigureOut">
              <a:rPr lang="pt-BR" smtClean="0"/>
              <a:pPr/>
              <a:t>08/09/2017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D574-4ED2-47FC-96B0-031DC7043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D3F2-E317-4742-8A7D-73859A87DEF6}" type="datetimeFigureOut">
              <a:rPr lang="pt-BR" smtClean="0"/>
              <a:pPr/>
              <a:t>08/09/2017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D574-4ED2-47FC-96B0-031DC7043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D3F2-E317-4742-8A7D-73859A87DEF6}" type="datetimeFigureOut">
              <a:rPr lang="pt-BR" smtClean="0"/>
              <a:pPr/>
              <a:t>08/09/2017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D574-4ED2-47FC-96B0-031DC7043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D3F2-E317-4742-8A7D-73859A87DEF6}" type="datetimeFigureOut">
              <a:rPr lang="pt-BR" smtClean="0"/>
              <a:pPr/>
              <a:t>08/09/2017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D574-4ED2-47FC-96B0-031DC7043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D3F2-E317-4742-8A7D-73859A87DEF6}" type="datetimeFigureOut">
              <a:rPr lang="pt-BR" smtClean="0"/>
              <a:pPr/>
              <a:t>08/09/2017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D574-4ED2-47FC-96B0-031DC7043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9D3F2-E317-4742-8A7D-73859A87DEF6}" type="datetimeFigureOut">
              <a:rPr lang="pt-BR" smtClean="0"/>
              <a:pPr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D574-4ED2-47FC-96B0-031DC7043F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r="31977"/>
          <a:stretch>
            <a:fillRect/>
          </a:stretch>
        </p:blipFill>
        <p:spPr bwMode="auto">
          <a:xfrm>
            <a:off x="285720" y="642918"/>
            <a:ext cx="7905773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0" y="0"/>
            <a:ext cx="871540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directory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(EAI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Genome_Emilyn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360 files...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28860" y="1357298"/>
            <a:ext cx="928694" cy="142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6171" t="1668" r="49597" b="56627"/>
          <a:stretch>
            <a:fillRect/>
          </a:stretch>
        </p:blipFill>
        <p:spPr bwMode="auto">
          <a:xfrm>
            <a:off x="214282" y="642917"/>
            <a:ext cx="8572560" cy="532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0" y="0"/>
            <a:ext cx="871540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 are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related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genome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)... For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dirty="0" smtClean="0">
                <a:solidFill>
                  <a:srgbClr val="FF0000"/>
                </a:solidFill>
              </a:rPr>
              <a:t>G04868.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85786" y="2643182"/>
            <a:ext cx="7715304" cy="1643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571868" y="2714620"/>
            <a:ext cx="571504" cy="1500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rot="10800000" flipV="1">
            <a:off x="4214810" y="285728"/>
            <a:ext cx="3071834" cy="242889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6200000" flipH="1">
            <a:off x="-678693" y="1178703"/>
            <a:ext cx="2286016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6171" t="1668" r="49597" b="56627"/>
          <a:stretch>
            <a:fillRect/>
          </a:stretch>
        </p:blipFill>
        <p:spPr bwMode="auto">
          <a:xfrm>
            <a:off x="214282" y="642917"/>
            <a:ext cx="8572560" cy="532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0" y="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t-BR" dirty="0" smtClean="0">
                <a:solidFill>
                  <a:srgbClr val="FF0000"/>
                </a:solidFill>
              </a:rPr>
              <a:t>I </a:t>
            </a:r>
            <a:r>
              <a:rPr lang="pt-BR" dirty="0" err="1" smtClean="0">
                <a:solidFill>
                  <a:srgbClr val="FF0000"/>
                </a:solidFill>
              </a:rPr>
              <a:t>have</a:t>
            </a:r>
            <a:r>
              <a:rPr lang="pt-BR" dirty="0" smtClean="0">
                <a:solidFill>
                  <a:srgbClr val="FF0000"/>
                </a:solidFill>
              </a:rPr>
              <a:t> to merge </a:t>
            </a:r>
            <a:r>
              <a:rPr lang="pt-BR" dirty="0" err="1" smtClean="0">
                <a:solidFill>
                  <a:srgbClr val="FF0000"/>
                </a:solidFill>
              </a:rPr>
              <a:t>all</a:t>
            </a:r>
            <a:r>
              <a:rPr lang="pt-BR" dirty="0" smtClean="0">
                <a:solidFill>
                  <a:srgbClr val="FF0000"/>
                </a:solidFill>
              </a:rPr>
              <a:t> R1 files </a:t>
            </a:r>
            <a:r>
              <a:rPr lang="pt-BR" dirty="0" err="1" smtClean="0">
                <a:solidFill>
                  <a:srgbClr val="FF0000"/>
                </a:solidFill>
              </a:rPr>
              <a:t>into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only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one</a:t>
            </a:r>
            <a:r>
              <a:rPr lang="pt-BR" dirty="0" smtClean="0">
                <a:solidFill>
                  <a:srgbClr val="FF0000"/>
                </a:solidFill>
              </a:rPr>
              <a:t> R1 file. </a:t>
            </a:r>
            <a:r>
              <a:rPr lang="pt-BR" dirty="0" err="1" smtClean="0">
                <a:solidFill>
                  <a:srgbClr val="FF0000"/>
                </a:solidFill>
              </a:rPr>
              <a:t>Then</a:t>
            </a:r>
            <a:r>
              <a:rPr lang="pt-BR" dirty="0" smtClean="0">
                <a:solidFill>
                  <a:srgbClr val="FF0000"/>
                </a:solidFill>
              </a:rPr>
              <a:t>, </a:t>
            </a:r>
            <a:r>
              <a:rPr lang="pt-BR" dirty="0" err="1" smtClean="0">
                <a:solidFill>
                  <a:srgbClr val="FF0000"/>
                </a:solidFill>
              </a:rPr>
              <a:t>rename</a:t>
            </a:r>
            <a:r>
              <a:rPr lang="pt-BR" dirty="0" smtClean="0">
                <a:solidFill>
                  <a:srgbClr val="FF0000"/>
                </a:solidFill>
              </a:rPr>
              <a:t> it: G04868_R1.</a:t>
            </a:r>
            <a:r>
              <a:rPr lang="pt-BR" dirty="0" err="1" smtClean="0">
                <a:solidFill>
                  <a:srgbClr val="FF0000"/>
                </a:solidFill>
              </a:rPr>
              <a:t>fastq</a:t>
            </a:r>
            <a:endParaRPr lang="pt-BR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R2 files)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71868" y="2714620"/>
            <a:ext cx="571504" cy="1500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rot="5400000">
            <a:off x="4143372" y="428604"/>
            <a:ext cx="2357454" cy="221457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000232" y="214290"/>
            <a:ext cx="5357850" cy="250033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7286644" y="2928934"/>
            <a:ext cx="428628" cy="158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286644" y="3429000"/>
            <a:ext cx="428628" cy="158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286644" y="3927478"/>
            <a:ext cx="428628" cy="158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785786" y="2643182"/>
            <a:ext cx="7715304" cy="1643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1900" dirty="0" smtClean="0">
                <a:solidFill>
                  <a:srgbClr val="FF0000"/>
                </a:solidFill>
              </a:rPr>
              <a:t>So, what I’ve been doing is...</a:t>
            </a:r>
          </a:p>
          <a:p>
            <a:pPr lvl="0">
              <a:spcBef>
                <a:spcPct val="20000"/>
              </a:spcBef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lang="en-US" sz="1900" dirty="0" smtClean="0">
                <a:solidFill>
                  <a:srgbClr val="FF0000"/>
                </a:solidFill>
              </a:rPr>
              <a:t>I go to this directory  by terminal and I give the follow command line for each genome (like G04868, G04869, G04870, etc.) which takes almost one day...</a:t>
            </a:r>
          </a:p>
          <a:p>
            <a:pPr lvl="0">
              <a:spcBef>
                <a:spcPct val="20000"/>
              </a:spcBef>
            </a:pPr>
            <a:endParaRPr kumimoji="0" lang="pt-BR" sz="1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70000"/>
              </a:lnSpc>
            </a:pPr>
            <a:r>
              <a:rPr lang="pt-BR" sz="13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cat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BSSE_QGF_40815_C7JREANXX_6_D9_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G04870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_LRu_261015_GCTACGCT_AGAGTAGA_S68_L006_R1_001.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fastq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BSSE_QGF_40815_C7JREANXX_7_D9_G04870_LRu_261015_GCTACGCT_AGAGTAGA_S68_L007_R1_001.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fastq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BSSE_QGF_40815_C898AANXX_3_D9_G04870_LRu_261015_GCTACGCT_AGAGTAGA_S68_L003_R1_001.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fastq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pt-BR" sz="1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G04870_R1.</a:t>
            </a:r>
            <a:r>
              <a:rPr lang="pt-BR" sz="13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fastq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&amp;&amp; 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cat</a:t>
            </a:r>
            <a:r>
              <a:rPr lang="pt-BR" sz="13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BSSE_QGF_40815_C7JREANXX_6_D9_G04870_LRu_261015_GCTACGCT_AGAGTAGA_S68_L006_R2_001.</a:t>
            </a:r>
            <a:r>
              <a:rPr lang="pt-BR" sz="1300" dirty="0" err="1" smtClean="0">
                <a:latin typeface="Arial" pitchFamily="34" charset="0"/>
                <a:cs typeface="Arial" pitchFamily="34" charset="0"/>
              </a:rPr>
              <a:t>fastq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BSSE_QGF_40815_C7JREANXX_7_D9_G04870_LRu_261015_GCTACGCT_AGAGTAGA_S68_L007_R2_001.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fastq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BSSE_QGF_40815_C898AANXX_3_D9_G04870_LRu_261015_GCTACGCT_AGAGTAGA_S68_L003_R2_001.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fastq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G04870_R2.</a:t>
            </a:r>
            <a:r>
              <a:rPr lang="pt-BR" sz="13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fastq</a:t>
            </a:r>
            <a:endParaRPr lang="pt-BR" sz="13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</a:pPr>
            <a:endParaRPr kumimoji="0" lang="pt-BR" sz="13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70000"/>
              </a:lnSpc>
            </a:pPr>
            <a:r>
              <a:rPr lang="en-US" sz="1400" dirty="0" smtClean="0">
                <a:solidFill>
                  <a:srgbClr val="FF0000"/>
                </a:solidFill>
              </a:rPr>
              <a:t>My question is… Did you do something similar to this already? If not, do you know a way to do this faster than coping and pasting each file’s name in the command line? In Basel they have developed a script, but </a:t>
            </a:r>
            <a:r>
              <a:rPr lang="en-US" sz="1400" dirty="0" smtClean="0">
                <a:solidFill>
                  <a:srgbClr val="FF0000"/>
                </a:solidFill>
              </a:rPr>
              <a:t>they </a:t>
            </a:r>
            <a:r>
              <a:rPr lang="en-US" sz="1400" dirty="0" err="1" smtClean="0">
                <a:solidFill>
                  <a:srgbClr val="FF0000"/>
                </a:solidFill>
              </a:rPr>
              <a:t>reanme</a:t>
            </a:r>
            <a:r>
              <a:rPr lang="en-US" sz="1400" dirty="0" smtClean="0">
                <a:solidFill>
                  <a:srgbClr val="FF0000"/>
                </a:solidFill>
              </a:rPr>
              <a:t> the genomes only after many others data analysis </a:t>
            </a:r>
            <a:r>
              <a:rPr lang="en-US" sz="1400" smtClean="0">
                <a:solidFill>
                  <a:srgbClr val="FF0000"/>
                </a:solidFill>
              </a:rPr>
              <a:t>using BAM </a:t>
            </a:r>
            <a:r>
              <a:rPr lang="en-US" sz="1400" dirty="0" smtClean="0">
                <a:solidFill>
                  <a:srgbClr val="FF0000"/>
                </a:solidFill>
              </a:rPr>
              <a:t>files, not FASTQ 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files</a:t>
            </a:r>
            <a:r>
              <a:rPr lang="en-US" sz="1400" smtClean="0">
                <a:solidFill>
                  <a:srgbClr val="FF0000"/>
                </a:solidFill>
              </a:rPr>
              <a:t>… So, </a:t>
            </a:r>
            <a:r>
              <a:rPr lang="en-US" sz="1400" smtClean="0">
                <a:solidFill>
                  <a:srgbClr val="FF0000"/>
                </a:solidFill>
              </a:rPr>
              <a:t>we </a:t>
            </a:r>
            <a:r>
              <a:rPr lang="en-US" sz="1400" dirty="0" smtClean="0">
                <a:solidFill>
                  <a:srgbClr val="FF0000"/>
                </a:solidFill>
              </a:rPr>
              <a:t>don’t know how to apply it here… Could you see if is possible try to get information from this script? I do think I will have to make a course to learn how to Program.</a:t>
            </a:r>
            <a:endParaRPr kumimoji="0" lang="pt-BR" sz="1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213</Words>
  <Application>Microsoft Office PowerPoint</Application>
  <PresentationFormat>Apresentação na tela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Master 2</dc:creator>
  <cp:lastModifiedBy>Master 2</cp:lastModifiedBy>
  <cp:revision>10</cp:revision>
  <dcterms:created xsi:type="dcterms:W3CDTF">2017-09-08T15:12:30Z</dcterms:created>
  <dcterms:modified xsi:type="dcterms:W3CDTF">2017-09-08T16:15:27Z</dcterms:modified>
</cp:coreProperties>
</file>