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906000"/>
  <p:notesSz cx="6797675" cy="987425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45658" cy="493713"/>
          </a:xfrm>
          <a:prstGeom prst="rect">
            <a:avLst/>
          </a:prstGeom>
          <a:noFill/>
          <a:ln>
            <a:noFill/>
          </a:ln>
        </p:spPr>
        <p:txBody>
          <a:bodyPr anchorCtr="0" anchor="t" bIns="91425" lIns="91425" rIns="91425" tIns="91425"/>
          <a:lstStyle>
            <a:lvl1pPr indent="0" marL="0" marR="0" rtl="0" algn="l">
              <a:spcBef>
                <a:spcPts val="0"/>
              </a:spcBef>
              <a:defRPr b="0" baseline="0" i="0" sz="1300" u="none" cap="none" strike="noStrike"/>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x="3850442" y="0"/>
            <a:ext cx="2945658" cy="493713"/>
          </a:xfrm>
          <a:prstGeom prst="rect">
            <a:avLst/>
          </a:prstGeom>
          <a:noFill/>
          <a:ln>
            <a:noFill/>
          </a:ln>
        </p:spPr>
        <p:txBody>
          <a:bodyPr anchorCtr="0" anchor="t" bIns="91425" lIns="91425" rIns="91425" tIns="91425"/>
          <a:lstStyle>
            <a:lvl1pPr indent="0" marL="0" marR="0" rtl="0" algn="r">
              <a:spcBef>
                <a:spcPts val="0"/>
              </a:spcBef>
              <a:defRPr b="0" baseline="0" i="0" sz="1300" u="none" cap="none" strike="noStrike"/>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79768" y="4690267"/>
            <a:ext cx="5438140" cy="4443412"/>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9378824"/>
            <a:ext cx="2945658" cy="493713"/>
          </a:xfrm>
          <a:prstGeom prst="rect">
            <a:avLst/>
          </a:prstGeom>
          <a:noFill/>
          <a:ln>
            <a:noFill/>
          </a:ln>
        </p:spPr>
        <p:txBody>
          <a:bodyPr anchorCtr="0" anchor="b" bIns="91425" lIns="91425" rIns="91425" tIns="91425"/>
          <a:lstStyle>
            <a:lvl1pPr indent="0" marL="0" marR="0" rtl="0" algn="l">
              <a:spcBef>
                <a:spcPts val="0"/>
              </a:spcBef>
              <a:defRPr b="0" baseline="0" i="0" sz="1300" u="none" cap="none" strike="noStrike"/>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x="3850442" y="9378824"/>
            <a:ext cx="2945658" cy="493713"/>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300" u="none" cap="none" strike="noStrike"/>
          </a:p>
          <a:p>
            <a:pPr indent="0" lvl="1" marL="0" marR="0" rtl="0" algn="l">
              <a:spcBef>
                <a:spcPts val="0"/>
              </a:spcBef>
            </a:pPr>
            <a:r>
              <a:t/>
            </a:r>
            <a:endParaRPr/>
          </a:p>
          <a:p>
            <a:pPr indent="0" lvl="2" marL="0" marR="0" rtl="0" algn="l">
              <a:spcBef>
                <a:spcPts val="0"/>
              </a:spcBef>
            </a:pPr>
            <a:r>
              <a:t/>
            </a:r>
            <a:endParaRPr/>
          </a:p>
          <a:p>
            <a:pPr indent="0" lvl="3" marL="0" marR="0" rtl="0" algn="l">
              <a:spcBef>
                <a:spcPts val="0"/>
              </a:spcBef>
            </a:pPr>
            <a:r>
              <a:t/>
            </a:r>
            <a:endParaRPr/>
          </a:p>
          <a:p>
            <a:pPr indent="0" lvl="4" marL="0" marR="0" rtl="0" algn="l">
              <a:spcBef>
                <a:spcPts val="0"/>
              </a:spcBef>
            </a:pPr>
            <a:r>
              <a:t/>
            </a:r>
            <a:endParaRPr/>
          </a:p>
          <a:p>
            <a:pPr indent="0" lvl="5" marL="0" marR="0" rtl="0" algn="l">
              <a:spcBef>
                <a:spcPts val="0"/>
              </a:spcBef>
            </a:pPr>
            <a:r>
              <a:t/>
            </a:r>
            <a:endParaRPr/>
          </a:p>
          <a:p>
            <a:pPr indent="0" lvl="6" marL="0" marR="0" rtl="0" algn="l">
              <a:spcBef>
                <a:spcPts val="0"/>
              </a:spcBef>
            </a:pPr>
            <a:r>
              <a:t/>
            </a:r>
            <a:endParaRPr/>
          </a:p>
          <a:p>
            <a:pPr indent="0" lvl="7" marL="0" marR="0" rtl="0" algn="l">
              <a:spcBef>
                <a:spcPts val="0"/>
              </a:spcBef>
            </a:pPr>
            <a:r>
              <a:t/>
            </a:r>
            <a:endParaRPr/>
          </a:p>
          <a:p>
            <a:pPr indent="0" lvl="8" marL="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orum.xda-developers.com/nexus-s/development/rd-fixed-uid-host-card-emulation-t1782200/post28991392#post28991392"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79768" y="4690267"/>
            <a:ext cx="5438140" cy="4443412"/>
          </a:xfrm>
          <a:prstGeom prst="rect">
            <a:avLst/>
          </a:prstGeom>
          <a:noFill/>
          <a:ln>
            <a:noFill/>
          </a:ln>
        </p:spPr>
        <p:txBody>
          <a:bodyPr anchorCtr="0" anchor="t" bIns="47625" lIns="95250" rIns="95250" tIns="47625">
            <a:noAutofit/>
          </a:bodyPr>
          <a:lstStyle/>
          <a:p>
            <a:pPr>
              <a:spcBef>
                <a:spcPts val="0"/>
              </a:spcBef>
              <a:buNone/>
            </a:pPr>
            <a:r>
              <a:t/>
            </a:r>
            <a:endParaRPr/>
          </a:p>
        </p:txBody>
      </p:sp>
      <p:sp>
        <p:nvSpPr>
          <p:cNvPr id="126" name="Shape 126"/>
          <p:cNvSpPr txBox="1"/>
          <p:nvPr>
            <p:ph idx="12" type="sldNum"/>
          </p:nvPr>
        </p:nvSpPr>
        <p:spPr>
          <a:xfrm>
            <a:off x="3850442" y="9378824"/>
            <a:ext cx="2945658" cy="493713"/>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4" name="Shape 194"/>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a:p>
        </p:txBody>
      </p:sp>
      <p:sp>
        <p:nvSpPr>
          <p:cNvPr id="195" name="Shape 195"/>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3" name="Shape 203"/>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rPr lang="en-US" sz="1800"/>
              <a:t>UID based: easily cloned. </a:t>
            </a:r>
          </a:p>
          <a:p>
            <a:pPr rtl="0">
              <a:spcBef>
                <a:spcPts val="0"/>
              </a:spcBef>
              <a:buNone/>
            </a:pPr>
            <a:r>
              <a:t/>
            </a:r>
            <a:endParaRPr/>
          </a:p>
          <a:p>
            <a:pPr rtl="0">
              <a:spcBef>
                <a:spcPts val="0"/>
              </a:spcBef>
              <a:buNone/>
            </a:pPr>
            <a:r>
              <a:rPr i="1" lang="en-US" u="sng">
                <a:solidFill>
                  <a:schemeClr val="hlink"/>
                </a:solidFill>
                <a:hlinkClick r:id="rId2"/>
              </a:rPr>
              <a:t>http://forum.xda-developers.com/nexus-s/development/rd-fixed-uid-host-card-emulation-t1782200/post28991392#post28991392</a:t>
            </a:r>
          </a:p>
          <a:p>
            <a:pPr rtl="0">
              <a:spcBef>
                <a:spcPts val="0"/>
              </a:spcBef>
              <a:buNone/>
            </a:pPr>
            <a:r>
              <a:t/>
            </a:r>
            <a:endParaRPr i="1">
              <a:solidFill>
                <a:srgbClr val="4D4541"/>
              </a:solidFill>
            </a:endParaRPr>
          </a:p>
          <a:p>
            <a:pPr lvl="0" rtl="0">
              <a:spcBef>
                <a:spcPts val="0"/>
              </a:spcBef>
              <a:buNone/>
            </a:pPr>
            <a:r>
              <a:rPr i="1" lang="en-US">
                <a:solidFill>
                  <a:srgbClr val="4D4541"/>
                </a:solidFill>
              </a:rPr>
              <a:t>PN544: possibility </a:t>
            </a:r>
          </a:p>
        </p:txBody>
      </p:sp>
      <p:sp>
        <p:nvSpPr>
          <p:cNvPr id="204" name="Shape 204"/>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79768" y="4690267"/>
            <a:ext cx="5438100" cy="4443299"/>
          </a:xfrm>
          <a:prstGeom prst="rect">
            <a:avLst/>
          </a:prstGeom>
        </p:spPr>
        <p:txBody>
          <a:bodyPr anchorCtr="0" anchor="ctr" bIns="91425" lIns="91425" rIns="91425" tIns="91425">
            <a:noAutofit/>
          </a:bodyPr>
          <a:lstStyle/>
          <a:p>
            <a:pPr>
              <a:spcBef>
                <a:spcPts val="0"/>
              </a:spcBef>
              <a:buNone/>
            </a:pPr>
            <a:r>
              <a:t/>
            </a:r>
            <a:endParaRPr/>
          </a:p>
        </p:txBody>
      </p:sp>
      <p:sp>
        <p:nvSpPr>
          <p:cNvPr id="211" name="Shape 211"/>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a:spcBef>
                <a:spcPts val="0"/>
              </a:spcBef>
              <a:buClr>
                <a:srgbClr val="000000"/>
              </a:buClr>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i="1" lang="en-US">
                <a:solidFill>
                  <a:srgbClr val="4D4541"/>
                </a:solidFill>
              </a:rPr>
              <a:t>http://stackoverflow.com/questions/20055497/emulate-mifare-card-with-android-4-4</a:t>
            </a:r>
          </a:p>
        </p:txBody>
      </p:sp>
      <p:sp>
        <p:nvSpPr>
          <p:cNvPr id="218" name="Shape 218"/>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i="1" lang="en-US">
                <a:solidFill>
                  <a:srgbClr val="4D4541"/>
                </a:solidFill>
              </a:rPr>
              <a:t>http://stackoverflow.com/questions/20055497/emulate-mifare-card-with-android-4-4</a:t>
            </a:r>
          </a:p>
        </p:txBody>
      </p:sp>
      <p:sp>
        <p:nvSpPr>
          <p:cNvPr id="225" name="Shape 225"/>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i="1">
              <a:solidFill>
                <a:srgbClr val="4D4541"/>
              </a:solidFill>
            </a:endParaRPr>
          </a:p>
        </p:txBody>
      </p:sp>
      <p:sp>
        <p:nvSpPr>
          <p:cNvPr id="233" name="Shape 233"/>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79768" y="4690267"/>
            <a:ext cx="5438100" cy="4443299"/>
          </a:xfrm>
          <a:prstGeom prst="rect">
            <a:avLst/>
          </a:prstGeom>
        </p:spPr>
        <p:txBody>
          <a:bodyPr anchorCtr="0" anchor="ctr" bIns="91425" lIns="91425" rIns="91425" tIns="91425">
            <a:noAutofit/>
          </a:bodyPr>
          <a:lstStyle/>
          <a:p>
            <a:pPr>
              <a:spcBef>
                <a:spcPts val="0"/>
              </a:spcBef>
              <a:buNone/>
            </a:pPr>
            <a:r>
              <a:t/>
            </a:r>
            <a:endParaRPr/>
          </a:p>
        </p:txBody>
      </p:sp>
      <p:sp>
        <p:nvSpPr>
          <p:cNvPr id="240" name="Shape 240"/>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a:spcBef>
                <a:spcPts val="0"/>
              </a:spcBef>
              <a:buClr>
                <a:srgbClr val="000000"/>
              </a:buClr>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79768" y="4690267"/>
            <a:ext cx="5438100" cy="4443299"/>
          </a:xfrm>
          <a:prstGeom prst="rect">
            <a:avLst/>
          </a:prstGeom>
        </p:spPr>
        <p:txBody>
          <a:bodyPr anchorCtr="0" anchor="ctr" bIns="91425" lIns="91425" rIns="91425" tIns="91425">
            <a:noAutofit/>
          </a:bodyPr>
          <a:lstStyle/>
          <a:p>
            <a:pPr rtl="0">
              <a:spcBef>
                <a:spcPts val="0"/>
              </a:spcBef>
              <a:buNone/>
            </a:pPr>
            <a:r>
              <a:rPr i="1" lang="en-US">
                <a:solidFill>
                  <a:srgbClr val="4D4541"/>
                </a:solidFill>
              </a:rPr>
              <a:t>the patch adds configuration for the nfc controller</a:t>
            </a:r>
          </a:p>
          <a:p>
            <a:pPr lvl="0" rtl="0">
              <a:spcBef>
                <a:spcPts val="0"/>
              </a:spcBef>
              <a:buNone/>
            </a:pPr>
            <a:r>
              <a:rPr i="1" lang="en-US">
                <a:solidFill>
                  <a:srgbClr val="4D4541"/>
                </a:solidFill>
              </a:rPr>
              <a:t>patches for the jni libraries to push the data into the new tag types. Android Manifest needs to register and listen to IsoPcdA.java</a:t>
            </a:r>
          </a:p>
        </p:txBody>
      </p:sp>
      <p:sp>
        <p:nvSpPr>
          <p:cNvPr id="248" name="Shape 248"/>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i="1" lang="en-US">
                <a:solidFill>
                  <a:srgbClr val="4D4541"/>
                </a:solidFill>
              </a:rPr>
              <a:t>http://stackoverflow.com/questions/20055497/emulate-mifare-card-with-android-4-4</a:t>
            </a:r>
          </a:p>
        </p:txBody>
      </p:sp>
      <p:sp>
        <p:nvSpPr>
          <p:cNvPr id="256" name="Shape 256"/>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i="1" lang="en-US">
                <a:solidFill>
                  <a:srgbClr val="4D4541"/>
                </a:solidFill>
              </a:rPr>
              <a:t>http://stackoverflow.com/questions/20055497/emulate-mifare-card-with-android-4-4</a:t>
            </a:r>
          </a:p>
        </p:txBody>
      </p:sp>
      <p:sp>
        <p:nvSpPr>
          <p:cNvPr id="263" name="Shape 263"/>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79768" y="4690267"/>
            <a:ext cx="5438140" cy="4443412"/>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270" name="Shape 270"/>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6" name="Shape 276"/>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277" name="Shape 277"/>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3" name="Shape 283"/>
          <p:cNvSpPr txBox="1"/>
          <p:nvPr>
            <p:ph idx="1" type="body"/>
          </p:nvPr>
        </p:nvSpPr>
        <p:spPr>
          <a:xfrm>
            <a:off x="679768" y="4690267"/>
            <a:ext cx="5438100" cy="44432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284" name="Shape 284"/>
          <p:cNvSpPr txBox="1"/>
          <p:nvPr>
            <p:ph idx="12" type="sldNum"/>
          </p:nvPr>
        </p:nvSpPr>
        <p:spPr>
          <a:xfrm>
            <a:off x="3850442" y="9378824"/>
            <a:ext cx="2945699" cy="493799"/>
          </a:xfrm>
          <a:prstGeom prst="rect">
            <a:avLst/>
          </a:prstGeom>
        </p:spPr>
        <p:txBody>
          <a:bodyPr anchorCtr="0" anchor="b" bIns="91425" lIns="91425" rIns="91425" tIns="91425">
            <a:noAutofit/>
          </a:bodyPr>
          <a:lstStyle/>
          <a:p>
            <a:pPr lvl="0" rtl="0">
              <a:spcBef>
                <a:spcPts val="0"/>
              </a:spcBef>
              <a:buNone/>
            </a:pPr>
            <a:r>
              <a:t/>
            </a:r>
            <a:endParaRPr/>
          </a:p>
          <a:p>
            <a:pPr lvl="1" rtl="0">
              <a:spcBef>
                <a:spcPts val="0"/>
              </a:spcBef>
              <a:buNone/>
            </a:pPr>
            <a:r>
              <a:t/>
            </a:r>
            <a:endParaRPr/>
          </a:p>
          <a:p>
            <a:pPr lvl="2" rtl="0">
              <a:spcBef>
                <a:spcPts val="0"/>
              </a:spcBef>
              <a:buNone/>
            </a:pPr>
            <a:r>
              <a:t/>
            </a:r>
            <a:endParaRPr/>
          </a:p>
          <a:p>
            <a:pPr lvl="3" rtl="0">
              <a:spcBef>
                <a:spcPts val="0"/>
              </a:spcBef>
              <a:buNone/>
            </a:pPr>
            <a:r>
              <a:t/>
            </a:r>
            <a:endParaRPr/>
          </a:p>
          <a:p>
            <a:pPr lvl="4" rtl="0">
              <a:spcBef>
                <a:spcPts val="0"/>
              </a:spcBef>
              <a:buNone/>
            </a:pPr>
            <a:r>
              <a:t/>
            </a:r>
            <a:endParaRPr/>
          </a:p>
          <a:p>
            <a:pPr lvl="5" rtl="0">
              <a:spcBef>
                <a:spcPts val="0"/>
              </a:spcBef>
              <a:buNone/>
            </a:pPr>
            <a:r>
              <a:t/>
            </a:r>
            <a:endParaRPr/>
          </a:p>
          <a:p>
            <a:pPr lvl="6" rtl="0">
              <a:spcBef>
                <a:spcPts val="0"/>
              </a:spcBef>
              <a:buNone/>
            </a:pPr>
            <a:r>
              <a:t/>
            </a:r>
            <a:endParaRPr/>
          </a:p>
          <a:p>
            <a:pPr lvl="7" rtl="0">
              <a:spcBef>
                <a:spcPts val="0"/>
              </a:spcBef>
              <a:buNone/>
            </a:pPr>
            <a:r>
              <a:t/>
            </a:r>
            <a:endParaRPr/>
          </a:p>
          <a:p>
            <a:pPr lvl="8"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679768" y="4690267"/>
            <a:ext cx="5438140" cy="4443412"/>
          </a:xfrm>
          <a:prstGeom prst="rect">
            <a:avLst/>
          </a:prstGeom>
        </p:spPr>
        <p:txBody>
          <a:bodyPr anchorCtr="0" anchor="ctr" bIns="91425" lIns="91425" rIns="91425" tIns="91425">
            <a:noAutofit/>
          </a:bodyPr>
          <a:lstStyle/>
          <a:p>
            <a:pPr>
              <a:spcBef>
                <a:spcPts val="0"/>
              </a:spcBef>
              <a:buNone/>
            </a:pPr>
            <a:r>
              <a:t/>
            </a:r>
            <a:endParaRPr/>
          </a:p>
        </p:txBody>
      </p:sp>
      <p:sp>
        <p:nvSpPr>
          <p:cNvPr id="647" name="Shape 647"/>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 name="Shape 138"/>
          <p:cNvSpPr txBox="1"/>
          <p:nvPr>
            <p:ph idx="1" type="body"/>
          </p:nvPr>
        </p:nvSpPr>
        <p:spPr>
          <a:xfrm>
            <a:off x="679768" y="4690267"/>
            <a:ext cx="5438140" cy="4443412"/>
          </a:xfrm>
          <a:prstGeom prst="rect">
            <a:avLst/>
          </a:prstGeom>
          <a:noFill/>
          <a:ln>
            <a:noFill/>
          </a:ln>
        </p:spPr>
        <p:txBody>
          <a:bodyPr anchorCtr="0" anchor="t" bIns="47625" lIns="95250" rIns="95250" tIns="47625">
            <a:noAutofit/>
          </a:bodyPr>
          <a:lstStyle/>
          <a:p>
            <a:pPr rtl="0">
              <a:spcBef>
                <a:spcPts val="0"/>
              </a:spcBef>
              <a:buNone/>
            </a:pPr>
            <a:r>
              <a:rPr lang="en-US" sz="1800"/>
              <a:t>Question: Who has is using a rooted device here?</a:t>
            </a:r>
          </a:p>
          <a:p>
            <a:pPr rtl="0">
              <a:spcBef>
                <a:spcPts val="0"/>
              </a:spcBef>
              <a:buNone/>
            </a:pPr>
            <a:r>
              <a:rPr lang="en-US" sz="1800"/>
              <a:t>Question: Who has installed custom ROMs?</a:t>
            </a:r>
          </a:p>
          <a:p>
            <a:pPr rtl="0">
              <a:spcBef>
                <a:spcPts val="0"/>
              </a:spcBef>
              <a:buNone/>
            </a:pPr>
            <a:r>
              <a:rPr lang="en-US" sz="1800"/>
              <a:t>XDA: number of actions needed which are a bit overwhelming at first</a:t>
            </a:r>
          </a:p>
          <a:p>
            <a:pPr rtl="0">
              <a:spcBef>
                <a:spcPts val="0"/>
              </a:spcBef>
              <a:buNone/>
            </a:pPr>
            <a:r>
              <a:rPr lang="en-US" sz="1800"/>
              <a:t>set-uid: set user id upon execution</a:t>
            </a:r>
          </a:p>
          <a:p>
            <a:pPr>
              <a:spcBef>
                <a:spcPts val="0"/>
              </a:spcBef>
              <a:buNone/>
            </a:pPr>
            <a:r>
              <a:t/>
            </a:r>
            <a:endParaRPr sz="1800"/>
          </a:p>
          <a:p>
            <a:pPr>
              <a:spcBef>
                <a:spcPts val="0"/>
              </a:spcBef>
              <a:buNone/>
            </a:pPr>
            <a:r>
              <a:t/>
            </a:r>
            <a:endParaRPr/>
          </a:p>
        </p:txBody>
      </p:sp>
      <p:sp>
        <p:nvSpPr>
          <p:cNvPr id="139" name="Shape 139"/>
          <p:cNvSpPr txBox="1"/>
          <p:nvPr>
            <p:ph idx="12" type="sldNum"/>
          </p:nvPr>
        </p:nvSpPr>
        <p:spPr>
          <a:xfrm>
            <a:off x="3850442" y="9378824"/>
            <a:ext cx="2945658" cy="493713"/>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5" name="Shape 145"/>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a:p>
        </p:txBody>
      </p:sp>
      <p:sp>
        <p:nvSpPr>
          <p:cNvPr id="146" name="Shape 146"/>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 name="Shape 153"/>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a:p>
        </p:txBody>
      </p:sp>
      <p:sp>
        <p:nvSpPr>
          <p:cNvPr id="154" name="Shape 154"/>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rtl="0">
              <a:spcBef>
                <a:spcPts val="0"/>
              </a:spcBef>
              <a:buNone/>
            </a:pPr>
            <a:r>
              <a:rPr lang="en-US" sz="1800"/>
              <a:t>Ashmem exploit: remap existing memory for init process. In this case local.prop (global properties store) location could be remapped for the init process, giving control to the end user to modify it</a:t>
            </a:r>
          </a:p>
          <a:p>
            <a:pPr lvl="0" rtl="0">
              <a:spcBef>
                <a:spcPts val="0"/>
              </a:spcBef>
              <a:buNone/>
            </a:pPr>
            <a:r>
              <a:rPr lang="en-US" sz="1800"/>
              <a:t>Symbolic links: init.rc disk containing mkdir chmod 0771</a:t>
            </a:r>
          </a:p>
        </p:txBody>
      </p:sp>
      <p:sp>
        <p:nvSpPr>
          <p:cNvPr id="163" name="Shape 163"/>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rPr lang="en-US" sz="1800"/>
              <a:t>Toon remove-project statements in local_manifest.xml</a:t>
            </a:r>
          </a:p>
        </p:txBody>
      </p:sp>
      <p:sp>
        <p:nvSpPr>
          <p:cNvPr id="170" name="Shape 170"/>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rPr lang="en-US" sz="1800"/>
              <a:t>Toon remove-project statements in local_manifest.xml</a:t>
            </a:r>
          </a:p>
        </p:txBody>
      </p:sp>
      <p:sp>
        <p:nvSpPr>
          <p:cNvPr id="178" name="Shape 178"/>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725487" y="741362"/>
            <a:ext cx="5346599" cy="37019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79768" y="4690267"/>
            <a:ext cx="5438100" cy="4443299"/>
          </a:xfrm>
          <a:prstGeom prst="rect">
            <a:avLst/>
          </a:prstGeom>
          <a:noFill/>
          <a:ln>
            <a:noFill/>
          </a:ln>
        </p:spPr>
        <p:txBody>
          <a:bodyPr anchorCtr="0" anchor="t" bIns="47625" lIns="95250" rIns="95250" tIns="47625">
            <a:noAutofit/>
          </a:bodyPr>
          <a:lstStyle/>
          <a:p>
            <a:pPr lvl="0" rtl="0">
              <a:spcBef>
                <a:spcPts val="0"/>
              </a:spcBef>
              <a:buNone/>
            </a:pPr>
            <a:r>
              <a:t/>
            </a:r>
            <a:endParaRPr sz="1800"/>
          </a:p>
          <a:p>
            <a:pPr lvl="0" rtl="0">
              <a:spcBef>
                <a:spcPts val="0"/>
              </a:spcBef>
              <a:buNone/>
            </a:pPr>
            <a:r>
              <a:rPr lang="en-US" sz="1800"/>
              <a:t>13Mhz applications have more </a:t>
            </a:r>
          </a:p>
          <a:p>
            <a:pPr lvl="0" rtl="0">
              <a:spcBef>
                <a:spcPts val="0"/>
              </a:spcBef>
              <a:buNone/>
            </a:pPr>
            <a:r>
              <a:t/>
            </a:r>
            <a:endParaRPr/>
          </a:p>
        </p:txBody>
      </p:sp>
      <p:sp>
        <p:nvSpPr>
          <p:cNvPr id="185" name="Shape 185"/>
          <p:cNvSpPr txBox="1"/>
          <p:nvPr>
            <p:ph idx="12" type="sldNum"/>
          </p:nvPr>
        </p:nvSpPr>
        <p:spPr>
          <a:xfrm>
            <a:off x="3850442" y="9378824"/>
            <a:ext cx="2945699" cy="493799"/>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 Id="rId3"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id="18" name="Shape 18"/>
          <p:cNvPicPr preferRelativeResize="0"/>
          <p:nvPr/>
        </p:nvPicPr>
        <p:blipFill>
          <a:blip r:embed="rId2">
            <a:alphaModFix/>
          </a:blip>
          <a:stretch>
            <a:fillRect/>
          </a:stretch>
        </p:blipFill>
        <p:spPr>
          <a:xfrm>
            <a:off x="0" y="1324099"/>
            <a:ext cx="9905999" cy="5533900"/>
          </a:xfrm>
          <a:prstGeom prst="rect">
            <a:avLst/>
          </a:prstGeom>
          <a:noFill/>
          <a:ln>
            <a:noFill/>
          </a:ln>
        </p:spPr>
      </p:pic>
      <p:sp>
        <p:nvSpPr>
          <p:cNvPr id="19" name="Shape 19"/>
          <p:cNvSpPr/>
          <p:nvPr/>
        </p:nvSpPr>
        <p:spPr>
          <a:xfrm>
            <a:off x="0" y="6400876"/>
            <a:ext cx="9906000" cy="457124"/>
          </a:xfrm>
          <a:prstGeom prst="rect">
            <a:avLst/>
          </a:prstGeom>
          <a:solidFill>
            <a:schemeClr val="lt1"/>
          </a:solidFill>
          <a:ln>
            <a:noFill/>
          </a:ln>
        </p:spPr>
        <p:txBody>
          <a:bodyPr anchorCtr="0" anchor="ctr" bIns="41975" lIns="83950" rIns="83950" tIns="41975">
            <a:noAutofit/>
          </a:bodyPr>
          <a:lstStyle/>
          <a:p>
            <a:pPr>
              <a:spcBef>
                <a:spcPts val="0"/>
              </a:spcBef>
              <a:buNone/>
            </a:pPr>
            <a:r>
              <a:t/>
            </a:r>
            <a:endParaRPr/>
          </a:p>
        </p:txBody>
      </p:sp>
      <p:sp>
        <p:nvSpPr>
          <p:cNvPr id="20" name="Shape 20"/>
          <p:cNvSpPr/>
          <p:nvPr/>
        </p:nvSpPr>
        <p:spPr>
          <a:xfrm>
            <a:off x="-2053" y="0"/>
            <a:ext cx="9908053" cy="2683032"/>
          </a:xfrm>
          <a:custGeom>
            <a:pathLst>
              <a:path extrusionOk="0" h="2958168" w="10562072">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lt1"/>
          </a:solidFill>
          <a:ln>
            <a:noFill/>
          </a:ln>
        </p:spPr>
        <p:txBody>
          <a:bodyPr anchorCtr="0" anchor="ctr" bIns="42975" lIns="33050" rIns="33050" tIns="42975">
            <a:noAutofit/>
          </a:bodyPr>
          <a:lstStyle/>
          <a:p>
            <a:pPr>
              <a:spcBef>
                <a:spcPts val="0"/>
              </a:spcBef>
              <a:buNone/>
            </a:pPr>
            <a:r>
              <a:t/>
            </a:r>
            <a:endParaRPr/>
          </a:p>
        </p:txBody>
      </p:sp>
      <p:grpSp>
        <p:nvGrpSpPr>
          <p:cNvPr id="21" name="Shape 21"/>
          <p:cNvGrpSpPr/>
          <p:nvPr/>
        </p:nvGrpSpPr>
        <p:grpSpPr>
          <a:xfrm>
            <a:off x="6565984" y="6504759"/>
            <a:ext cx="3005226" cy="258939"/>
            <a:chOff x="-3800" y="-200000"/>
            <a:chExt cx="3003800" cy="3250000"/>
          </a:xfrm>
        </p:grpSpPr>
        <p:sp>
          <p:nvSpPr>
            <p:cNvPr id="22" name="Shape 22"/>
            <p:cNvSpPr/>
            <p:nvPr/>
          </p:nvSpPr>
          <p:spPr>
            <a:xfrm>
              <a:off x="-3800" y="-200000"/>
              <a:ext cx="106075" cy="2650000"/>
            </a:xfrm>
            <a:custGeom>
              <a:pathLst>
                <a:path extrusionOk="0" h="106000" w="4243">
                  <a:moveTo>
                    <a:pt x="2273" y="16000"/>
                  </a:moveTo>
                  <a:cubicBezTo>
                    <a:pt x="2425" y="16000"/>
                    <a:pt x="2576" y="16000"/>
                    <a:pt x="2576" y="18000"/>
                  </a:cubicBezTo>
                  <a:cubicBezTo>
                    <a:pt x="2879" y="18000"/>
                    <a:pt x="3031" y="22000"/>
                    <a:pt x="3031" y="26000"/>
                  </a:cubicBezTo>
                  <a:cubicBezTo>
                    <a:pt x="3031" y="26000"/>
                    <a:pt x="3031" y="26000"/>
                    <a:pt x="3031" y="46000"/>
                  </a:cubicBezTo>
                  <a:cubicBezTo>
                    <a:pt x="3031" y="46000"/>
                    <a:pt x="3031" y="46000"/>
                    <a:pt x="3031" y="52000"/>
                  </a:cubicBezTo>
                  <a:cubicBezTo>
                    <a:pt x="2879" y="56000"/>
                    <a:pt x="2576" y="58000"/>
                    <a:pt x="2273" y="58000"/>
                  </a:cubicBezTo>
                  <a:cubicBezTo>
                    <a:pt x="2273" y="58000"/>
                    <a:pt x="2273" y="58000"/>
                    <a:pt x="1213" y="60000"/>
                  </a:cubicBezTo>
                  <a:cubicBezTo>
                    <a:pt x="1213" y="60000"/>
                    <a:pt x="1213" y="60000"/>
                    <a:pt x="1213" y="28000"/>
                  </a:cubicBezTo>
                  <a:cubicBezTo>
                    <a:pt x="1213" y="26000"/>
                    <a:pt x="1213" y="24000"/>
                    <a:pt x="1213" y="22000"/>
                  </a:cubicBezTo>
                  <a:cubicBezTo>
                    <a:pt x="1364" y="18000"/>
                    <a:pt x="1667" y="16000"/>
                    <a:pt x="2122" y="16000"/>
                  </a:cubicBezTo>
                  <a:close/>
                  <a:moveTo>
                    <a:pt x="0" y="0"/>
                  </a:moveTo>
                  <a:cubicBezTo>
                    <a:pt x="0" y="0"/>
                    <a:pt x="0" y="2000"/>
                    <a:pt x="0" y="2000"/>
                  </a:cubicBezTo>
                  <a:cubicBezTo>
                    <a:pt x="0" y="2000"/>
                    <a:pt x="0" y="2000"/>
                    <a:pt x="0" y="94000"/>
                  </a:cubicBezTo>
                  <a:cubicBezTo>
                    <a:pt x="0" y="94000"/>
                    <a:pt x="0" y="94000"/>
                    <a:pt x="0" y="96000"/>
                  </a:cubicBezTo>
                  <a:cubicBezTo>
                    <a:pt x="152" y="102000"/>
                    <a:pt x="304" y="106000"/>
                    <a:pt x="758" y="106000"/>
                  </a:cubicBezTo>
                  <a:lnTo>
                    <a:pt x="1061" y="106000"/>
                  </a:lnTo>
                  <a:cubicBezTo>
                    <a:pt x="1061" y="106000"/>
                    <a:pt x="1061" y="106000"/>
                    <a:pt x="1213" y="104000"/>
                  </a:cubicBezTo>
                  <a:cubicBezTo>
                    <a:pt x="1213" y="104000"/>
                    <a:pt x="1213" y="104000"/>
                    <a:pt x="1213" y="76000"/>
                  </a:cubicBezTo>
                  <a:lnTo>
                    <a:pt x="2122" y="76000"/>
                  </a:lnTo>
                  <a:cubicBezTo>
                    <a:pt x="2576" y="76000"/>
                    <a:pt x="2879" y="74000"/>
                    <a:pt x="3182" y="72000"/>
                  </a:cubicBezTo>
                  <a:cubicBezTo>
                    <a:pt x="3940" y="68000"/>
                    <a:pt x="4243" y="60000"/>
                    <a:pt x="4243" y="50000"/>
                  </a:cubicBezTo>
                  <a:cubicBezTo>
                    <a:pt x="4243" y="50000"/>
                    <a:pt x="4243" y="50000"/>
                    <a:pt x="4243" y="26000"/>
                  </a:cubicBezTo>
                  <a:cubicBezTo>
                    <a:pt x="4243" y="26000"/>
                    <a:pt x="4243" y="26000"/>
                    <a:pt x="4243" y="24000"/>
                  </a:cubicBezTo>
                  <a:cubicBezTo>
                    <a:pt x="4243" y="24000"/>
                    <a:pt x="4243" y="24000"/>
                    <a:pt x="4243" y="20000"/>
                  </a:cubicBezTo>
                  <a:cubicBezTo>
                    <a:pt x="4091" y="14000"/>
                    <a:pt x="3788" y="8000"/>
                    <a:pt x="3485" y="6000"/>
                  </a:cubicBezTo>
                  <a:cubicBezTo>
                    <a:pt x="3334" y="2000"/>
                    <a:pt x="2728" y="0"/>
                    <a:pt x="2122" y="0"/>
                  </a:cubicBezTo>
                  <a:lnTo>
                    <a:pt x="1819" y="0"/>
                  </a:lnTo>
                  <a:cubicBezTo>
                    <a:pt x="1516" y="0"/>
                    <a:pt x="1213" y="0"/>
                    <a:pt x="910" y="2000"/>
                  </a:cubicBezTo>
                  <a:cubicBezTo>
                    <a:pt x="758" y="0"/>
                    <a:pt x="607" y="0"/>
                    <a:pt x="30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a:off x="117400" y="600000"/>
              <a:ext cx="106100" cy="1850000"/>
            </a:xfrm>
            <a:custGeom>
              <a:pathLst>
                <a:path extrusionOk="0" h="74000" w="4244">
                  <a:moveTo>
                    <a:pt x="2425" y="16000"/>
                  </a:moveTo>
                  <a:cubicBezTo>
                    <a:pt x="2880" y="18000"/>
                    <a:pt x="3031" y="20000"/>
                    <a:pt x="3031" y="24000"/>
                  </a:cubicBezTo>
                  <a:cubicBezTo>
                    <a:pt x="3031" y="24000"/>
                    <a:pt x="3031" y="24000"/>
                    <a:pt x="3031" y="28000"/>
                  </a:cubicBezTo>
                  <a:lnTo>
                    <a:pt x="1213" y="28000"/>
                  </a:lnTo>
                  <a:cubicBezTo>
                    <a:pt x="1213" y="28000"/>
                    <a:pt x="1213" y="28000"/>
                    <a:pt x="1213" y="26000"/>
                  </a:cubicBezTo>
                  <a:cubicBezTo>
                    <a:pt x="1213" y="26000"/>
                    <a:pt x="1213" y="26000"/>
                    <a:pt x="1213" y="20000"/>
                  </a:cubicBezTo>
                  <a:cubicBezTo>
                    <a:pt x="1365" y="18000"/>
                    <a:pt x="1668" y="16000"/>
                    <a:pt x="1971" y="16000"/>
                  </a:cubicBezTo>
                  <a:close/>
                  <a:moveTo>
                    <a:pt x="1971" y="0"/>
                  </a:moveTo>
                  <a:cubicBezTo>
                    <a:pt x="1668" y="0"/>
                    <a:pt x="1365" y="0"/>
                    <a:pt x="1213" y="2000"/>
                  </a:cubicBezTo>
                  <a:cubicBezTo>
                    <a:pt x="304" y="6000"/>
                    <a:pt x="1" y="14000"/>
                    <a:pt x="1" y="28000"/>
                  </a:cubicBezTo>
                  <a:cubicBezTo>
                    <a:pt x="1" y="28000"/>
                    <a:pt x="1" y="28000"/>
                    <a:pt x="1" y="48000"/>
                  </a:cubicBezTo>
                  <a:cubicBezTo>
                    <a:pt x="1" y="52000"/>
                    <a:pt x="1" y="56000"/>
                    <a:pt x="152" y="60000"/>
                  </a:cubicBezTo>
                  <a:cubicBezTo>
                    <a:pt x="456" y="68000"/>
                    <a:pt x="1213" y="74000"/>
                    <a:pt x="2122" y="74000"/>
                  </a:cubicBezTo>
                  <a:lnTo>
                    <a:pt x="4092" y="74000"/>
                  </a:lnTo>
                  <a:cubicBezTo>
                    <a:pt x="4092" y="74000"/>
                    <a:pt x="4092" y="74000"/>
                    <a:pt x="4243" y="72000"/>
                  </a:cubicBezTo>
                  <a:cubicBezTo>
                    <a:pt x="4243" y="72000"/>
                    <a:pt x="4243" y="72000"/>
                    <a:pt x="4243" y="68000"/>
                  </a:cubicBezTo>
                  <a:cubicBezTo>
                    <a:pt x="4243" y="68000"/>
                    <a:pt x="4243" y="68000"/>
                    <a:pt x="4243" y="66000"/>
                  </a:cubicBezTo>
                  <a:cubicBezTo>
                    <a:pt x="4092" y="60000"/>
                    <a:pt x="3789" y="58000"/>
                    <a:pt x="3486" y="58000"/>
                  </a:cubicBezTo>
                  <a:lnTo>
                    <a:pt x="2122" y="58000"/>
                  </a:lnTo>
                  <a:cubicBezTo>
                    <a:pt x="1819" y="58000"/>
                    <a:pt x="1668" y="56000"/>
                    <a:pt x="1516" y="56000"/>
                  </a:cubicBezTo>
                  <a:cubicBezTo>
                    <a:pt x="1365" y="54000"/>
                    <a:pt x="1213" y="52000"/>
                    <a:pt x="1213" y="50000"/>
                  </a:cubicBezTo>
                  <a:cubicBezTo>
                    <a:pt x="1213" y="50000"/>
                    <a:pt x="1213" y="50000"/>
                    <a:pt x="1213" y="44000"/>
                  </a:cubicBezTo>
                  <a:lnTo>
                    <a:pt x="3637" y="44000"/>
                  </a:lnTo>
                  <a:cubicBezTo>
                    <a:pt x="4092" y="42000"/>
                    <a:pt x="4243" y="38000"/>
                    <a:pt x="4243" y="34000"/>
                  </a:cubicBezTo>
                  <a:cubicBezTo>
                    <a:pt x="4243" y="34000"/>
                    <a:pt x="4243" y="34000"/>
                    <a:pt x="4243" y="24000"/>
                  </a:cubicBezTo>
                  <a:cubicBezTo>
                    <a:pt x="4243" y="22000"/>
                    <a:pt x="4243" y="18000"/>
                    <a:pt x="4092" y="16000"/>
                  </a:cubicBezTo>
                  <a:cubicBezTo>
                    <a:pt x="3789" y="4000"/>
                    <a:pt x="3183" y="0"/>
                    <a:pt x="227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a:off x="242400" y="600000"/>
              <a:ext cx="106100" cy="1850000"/>
            </a:xfrm>
            <a:custGeom>
              <a:pathLst>
                <a:path extrusionOk="0" h="74000" w="4244">
                  <a:moveTo>
                    <a:pt x="2577" y="16000"/>
                  </a:moveTo>
                  <a:cubicBezTo>
                    <a:pt x="2880" y="18000"/>
                    <a:pt x="3031" y="20000"/>
                    <a:pt x="3031" y="26000"/>
                  </a:cubicBezTo>
                  <a:cubicBezTo>
                    <a:pt x="3031" y="26000"/>
                    <a:pt x="3031" y="26000"/>
                    <a:pt x="3031" y="46000"/>
                  </a:cubicBezTo>
                  <a:cubicBezTo>
                    <a:pt x="3031" y="48000"/>
                    <a:pt x="3031" y="50000"/>
                    <a:pt x="2880" y="52000"/>
                  </a:cubicBezTo>
                  <a:cubicBezTo>
                    <a:pt x="2880" y="56000"/>
                    <a:pt x="2577" y="58000"/>
                    <a:pt x="2274" y="58000"/>
                  </a:cubicBezTo>
                  <a:lnTo>
                    <a:pt x="1971" y="58000"/>
                  </a:lnTo>
                  <a:cubicBezTo>
                    <a:pt x="1516" y="58000"/>
                    <a:pt x="1213" y="54000"/>
                    <a:pt x="1213" y="48000"/>
                  </a:cubicBezTo>
                  <a:cubicBezTo>
                    <a:pt x="1213" y="48000"/>
                    <a:pt x="1213" y="48000"/>
                    <a:pt x="1213" y="26000"/>
                  </a:cubicBezTo>
                  <a:cubicBezTo>
                    <a:pt x="1213" y="24000"/>
                    <a:pt x="1213" y="22000"/>
                    <a:pt x="1365" y="20000"/>
                  </a:cubicBezTo>
                  <a:cubicBezTo>
                    <a:pt x="1365" y="16000"/>
                    <a:pt x="1668" y="16000"/>
                    <a:pt x="2122" y="16000"/>
                  </a:cubicBezTo>
                  <a:close/>
                  <a:moveTo>
                    <a:pt x="1213" y="0"/>
                  </a:moveTo>
                  <a:cubicBezTo>
                    <a:pt x="456" y="6000"/>
                    <a:pt x="1" y="14000"/>
                    <a:pt x="1" y="26000"/>
                  </a:cubicBezTo>
                  <a:cubicBezTo>
                    <a:pt x="1" y="26000"/>
                    <a:pt x="1" y="26000"/>
                    <a:pt x="1" y="48000"/>
                  </a:cubicBezTo>
                  <a:cubicBezTo>
                    <a:pt x="1" y="52000"/>
                    <a:pt x="1" y="54000"/>
                    <a:pt x="152" y="58000"/>
                  </a:cubicBezTo>
                  <a:cubicBezTo>
                    <a:pt x="456" y="68000"/>
                    <a:pt x="1062" y="74000"/>
                    <a:pt x="1819" y="74000"/>
                  </a:cubicBezTo>
                  <a:lnTo>
                    <a:pt x="2425" y="74000"/>
                  </a:lnTo>
                  <a:cubicBezTo>
                    <a:pt x="2577" y="74000"/>
                    <a:pt x="2728" y="72000"/>
                    <a:pt x="3031" y="72000"/>
                  </a:cubicBezTo>
                  <a:cubicBezTo>
                    <a:pt x="3789" y="68000"/>
                    <a:pt x="4243" y="58000"/>
                    <a:pt x="4243" y="46000"/>
                  </a:cubicBezTo>
                  <a:cubicBezTo>
                    <a:pt x="4243" y="46000"/>
                    <a:pt x="4243" y="46000"/>
                    <a:pt x="4243" y="28000"/>
                  </a:cubicBezTo>
                  <a:cubicBezTo>
                    <a:pt x="4243" y="22000"/>
                    <a:pt x="4092" y="16000"/>
                    <a:pt x="3940" y="12000"/>
                  </a:cubicBezTo>
                  <a:cubicBezTo>
                    <a:pt x="3486" y="4000"/>
                    <a:pt x="3031" y="0"/>
                    <a:pt x="227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367400" y="600000"/>
              <a:ext cx="102300" cy="2450000"/>
            </a:xfrm>
            <a:custGeom>
              <a:pathLst>
                <a:path extrusionOk="0" h="98000" w="4092">
                  <a:moveTo>
                    <a:pt x="2122" y="14000"/>
                  </a:moveTo>
                  <a:cubicBezTo>
                    <a:pt x="2577" y="14000"/>
                    <a:pt x="2880" y="18000"/>
                    <a:pt x="2880" y="24000"/>
                  </a:cubicBezTo>
                  <a:cubicBezTo>
                    <a:pt x="2880" y="24000"/>
                    <a:pt x="2880" y="24000"/>
                    <a:pt x="2880" y="44000"/>
                  </a:cubicBezTo>
                  <a:cubicBezTo>
                    <a:pt x="2880" y="46000"/>
                    <a:pt x="2880" y="48000"/>
                    <a:pt x="2728" y="50000"/>
                  </a:cubicBezTo>
                  <a:cubicBezTo>
                    <a:pt x="2728" y="54000"/>
                    <a:pt x="2425" y="56000"/>
                    <a:pt x="2122" y="56000"/>
                  </a:cubicBezTo>
                  <a:lnTo>
                    <a:pt x="1213" y="56000"/>
                  </a:lnTo>
                  <a:cubicBezTo>
                    <a:pt x="1213" y="56000"/>
                    <a:pt x="1213" y="56000"/>
                    <a:pt x="1213" y="26000"/>
                  </a:cubicBezTo>
                  <a:cubicBezTo>
                    <a:pt x="1213" y="24000"/>
                    <a:pt x="1213" y="22000"/>
                    <a:pt x="1213" y="20000"/>
                  </a:cubicBezTo>
                  <a:cubicBezTo>
                    <a:pt x="1213" y="16000"/>
                    <a:pt x="1516" y="14000"/>
                    <a:pt x="1971" y="14000"/>
                  </a:cubicBezTo>
                  <a:close/>
                  <a:moveTo>
                    <a:pt x="1" y="0"/>
                  </a:moveTo>
                  <a:cubicBezTo>
                    <a:pt x="1" y="0"/>
                    <a:pt x="1" y="0"/>
                    <a:pt x="1" y="2000"/>
                  </a:cubicBezTo>
                  <a:cubicBezTo>
                    <a:pt x="1" y="2000"/>
                    <a:pt x="1" y="2000"/>
                    <a:pt x="1" y="88000"/>
                  </a:cubicBezTo>
                  <a:cubicBezTo>
                    <a:pt x="1" y="96000"/>
                    <a:pt x="456" y="98000"/>
                    <a:pt x="759" y="98000"/>
                  </a:cubicBezTo>
                  <a:lnTo>
                    <a:pt x="1062" y="98000"/>
                  </a:lnTo>
                  <a:cubicBezTo>
                    <a:pt x="1213" y="98000"/>
                    <a:pt x="1213" y="96000"/>
                    <a:pt x="1213" y="96000"/>
                  </a:cubicBezTo>
                  <a:cubicBezTo>
                    <a:pt x="1213" y="96000"/>
                    <a:pt x="1213" y="96000"/>
                    <a:pt x="1213" y="70000"/>
                  </a:cubicBezTo>
                  <a:lnTo>
                    <a:pt x="2122" y="70000"/>
                  </a:lnTo>
                  <a:cubicBezTo>
                    <a:pt x="2425" y="70000"/>
                    <a:pt x="2880" y="70000"/>
                    <a:pt x="3183" y="68000"/>
                  </a:cubicBezTo>
                  <a:cubicBezTo>
                    <a:pt x="3789" y="62000"/>
                    <a:pt x="4092" y="56000"/>
                    <a:pt x="4092" y="46000"/>
                  </a:cubicBezTo>
                  <a:cubicBezTo>
                    <a:pt x="4092" y="46000"/>
                    <a:pt x="4092" y="46000"/>
                    <a:pt x="4092" y="24000"/>
                  </a:cubicBezTo>
                  <a:cubicBezTo>
                    <a:pt x="4092" y="24000"/>
                    <a:pt x="4092" y="22000"/>
                    <a:pt x="4092" y="22000"/>
                  </a:cubicBezTo>
                  <a:cubicBezTo>
                    <a:pt x="3940" y="18000"/>
                    <a:pt x="3940" y="14000"/>
                    <a:pt x="3789" y="10000"/>
                  </a:cubicBezTo>
                  <a:cubicBezTo>
                    <a:pt x="3637" y="8000"/>
                    <a:pt x="3486" y="6000"/>
                    <a:pt x="3183" y="4000"/>
                  </a:cubicBezTo>
                  <a:cubicBezTo>
                    <a:pt x="3031" y="0"/>
                    <a:pt x="2577" y="0"/>
                    <a:pt x="1819" y="0"/>
                  </a:cubicBezTo>
                  <a:cubicBezTo>
                    <a:pt x="1516" y="0"/>
                    <a:pt x="1213" y="0"/>
                    <a:pt x="910" y="2000"/>
                  </a:cubicBezTo>
                  <a:cubicBezTo>
                    <a:pt x="759" y="0"/>
                    <a:pt x="456"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6" name="Shape 26"/>
            <p:cNvSpPr/>
            <p:nvPr/>
          </p:nvSpPr>
          <p:spPr>
            <a:xfrm>
              <a:off x="488625" y="-200000"/>
              <a:ext cx="72000" cy="2650000"/>
            </a:xfrm>
            <a:custGeom>
              <a:pathLst>
                <a:path extrusionOk="0" h="106000" w="2880">
                  <a:moveTo>
                    <a:pt x="0" y="0"/>
                  </a:moveTo>
                  <a:cubicBezTo>
                    <a:pt x="0" y="0"/>
                    <a:pt x="0" y="2000"/>
                    <a:pt x="0" y="2000"/>
                  </a:cubicBezTo>
                  <a:cubicBezTo>
                    <a:pt x="0" y="2000"/>
                    <a:pt x="0" y="2000"/>
                    <a:pt x="0" y="80000"/>
                  </a:cubicBezTo>
                  <a:cubicBezTo>
                    <a:pt x="0" y="82000"/>
                    <a:pt x="0" y="86000"/>
                    <a:pt x="152" y="90000"/>
                  </a:cubicBezTo>
                  <a:cubicBezTo>
                    <a:pt x="455" y="100000"/>
                    <a:pt x="1061" y="106000"/>
                    <a:pt x="1970" y="106000"/>
                  </a:cubicBezTo>
                  <a:lnTo>
                    <a:pt x="2728" y="106000"/>
                  </a:lnTo>
                  <a:cubicBezTo>
                    <a:pt x="2879" y="106000"/>
                    <a:pt x="2879" y="102000"/>
                    <a:pt x="2879" y="102000"/>
                  </a:cubicBezTo>
                  <a:cubicBezTo>
                    <a:pt x="2879" y="98000"/>
                    <a:pt x="2879" y="96000"/>
                    <a:pt x="2728" y="92000"/>
                  </a:cubicBezTo>
                  <a:cubicBezTo>
                    <a:pt x="2576" y="90000"/>
                    <a:pt x="2273" y="88000"/>
                    <a:pt x="1667" y="88000"/>
                  </a:cubicBezTo>
                  <a:cubicBezTo>
                    <a:pt x="1364" y="88000"/>
                    <a:pt x="1213" y="84000"/>
                    <a:pt x="1213" y="78000"/>
                  </a:cubicBezTo>
                  <a:cubicBezTo>
                    <a:pt x="1213" y="78000"/>
                    <a:pt x="1213" y="78000"/>
                    <a:pt x="1213" y="14000"/>
                  </a:cubicBezTo>
                  <a:cubicBezTo>
                    <a:pt x="1213" y="12000"/>
                    <a:pt x="1213" y="10000"/>
                    <a:pt x="1061" y="8000"/>
                  </a:cubicBezTo>
                  <a:cubicBezTo>
                    <a:pt x="1061" y="2000"/>
                    <a:pt x="607"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7" name="Shape 27"/>
            <p:cNvSpPr/>
            <p:nvPr/>
          </p:nvSpPr>
          <p:spPr>
            <a:xfrm>
              <a:off x="568175" y="600000"/>
              <a:ext cx="106075" cy="1850000"/>
            </a:xfrm>
            <a:custGeom>
              <a:pathLst>
                <a:path extrusionOk="0" h="74000" w="4243">
                  <a:moveTo>
                    <a:pt x="2425" y="16000"/>
                  </a:moveTo>
                  <a:cubicBezTo>
                    <a:pt x="2879" y="18000"/>
                    <a:pt x="3031" y="20000"/>
                    <a:pt x="3031" y="24000"/>
                  </a:cubicBezTo>
                  <a:cubicBezTo>
                    <a:pt x="3031" y="24000"/>
                    <a:pt x="3031" y="24000"/>
                    <a:pt x="3031" y="28000"/>
                  </a:cubicBezTo>
                  <a:lnTo>
                    <a:pt x="1212" y="28000"/>
                  </a:lnTo>
                  <a:cubicBezTo>
                    <a:pt x="1212" y="28000"/>
                    <a:pt x="1212" y="28000"/>
                    <a:pt x="1212" y="26000"/>
                  </a:cubicBezTo>
                  <a:cubicBezTo>
                    <a:pt x="1212" y="26000"/>
                    <a:pt x="1212" y="26000"/>
                    <a:pt x="1212" y="20000"/>
                  </a:cubicBezTo>
                  <a:cubicBezTo>
                    <a:pt x="1364" y="18000"/>
                    <a:pt x="1667" y="16000"/>
                    <a:pt x="1970" y="16000"/>
                  </a:cubicBezTo>
                  <a:close/>
                  <a:moveTo>
                    <a:pt x="1970" y="0"/>
                  </a:moveTo>
                  <a:cubicBezTo>
                    <a:pt x="1667" y="0"/>
                    <a:pt x="1364" y="0"/>
                    <a:pt x="1212" y="2000"/>
                  </a:cubicBezTo>
                  <a:cubicBezTo>
                    <a:pt x="303" y="6000"/>
                    <a:pt x="0" y="14000"/>
                    <a:pt x="0" y="28000"/>
                  </a:cubicBezTo>
                  <a:cubicBezTo>
                    <a:pt x="0" y="28000"/>
                    <a:pt x="0" y="28000"/>
                    <a:pt x="0" y="48000"/>
                  </a:cubicBezTo>
                  <a:cubicBezTo>
                    <a:pt x="0" y="52000"/>
                    <a:pt x="0" y="56000"/>
                    <a:pt x="152" y="60000"/>
                  </a:cubicBezTo>
                  <a:cubicBezTo>
                    <a:pt x="455" y="68000"/>
                    <a:pt x="1212" y="74000"/>
                    <a:pt x="2121" y="74000"/>
                  </a:cubicBezTo>
                  <a:lnTo>
                    <a:pt x="4091" y="74000"/>
                  </a:lnTo>
                  <a:cubicBezTo>
                    <a:pt x="4091" y="74000"/>
                    <a:pt x="4091" y="74000"/>
                    <a:pt x="4243" y="72000"/>
                  </a:cubicBezTo>
                  <a:cubicBezTo>
                    <a:pt x="4243" y="72000"/>
                    <a:pt x="4243" y="72000"/>
                    <a:pt x="4243" y="68000"/>
                  </a:cubicBezTo>
                  <a:cubicBezTo>
                    <a:pt x="4243" y="68000"/>
                    <a:pt x="4243" y="68000"/>
                    <a:pt x="4243"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7" y="44000"/>
                  </a:lnTo>
                  <a:cubicBezTo>
                    <a:pt x="4091" y="42000"/>
                    <a:pt x="4243" y="38000"/>
                    <a:pt x="4243" y="34000"/>
                  </a:cubicBezTo>
                  <a:cubicBezTo>
                    <a:pt x="4243" y="34000"/>
                    <a:pt x="4243" y="34000"/>
                    <a:pt x="4243" y="24000"/>
                  </a:cubicBezTo>
                  <a:cubicBezTo>
                    <a:pt x="4243" y="22000"/>
                    <a:pt x="4243" y="18000"/>
                    <a:pt x="4091" y="16000"/>
                  </a:cubicBezTo>
                  <a:cubicBezTo>
                    <a:pt x="3788" y="4000"/>
                    <a:pt x="3182" y="0"/>
                    <a:pt x="227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8" name="Shape 28"/>
            <p:cNvSpPr/>
            <p:nvPr/>
          </p:nvSpPr>
          <p:spPr>
            <a:xfrm>
              <a:off x="765150" y="600000"/>
              <a:ext cx="181825" cy="1850000"/>
            </a:xfrm>
            <a:custGeom>
              <a:pathLst>
                <a:path extrusionOk="0" h="74000" w="7273">
                  <a:moveTo>
                    <a:pt x="152" y="0"/>
                  </a:moveTo>
                  <a:cubicBezTo>
                    <a:pt x="0" y="0"/>
                    <a:pt x="0" y="0"/>
                    <a:pt x="0" y="2000"/>
                  </a:cubicBezTo>
                  <a:cubicBezTo>
                    <a:pt x="0" y="2000"/>
                    <a:pt x="0" y="2000"/>
                    <a:pt x="0" y="62000"/>
                  </a:cubicBezTo>
                  <a:cubicBezTo>
                    <a:pt x="0" y="62000"/>
                    <a:pt x="152" y="64000"/>
                    <a:pt x="152" y="66000"/>
                  </a:cubicBezTo>
                  <a:cubicBezTo>
                    <a:pt x="303" y="72000"/>
                    <a:pt x="606" y="74000"/>
                    <a:pt x="1061" y="74000"/>
                  </a:cubicBezTo>
                  <a:lnTo>
                    <a:pt x="1212" y="74000"/>
                  </a:lnTo>
                  <a:cubicBezTo>
                    <a:pt x="1212" y="74000"/>
                    <a:pt x="1212" y="74000"/>
                    <a:pt x="1212" y="72000"/>
                  </a:cubicBezTo>
                  <a:cubicBezTo>
                    <a:pt x="1212" y="72000"/>
                    <a:pt x="1212" y="72000"/>
                    <a:pt x="1212" y="30000"/>
                  </a:cubicBezTo>
                  <a:cubicBezTo>
                    <a:pt x="1212" y="22000"/>
                    <a:pt x="1364" y="20000"/>
                    <a:pt x="1364" y="18000"/>
                  </a:cubicBezTo>
                  <a:lnTo>
                    <a:pt x="1515" y="18000"/>
                  </a:lnTo>
                  <a:cubicBezTo>
                    <a:pt x="1515" y="16000"/>
                    <a:pt x="1818" y="16000"/>
                    <a:pt x="2273" y="16000"/>
                  </a:cubicBezTo>
                  <a:lnTo>
                    <a:pt x="2727" y="16000"/>
                  </a:lnTo>
                  <a:cubicBezTo>
                    <a:pt x="2879" y="18000"/>
                    <a:pt x="3030" y="20000"/>
                    <a:pt x="3030" y="26000"/>
                  </a:cubicBezTo>
                  <a:cubicBezTo>
                    <a:pt x="3030" y="26000"/>
                    <a:pt x="3030" y="26000"/>
                    <a:pt x="3030" y="60000"/>
                  </a:cubicBezTo>
                  <a:cubicBezTo>
                    <a:pt x="3030" y="60000"/>
                    <a:pt x="3030" y="60000"/>
                    <a:pt x="3030" y="64000"/>
                  </a:cubicBezTo>
                  <a:cubicBezTo>
                    <a:pt x="3182" y="70000"/>
                    <a:pt x="3485" y="74000"/>
                    <a:pt x="3939" y="74000"/>
                  </a:cubicBezTo>
                  <a:lnTo>
                    <a:pt x="4242" y="74000"/>
                  </a:lnTo>
                  <a:cubicBezTo>
                    <a:pt x="4242" y="74000"/>
                    <a:pt x="4242" y="74000"/>
                    <a:pt x="4242" y="72000"/>
                  </a:cubicBezTo>
                  <a:cubicBezTo>
                    <a:pt x="4242" y="72000"/>
                    <a:pt x="4242" y="72000"/>
                    <a:pt x="4242" y="26000"/>
                  </a:cubicBezTo>
                  <a:cubicBezTo>
                    <a:pt x="4242" y="22000"/>
                    <a:pt x="4394" y="20000"/>
                    <a:pt x="4394" y="18000"/>
                  </a:cubicBezTo>
                  <a:cubicBezTo>
                    <a:pt x="4546" y="16000"/>
                    <a:pt x="4849" y="16000"/>
                    <a:pt x="5303" y="16000"/>
                  </a:cubicBezTo>
                  <a:lnTo>
                    <a:pt x="5758" y="16000"/>
                  </a:lnTo>
                  <a:cubicBezTo>
                    <a:pt x="5909" y="18000"/>
                    <a:pt x="6061" y="22000"/>
                    <a:pt x="6061" y="28000"/>
                  </a:cubicBezTo>
                  <a:cubicBezTo>
                    <a:pt x="6061" y="28000"/>
                    <a:pt x="6061" y="28000"/>
                    <a:pt x="6061" y="60000"/>
                  </a:cubicBezTo>
                  <a:cubicBezTo>
                    <a:pt x="6061" y="62000"/>
                    <a:pt x="6061" y="64000"/>
                    <a:pt x="6212" y="66000"/>
                  </a:cubicBezTo>
                  <a:cubicBezTo>
                    <a:pt x="6364" y="72000"/>
                    <a:pt x="6515" y="74000"/>
                    <a:pt x="6970" y="74000"/>
                  </a:cubicBezTo>
                  <a:lnTo>
                    <a:pt x="7121" y="74000"/>
                  </a:lnTo>
                  <a:cubicBezTo>
                    <a:pt x="7273" y="74000"/>
                    <a:pt x="7273" y="74000"/>
                    <a:pt x="7273" y="72000"/>
                  </a:cubicBezTo>
                  <a:cubicBezTo>
                    <a:pt x="7273" y="72000"/>
                    <a:pt x="7273" y="72000"/>
                    <a:pt x="7273" y="26000"/>
                  </a:cubicBezTo>
                  <a:cubicBezTo>
                    <a:pt x="7273" y="16000"/>
                    <a:pt x="6970" y="8000"/>
                    <a:pt x="6515" y="4000"/>
                  </a:cubicBezTo>
                  <a:cubicBezTo>
                    <a:pt x="6212" y="0"/>
                    <a:pt x="5758" y="0"/>
                    <a:pt x="5000" y="0"/>
                  </a:cubicBezTo>
                  <a:cubicBezTo>
                    <a:pt x="4546" y="0"/>
                    <a:pt x="4091" y="2000"/>
                    <a:pt x="3636" y="6000"/>
                  </a:cubicBezTo>
                  <a:cubicBezTo>
                    <a:pt x="3333" y="2000"/>
                    <a:pt x="2879" y="0"/>
                    <a:pt x="2576" y="0"/>
                  </a:cubicBezTo>
                  <a:lnTo>
                    <a:pt x="1818" y="0"/>
                  </a:lnTo>
                  <a:cubicBezTo>
                    <a:pt x="1515" y="0"/>
                    <a:pt x="1364" y="0"/>
                    <a:pt x="1061" y="2000"/>
                  </a:cubicBezTo>
                  <a:cubicBezTo>
                    <a:pt x="909" y="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 name="Shape 29"/>
            <p:cNvSpPr/>
            <p:nvPr/>
          </p:nvSpPr>
          <p:spPr>
            <a:xfrm>
              <a:off x="965900" y="600000"/>
              <a:ext cx="106075" cy="1850000"/>
            </a:xfrm>
            <a:custGeom>
              <a:pathLst>
                <a:path extrusionOk="0" h="74000" w="4243">
                  <a:moveTo>
                    <a:pt x="3031" y="16000"/>
                  </a:moveTo>
                  <a:cubicBezTo>
                    <a:pt x="3031" y="16000"/>
                    <a:pt x="3031" y="16000"/>
                    <a:pt x="3031" y="46000"/>
                  </a:cubicBezTo>
                  <a:cubicBezTo>
                    <a:pt x="3031" y="54000"/>
                    <a:pt x="2728" y="58000"/>
                    <a:pt x="2122" y="58000"/>
                  </a:cubicBezTo>
                  <a:lnTo>
                    <a:pt x="1212" y="58000"/>
                  </a:lnTo>
                  <a:cubicBezTo>
                    <a:pt x="1212" y="58000"/>
                    <a:pt x="1212" y="58000"/>
                    <a:pt x="1212" y="24000"/>
                  </a:cubicBezTo>
                  <a:cubicBezTo>
                    <a:pt x="1212" y="24000"/>
                    <a:pt x="1212" y="22000"/>
                    <a:pt x="1364" y="20000"/>
                  </a:cubicBezTo>
                  <a:cubicBezTo>
                    <a:pt x="1364" y="18000"/>
                    <a:pt x="1667" y="16000"/>
                    <a:pt x="1970" y="16000"/>
                  </a:cubicBezTo>
                  <a:close/>
                  <a:moveTo>
                    <a:pt x="1516" y="0"/>
                  </a:moveTo>
                  <a:cubicBezTo>
                    <a:pt x="455" y="4000"/>
                    <a:pt x="0" y="12000"/>
                    <a:pt x="0" y="24000"/>
                  </a:cubicBezTo>
                  <a:cubicBezTo>
                    <a:pt x="0" y="24000"/>
                    <a:pt x="0" y="24000"/>
                    <a:pt x="0" y="72000"/>
                  </a:cubicBezTo>
                  <a:lnTo>
                    <a:pt x="152" y="72000"/>
                  </a:lnTo>
                  <a:cubicBezTo>
                    <a:pt x="152" y="74000"/>
                    <a:pt x="152" y="74000"/>
                    <a:pt x="152" y="74000"/>
                  </a:cubicBezTo>
                  <a:lnTo>
                    <a:pt x="2273" y="74000"/>
                  </a:lnTo>
                  <a:cubicBezTo>
                    <a:pt x="2576" y="74000"/>
                    <a:pt x="3031" y="72000"/>
                    <a:pt x="3334" y="70000"/>
                  </a:cubicBezTo>
                  <a:cubicBezTo>
                    <a:pt x="3485" y="72000"/>
                    <a:pt x="3637" y="74000"/>
                    <a:pt x="3940" y="74000"/>
                  </a:cubicBezTo>
                  <a:lnTo>
                    <a:pt x="4091" y="74000"/>
                  </a:lnTo>
                  <a:cubicBezTo>
                    <a:pt x="4091" y="74000"/>
                    <a:pt x="4243" y="74000"/>
                    <a:pt x="4243" y="72000"/>
                  </a:cubicBezTo>
                  <a:cubicBezTo>
                    <a:pt x="4243" y="72000"/>
                    <a:pt x="4243" y="72000"/>
                    <a:pt x="4243" y="2000"/>
                  </a:cubicBezTo>
                  <a:cubicBezTo>
                    <a:pt x="4243" y="0"/>
                    <a:pt x="4243" y="0"/>
                    <a:pt x="424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 name="Shape 30"/>
            <p:cNvSpPr/>
            <p:nvPr/>
          </p:nvSpPr>
          <p:spPr>
            <a:xfrm>
              <a:off x="1090900" y="-200000"/>
              <a:ext cx="72000" cy="2650000"/>
            </a:xfrm>
            <a:custGeom>
              <a:pathLst>
                <a:path extrusionOk="0" h="106000" w="2880">
                  <a:moveTo>
                    <a:pt x="0" y="0"/>
                  </a:moveTo>
                  <a:cubicBezTo>
                    <a:pt x="0" y="0"/>
                    <a:pt x="0" y="2000"/>
                    <a:pt x="0" y="2000"/>
                  </a:cubicBezTo>
                  <a:cubicBezTo>
                    <a:pt x="0" y="2000"/>
                    <a:pt x="0" y="2000"/>
                    <a:pt x="0" y="74000"/>
                  </a:cubicBezTo>
                  <a:cubicBezTo>
                    <a:pt x="0" y="78000"/>
                    <a:pt x="0" y="82000"/>
                    <a:pt x="0" y="82000"/>
                  </a:cubicBezTo>
                  <a:cubicBezTo>
                    <a:pt x="0" y="86000"/>
                    <a:pt x="152" y="88000"/>
                    <a:pt x="152" y="90000"/>
                  </a:cubicBezTo>
                  <a:cubicBezTo>
                    <a:pt x="455" y="100000"/>
                    <a:pt x="1061" y="106000"/>
                    <a:pt x="2122" y="106000"/>
                  </a:cubicBezTo>
                  <a:lnTo>
                    <a:pt x="2728" y="106000"/>
                  </a:lnTo>
                  <a:cubicBezTo>
                    <a:pt x="2728" y="106000"/>
                    <a:pt x="2728" y="106000"/>
                    <a:pt x="2879" y="104000"/>
                  </a:cubicBezTo>
                  <a:cubicBezTo>
                    <a:pt x="2879" y="104000"/>
                    <a:pt x="2879" y="104000"/>
                    <a:pt x="2879" y="100000"/>
                  </a:cubicBezTo>
                  <a:cubicBezTo>
                    <a:pt x="2879" y="98000"/>
                    <a:pt x="2879" y="96000"/>
                    <a:pt x="2728" y="94000"/>
                  </a:cubicBezTo>
                  <a:cubicBezTo>
                    <a:pt x="2576" y="92000"/>
                    <a:pt x="2425" y="90000"/>
                    <a:pt x="2273" y="90000"/>
                  </a:cubicBezTo>
                  <a:cubicBezTo>
                    <a:pt x="1970" y="90000"/>
                    <a:pt x="1819" y="88000"/>
                    <a:pt x="1667" y="88000"/>
                  </a:cubicBezTo>
                  <a:cubicBezTo>
                    <a:pt x="1364" y="86000"/>
                    <a:pt x="1212" y="84000"/>
                    <a:pt x="1212" y="78000"/>
                  </a:cubicBezTo>
                  <a:cubicBezTo>
                    <a:pt x="1212" y="78000"/>
                    <a:pt x="1212" y="78000"/>
                    <a:pt x="1212"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212" y="30000"/>
                  </a:lnTo>
                  <a:cubicBezTo>
                    <a:pt x="1212" y="30000"/>
                    <a:pt x="1212" y="30000"/>
                    <a:pt x="1212" y="10000"/>
                  </a:cubicBezTo>
                  <a:cubicBezTo>
                    <a:pt x="1212" y="10000"/>
                    <a:pt x="1212" y="10000"/>
                    <a:pt x="1212" y="8000"/>
                  </a:cubicBezTo>
                  <a:cubicBezTo>
                    <a:pt x="1061" y="2000"/>
                    <a:pt x="758" y="0"/>
                    <a:pt x="30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1" name="Shape 31"/>
            <p:cNvSpPr/>
            <p:nvPr/>
          </p:nvSpPr>
          <p:spPr>
            <a:xfrm>
              <a:off x="1174225" y="-200000"/>
              <a:ext cx="72000" cy="2650000"/>
            </a:xfrm>
            <a:custGeom>
              <a:pathLst>
                <a:path extrusionOk="0" h="106000" w="2880">
                  <a:moveTo>
                    <a:pt x="152" y="0"/>
                  </a:moveTo>
                  <a:cubicBezTo>
                    <a:pt x="1" y="0"/>
                    <a:pt x="1" y="2000"/>
                    <a:pt x="1" y="2000"/>
                  </a:cubicBezTo>
                  <a:cubicBezTo>
                    <a:pt x="1" y="2000"/>
                    <a:pt x="1" y="2000"/>
                    <a:pt x="1" y="74000"/>
                  </a:cubicBezTo>
                  <a:cubicBezTo>
                    <a:pt x="1" y="78000"/>
                    <a:pt x="1" y="82000"/>
                    <a:pt x="1" y="82000"/>
                  </a:cubicBezTo>
                  <a:cubicBezTo>
                    <a:pt x="152" y="86000"/>
                    <a:pt x="152" y="88000"/>
                    <a:pt x="152" y="90000"/>
                  </a:cubicBezTo>
                  <a:cubicBezTo>
                    <a:pt x="607" y="100000"/>
                    <a:pt x="1213" y="106000"/>
                    <a:pt x="2122" y="106000"/>
                  </a:cubicBezTo>
                  <a:lnTo>
                    <a:pt x="2879" y="106000"/>
                  </a:lnTo>
                  <a:cubicBezTo>
                    <a:pt x="2879" y="106000"/>
                    <a:pt x="2879" y="106000"/>
                    <a:pt x="2879" y="104000"/>
                  </a:cubicBezTo>
                  <a:cubicBezTo>
                    <a:pt x="2879" y="104000"/>
                    <a:pt x="2879" y="104000"/>
                    <a:pt x="2879" y="100000"/>
                  </a:cubicBezTo>
                  <a:cubicBezTo>
                    <a:pt x="2879" y="98000"/>
                    <a:pt x="2879" y="96000"/>
                    <a:pt x="2879" y="94000"/>
                  </a:cubicBezTo>
                  <a:cubicBezTo>
                    <a:pt x="2728" y="92000"/>
                    <a:pt x="2576" y="90000"/>
                    <a:pt x="2273" y="90000"/>
                  </a:cubicBezTo>
                  <a:cubicBezTo>
                    <a:pt x="1970" y="90000"/>
                    <a:pt x="1819" y="88000"/>
                    <a:pt x="1667" y="88000"/>
                  </a:cubicBezTo>
                  <a:cubicBezTo>
                    <a:pt x="1364" y="86000"/>
                    <a:pt x="1364" y="84000"/>
                    <a:pt x="1364" y="78000"/>
                  </a:cubicBezTo>
                  <a:cubicBezTo>
                    <a:pt x="1364" y="78000"/>
                    <a:pt x="1364" y="78000"/>
                    <a:pt x="1364"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364" y="30000"/>
                  </a:lnTo>
                  <a:cubicBezTo>
                    <a:pt x="1364" y="30000"/>
                    <a:pt x="1364" y="30000"/>
                    <a:pt x="1364" y="10000"/>
                  </a:cubicBezTo>
                  <a:cubicBezTo>
                    <a:pt x="1364" y="10000"/>
                    <a:pt x="1364" y="10000"/>
                    <a:pt x="1213"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a:off x="1257575" y="600000"/>
              <a:ext cx="106075" cy="1850000"/>
            </a:xfrm>
            <a:custGeom>
              <a:pathLst>
                <a:path extrusionOk="0" h="74000" w="4243">
                  <a:moveTo>
                    <a:pt x="2576" y="16000"/>
                  </a:moveTo>
                  <a:cubicBezTo>
                    <a:pt x="2879" y="18000"/>
                    <a:pt x="3030" y="20000"/>
                    <a:pt x="3030" y="24000"/>
                  </a:cubicBezTo>
                  <a:cubicBezTo>
                    <a:pt x="3030" y="24000"/>
                    <a:pt x="3030" y="24000"/>
                    <a:pt x="3030" y="28000"/>
                  </a:cubicBezTo>
                  <a:lnTo>
                    <a:pt x="1212" y="28000"/>
                  </a:lnTo>
                  <a:cubicBezTo>
                    <a:pt x="1212" y="28000"/>
                    <a:pt x="1212" y="28000"/>
                    <a:pt x="1212" y="26000"/>
                  </a:cubicBezTo>
                  <a:cubicBezTo>
                    <a:pt x="1212" y="26000"/>
                    <a:pt x="1212" y="26000"/>
                    <a:pt x="1212" y="20000"/>
                  </a:cubicBezTo>
                  <a:cubicBezTo>
                    <a:pt x="1364" y="18000"/>
                    <a:pt x="1667" y="16000"/>
                    <a:pt x="2121" y="16000"/>
                  </a:cubicBezTo>
                  <a:close/>
                  <a:moveTo>
                    <a:pt x="1970" y="0"/>
                  </a:moveTo>
                  <a:cubicBezTo>
                    <a:pt x="1667" y="0"/>
                    <a:pt x="1364" y="0"/>
                    <a:pt x="1212" y="2000"/>
                  </a:cubicBezTo>
                  <a:cubicBezTo>
                    <a:pt x="455" y="6000"/>
                    <a:pt x="0" y="14000"/>
                    <a:pt x="0" y="28000"/>
                  </a:cubicBezTo>
                  <a:cubicBezTo>
                    <a:pt x="0" y="28000"/>
                    <a:pt x="0" y="28000"/>
                    <a:pt x="0" y="48000"/>
                  </a:cubicBezTo>
                  <a:cubicBezTo>
                    <a:pt x="0" y="52000"/>
                    <a:pt x="152" y="56000"/>
                    <a:pt x="152" y="60000"/>
                  </a:cubicBezTo>
                  <a:cubicBezTo>
                    <a:pt x="606" y="68000"/>
                    <a:pt x="1212" y="74000"/>
                    <a:pt x="2273" y="74000"/>
                  </a:cubicBezTo>
                  <a:lnTo>
                    <a:pt x="4091" y="74000"/>
                  </a:lnTo>
                  <a:cubicBezTo>
                    <a:pt x="4091" y="74000"/>
                    <a:pt x="4242" y="74000"/>
                    <a:pt x="4242" y="72000"/>
                  </a:cubicBezTo>
                  <a:cubicBezTo>
                    <a:pt x="4242" y="72000"/>
                    <a:pt x="4242" y="72000"/>
                    <a:pt x="4242" y="68000"/>
                  </a:cubicBezTo>
                  <a:cubicBezTo>
                    <a:pt x="4242" y="68000"/>
                    <a:pt x="4242" y="68000"/>
                    <a:pt x="4242"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6" y="44000"/>
                  </a:lnTo>
                  <a:cubicBezTo>
                    <a:pt x="4091" y="42000"/>
                    <a:pt x="4242" y="38000"/>
                    <a:pt x="4242" y="34000"/>
                  </a:cubicBezTo>
                  <a:cubicBezTo>
                    <a:pt x="4242" y="34000"/>
                    <a:pt x="4242" y="34000"/>
                    <a:pt x="4242" y="24000"/>
                  </a:cubicBezTo>
                  <a:cubicBezTo>
                    <a:pt x="4242" y="22000"/>
                    <a:pt x="4242" y="18000"/>
                    <a:pt x="4091" y="16000"/>
                  </a:cubicBezTo>
                  <a:cubicBezTo>
                    <a:pt x="3788" y="4000"/>
                    <a:pt x="3182" y="0"/>
                    <a:pt x="242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3" name="Shape 33"/>
            <p:cNvSpPr/>
            <p:nvPr/>
          </p:nvSpPr>
          <p:spPr>
            <a:xfrm>
              <a:off x="1382575" y="600000"/>
              <a:ext cx="64400" cy="1850000"/>
            </a:xfrm>
            <a:custGeom>
              <a:pathLst>
                <a:path extrusionOk="0" h="74000" w="2576">
                  <a:moveTo>
                    <a:pt x="0" y="0"/>
                  </a:moveTo>
                  <a:cubicBezTo>
                    <a:pt x="0" y="0"/>
                    <a:pt x="0" y="0"/>
                    <a:pt x="0" y="2000"/>
                  </a:cubicBezTo>
                  <a:cubicBezTo>
                    <a:pt x="0" y="2000"/>
                    <a:pt x="0" y="2000"/>
                    <a:pt x="0" y="64000"/>
                  </a:cubicBezTo>
                  <a:cubicBezTo>
                    <a:pt x="0" y="64000"/>
                    <a:pt x="0" y="64000"/>
                    <a:pt x="0" y="66000"/>
                  </a:cubicBezTo>
                  <a:cubicBezTo>
                    <a:pt x="152" y="70000"/>
                    <a:pt x="455" y="74000"/>
                    <a:pt x="909" y="74000"/>
                  </a:cubicBezTo>
                  <a:lnTo>
                    <a:pt x="1061" y="74000"/>
                  </a:lnTo>
                  <a:cubicBezTo>
                    <a:pt x="1061" y="74000"/>
                    <a:pt x="1061" y="74000"/>
                    <a:pt x="1212" y="72000"/>
                  </a:cubicBezTo>
                  <a:cubicBezTo>
                    <a:pt x="1212" y="72000"/>
                    <a:pt x="1212" y="72000"/>
                    <a:pt x="1212" y="30000"/>
                  </a:cubicBezTo>
                  <a:cubicBezTo>
                    <a:pt x="1212" y="26000"/>
                    <a:pt x="1212" y="24000"/>
                    <a:pt x="1212" y="22000"/>
                  </a:cubicBezTo>
                  <a:cubicBezTo>
                    <a:pt x="1212" y="22000"/>
                    <a:pt x="1364" y="20000"/>
                    <a:pt x="1364" y="20000"/>
                  </a:cubicBezTo>
                  <a:cubicBezTo>
                    <a:pt x="1364" y="18000"/>
                    <a:pt x="1515" y="18000"/>
                    <a:pt x="1667" y="16000"/>
                  </a:cubicBezTo>
                  <a:cubicBezTo>
                    <a:pt x="2424" y="14000"/>
                    <a:pt x="2576" y="8000"/>
                    <a:pt x="2576" y="4000"/>
                  </a:cubicBezTo>
                  <a:cubicBezTo>
                    <a:pt x="2576" y="4000"/>
                    <a:pt x="2576" y="4000"/>
                    <a:pt x="2576" y="2000"/>
                  </a:cubicBezTo>
                  <a:cubicBezTo>
                    <a:pt x="2576" y="0"/>
                    <a:pt x="2424" y="0"/>
                    <a:pt x="2424" y="0"/>
                  </a:cubicBezTo>
                  <a:lnTo>
                    <a:pt x="1818" y="0"/>
                  </a:lnTo>
                  <a:cubicBezTo>
                    <a:pt x="1515" y="0"/>
                    <a:pt x="1212" y="0"/>
                    <a:pt x="909" y="2000"/>
                  </a:cubicBezTo>
                  <a:cubicBezTo>
                    <a:pt x="758" y="0"/>
                    <a:pt x="455"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4" name="Shape 34"/>
            <p:cNvSpPr/>
            <p:nvPr/>
          </p:nvSpPr>
          <p:spPr>
            <a:xfrm>
              <a:off x="1431800" y="2100000"/>
              <a:ext cx="41700" cy="650000"/>
            </a:xfrm>
            <a:custGeom>
              <a:pathLst>
                <a:path extrusionOk="0" h="26000" w="1668">
                  <a:moveTo>
                    <a:pt x="758" y="0"/>
                  </a:moveTo>
                  <a:cubicBezTo>
                    <a:pt x="607" y="0"/>
                    <a:pt x="455" y="2000"/>
                    <a:pt x="455" y="4000"/>
                  </a:cubicBezTo>
                  <a:cubicBezTo>
                    <a:pt x="455" y="4000"/>
                    <a:pt x="455" y="4000"/>
                    <a:pt x="455" y="12000"/>
                  </a:cubicBezTo>
                  <a:cubicBezTo>
                    <a:pt x="455" y="12000"/>
                    <a:pt x="304" y="14000"/>
                    <a:pt x="304" y="14000"/>
                  </a:cubicBezTo>
                  <a:cubicBezTo>
                    <a:pt x="1" y="16000"/>
                    <a:pt x="1" y="18000"/>
                    <a:pt x="1" y="20000"/>
                  </a:cubicBezTo>
                  <a:cubicBezTo>
                    <a:pt x="1" y="22000"/>
                    <a:pt x="1" y="26000"/>
                    <a:pt x="455" y="26000"/>
                  </a:cubicBezTo>
                  <a:cubicBezTo>
                    <a:pt x="758" y="26000"/>
                    <a:pt x="910" y="24000"/>
                    <a:pt x="1061" y="24000"/>
                  </a:cubicBezTo>
                  <a:cubicBezTo>
                    <a:pt x="1516" y="22000"/>
                    <a:pt x="1667" y="16000"/>
                    <a:pt x="1667" y="10000"/>
                  </a:cubicBezTo>
                  <a:cubicBezTo>
                    <a:pt x="1667" y="10000"/>
                    <a:pt x="1667" y="10000"/>
                    <a:pt x="1667" y="6000"/>
                  </a:cubicBezTo>
                  <a:cubicBezTo>
                    <a:pt x="1516" y="2000"/>
                    <a:pt x="1213" y="0"/>
                    <a:pt x="758"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5" name="Shape 35"/>
            <p:cNvSpPr/>
            <p:nvPr/>
          </p:nvSpPr>
          <p:spPr>
            <a:xfrm>
              <a:off x="2386350" y="600000"/>
              <a:ext cx="106075" cy="1850000"/>
            </a:xfrm>
            <a:custGeom>
              <a:pathLst>
                <a:path extrusionOk="0" h="74000" w="4243">
                  <a:moveTo>
                    <a:pt x="1970" y="0"/>
                  </a:moveTo>
                  <a:cubicBezTo>
                    <a:pt x="1667" y="0"/>
                    <a:pt x="1364" y="0"/>
                    <a:pt x="1061" y="2000"/>
                  </a:cubicBezTo>
                  <a:cubicBezTo>
                    <a:pt x="455" y="6000"/>
                    <a:pt x="1" y="14000"/>
                    <a:pt x="1" y="26000"/>
                  </a:cubicBezTo>
                  <a:cubicBezTo>
                    <a:pt x="1" y="26000"/>
                    <a:pt x="1" y="26000"/>
                    <a:pt x="1" y="46000"/>
                  </a:cubicBezTo>
                  <a:cubicBezTo>
                    <a:pt x="1" y="50000"/>
                    <a:pt x="152" y="54000"/>
                    <a:pt x="152" y="58000"/>
                  </a:cubicBezTo>
                  <a:cubicBezTo>
                    <a:pt x="607" y="68000"/>
                    <a:pt x="1213" y="74000"/>
                    <a:pt x="1970" y="74000"/>
                  </a:cubicBezTo>
                  <a:lnTo>
                    <a:pt x="4091" y="74000"/>
                  </a:lnTo>
                  <a:cubicBezTo>
                    <a:pt x="4243" y="74000"/>
                    <a:pt x="4243" y="74000"/>
                    <a:pt x="4243" y="72000"/>
                  </a:cubicBezTo>
                  <a:cubicBezTo>
                    <a:pt x="4243" y="72000"/>
                    <a:pt x="4243" y="72000"/>
                    <a:pt x="4243" y="68000"/>
                  </a:cubicBezTo>
                  <a:cubicBezTo>
                    <a:pt x="4243" y="64000"/>
                    <a:pt x="4091" y="58000"/>
                    <a:pt x="3485" y="58000"/>
                  </a:cubicBezTo>
                  <a:lnTo>
                    <a:pt x="2122" y="58000"/>
                  </a:lnTo>
                  <a:cubicBezTo>
                    <a:pt x="1970" y="58000"/>
                    <a:pt x="1819" y="56000"/>
                    <a:pt x="1667" y="56000"/>
                  </a:cubicBezTo>
                  <a:cubicBezTo>
                    <a:pt x="1364" y="54000"/>
                    <a:pt x="1213" y="50000"/>
                    <a:pt x="1213" y="44000"/>
                  </a:cubicBezTo>
                  <a:cubicBezTo>
                    <a:pt x="1213" y="44000"/>
                    <a:pt x="1213" y="44000"/>
                    <a:pt x="1213" y="30000"/>
                  </a:cubicBezTo>
                  <a:cubicBezTo>
                    <a:pt x="1213" y="30000"/>
                    <a:pt x="1213" y="30000"/>
                    <a:pt x="1364" y="22000"/>
                  </a:cubicBezTo>
                  <a:cubicBezTo>
                    <a:pt x="1364" y="18000"/>
                    <a:pt x="1667" y="16000"/>
                    <a:pt x="1970" y="16000"/>
                  </a:cubicBezTo>
                  <a:lnTo>
                    <a:pt x="4243" y="16000"/>
                  </a:lnTo>
                  <a:cubicBezTo>
                    <a:pt x="4243" y="16000"/>
                    <a:pt x="4243" y="16000"/>
                    <a:pt x="4243" y="14000"/>
                  </a:cubicBezTo>
                  <a:cubicBezTo>
                    <a:pt x="4243" y="14000"/>
                    <a:pt x="4243" y="14000"/>
                    <a:pt x="4243" y="8000"/>
                  </a:cubicBezTo>
                  <a:cubicBezTo>
                    <a:pt x="4243" y="8000"/>
                    <a:pt x="4243" y="8000"/>
                    <a:pt x="4243" y="6000"/>
                  </a:cubicBezTo>
                  <a:cubicBezTo>
                    <a:pt x="4091" y="2000"/>
                    <a:pt x="3788" y="0"/>
                    <a:pt x="348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6" name="Shape 36"/>
            <p:cNvSpPr/>
            <p:nvPr/>
          </p:nvSpPr>
          <p:spPr>
            <a:xfrm>
              <a:off x="2507575" y="600000"/>
              <a:ext cx="106075" cy="1850000"/>
            </a:xfrm>
            <a:custGeom>
              <a:pathLst>
                <a:path extrusionOk="0" h="74000" w="4243">
                  <a:moveTo>
                    <a:pt x="2576" y="16000"/>
                  </a:moveTo>
                  <a:cubicBezTo>
                    <a:pt x="2879" y="18000"/>
                    <a:pt x="3030" y="20000"/>
                    <a:pt x="3030" y="26000"/>
                  </a:cubicBezTo>
                  <a:cubicBezTo>
                    <a:pt x="3030" y="26000"/>
                    <a:pt x="3030" y="26000"/>
                    <a:pt x="3030" y="46000"/>
                  </a:cubicBezTo>
                  <a:cubicBezTo>
                    <a:pt x="3030" y="48000"/>
                    <a:pt x="2879" y="50000"/>
                    <a:pt x="2879" y="52000"/>
                  </a:cubicBezTo>
                  <a:cubicBezTo>
                    <a:pt x="2727" y="56000"/>
                    <a:pt x="2576" y="58000"/>
                    <a:pt x="2273" y="58000"/>
                  </a:cubicBezTo>
                  <a:lnTo>
                    <a:pt x="1970" y="58000"/>
                  </a:lnTo>
                  <a:cubicBezTo>
                    <a:pt x="1364" y="58000"/>
                    <a:pt x="1212" y="54000"/>
                    <a:pt x="1212" y="48000"/>
                  </a:cubicBezTo>
                  <a:cubicBezTo>
                    <a:pt x="1212" y="48000"/>
                    <a:pt x="1212" y="48000"/>
                    <a:pt x="1212" y="26000"/>
                  </a:cubicBezTo>
                  <a:cubicBezTo>
                    <a:pt x="1212" y="24000"/>
                    <a:pt x="1212" y="22000"/>
                    <a:pt x="1212" y="20000"/>
                  </a:cubicBezTo>
                  <a:cubicBezTo>
                    <a:pt x="1364" y="16000"/>
                    <a:pt x="1667" y="16000"/>
                    <a:pt x="2121" y="16000"/>
                  </a:cubicBezTo>
                  <a:close/>
                  <a:moveTo>
                    <a:pt x="1212" y="0"/>
                  </a:moveTo>
                  <a:cubicBezTo>
                    <a:pt x="303" y="6000"/>
                    <a:pt x="0" y="14000"/>
                    <a:pt x="0" y="26000"/>
                  </a:cubicBezTo>
                  <a:cubicBezTo>
                    <a:pt x="0" y="26000"/>
                    <a:pt x="0" y="26000"/>
                    <a:pt x="0" y="48000"/>
                  </a:cubicBezTo>
                  <a:cubicBezTo>
                    <a:pt x="0" y="52000"/>
                    <a:pt x="0" y="54000"/>
                    <a:pt x="152" y="58000"/>
                  </a:cubicBezTo>
                  <a:cubicBezTo>
                    <a:pt x="455" y="68000"/>
                    <a:pt x="1061" y="74000"/>
                    <a:pt x="1818" y="74000"/>
                  </a:cubicBezTo>
                  <a:lnTo>
                    <a:pt x="2273" y="74000"/>
                  </a:lnTo>
                  <a:cubicBezTo>
                    <a:pt x="2576" y="74000"/>
                    <a:pt x="2727" y="72000"/>
                    <a:pt x="2879" y="72000"/>
                  </a:cubicBezTo>
                  <a:cubicBezTo>
                    <a:pt x="3788" y="68000"/>
                    <a:pt x="4242" y="58000"/>
                    <a:pt x="4242" y="46000"/>
                  </a:cubicBezTo>
                  <a:cubicBezTo>
                    <a:pt x="4242" y="46000"/>
                    <a:pt x="4242" y="46000"/>
                    <a:pt x="4242" y="28000"/>
                  </a:cubicBezTo>
                  <a:cubicBezTo>
                    <a:pt x="4242" y="22000"/>
                    <a:pt x="4091" y="16000"/>
                    <a:pt x="3939" y="12000"/>
                  </a:cubicBezTo>
                  <a:cubicBezTo>
                    <a:pt x="3485" y="4000"/>
                    <a:pt x="2879" y="0"/>
                    <a:pt x="2121"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a:off x="2632575" y="600000"/>
              <a:ext cx="106075" cy="1850000"/>
            </a:xfrm>
            <a:custGeom>
              <a:pathLst>
                <a:path extrusionOk="0" h="74000" w="4243">
                  <a:moveTo>
                    <a:pt x="0" y="0"/>
                  </a:moveTo>
                  <a:cubicBezTo>
                    <a:pt x="0" y="0"/>
                    <a:pt x="0" y="0"/>
                    <a:pt x="0" y="2000"/>
                  </a:cubicBezTo>
                  <a:cubicBezTo>
                    <a:pt x="0" y="2000"/>
                    <a:pt x="0" y="2000"/>
                    <a:pt x="0" y="48000"/>
                  </a:cubicBezTo>
                  <a:cubicBezTo>
                    <a:pt x="0" y="50000"/>
                    <a:pt x="0" y="54000"/>
                    <a:pt x="0" y="56000"/>
                  </a:cubicBezTo>
                  <a:cubicBezTo>
                    <a:pt x="303" y="68000"/>
                    <a:pt x="1061" y="74000"/>
                    <a:pt x="2121" y="74000"/>
                  </a:cubicBezTo>
                  <a:cubicBezTo>
                    <a:pt x="2576" y="74000"/>
                    <a:pt x="2879" y="72000"/>
                    <a:pt x="3182" y="70000"/>
                  </a:cubicBezTo>
                  <a:cubicBezTo>
                    <a:pt x="3333" y="72000"/>
                    <a:pt x="3636" y="74000"/>
                    <a:pt x="3788" y="74000"/>
                  </a:cubicBezTo>
                  <a:lnTo>
                    <a:pt x="4091" y="74000"/>
                  </a:lnTo>
                  <a:cubicBezTo>
                    <a:pt x="4091" y="74000"/>
                    <a:pt x="4091" y="74000"/>
                    <a:pt x="4091" y="72000"/>
                  </a:cubicBezTo>
                  <a:lnTo>
                    <a:pt x="4242" y="72000"/>
                  </a:lnTo>
                  <a:cubicBezTo>
                    <a:pt x="4242" y="72000"/>
                    <a:pt x="4242" y="72000"/>
                    <a:pt x="4242" y="10000"/>
                  </a:cubicBezTo>
                  <a:cubicBezTo>
                    <a:pt x="4091" y="2000"/>
                    <a:pt x="3636" y="0"/>
                    <a:pt x="3333" y="0"/>
                  </a:cubicBezTo>
                  <a:lnTo>
                    <a:pt x="3030" y="0"/>
                  </a:lnTo>
                  <a:cubicBezTo>
                    <a:pt x="3030" y="0"/>
                    <a:pt x="2879" y="0"/>
                    <a:pt x="2879" y="2000"/>
                  </a:cubicBezTo>
                  <a:cubicBezTo>
                    <a:pt x="2879" y="2000"/>
                    <a:pt x="2879" y="2000"/>
                    <a:pt x="2879" y="48000"/>
                  </a:cubicBezTo>
                  <a:cubicBezTo>
                    <a:pt x="2879" y="52000"/>
                    <a:pt x="2879" y="58000"/>
                    <a:pt x="1970" y="58000"/>
                  </a:cubicBezTo>
                  <a:cubicBezTo>
                    <a:pt x="1364" y="58000"/>
                    <a:pt x="1212" y="54000"/>
                    <a:pt x="1212" y="46000"/>
                  </a:cubicBezTo>
                  <a:cubicBezTo>
                    <a:pt x="1212" y="46000"/>
                    <a:pt x="1212" y="46000"/>
                    <a:pt x="1212" y="10000"/>
                  </a:cubicBezTo>
                  <a:cubicBezTo>
                    <a:pt x="1212" y="8000"/>
                    <a:pt x="1212" y="8000"/>
                    <a:pt x="1212"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8" name="Shape 38"/>
            <p:cNvSpPr/>
            <p:nvPr/>
          </p:nvSpPr>
          <p:spPr>
            <a:xfrm>
              <a:off x="2753775" y="600000"/>
              <a:ext cx="106075" cy="1850000"/>
            </a:xfrm>
            <a:custGeom>
              <a:pathLst>
                <a:path extrusionOk="0" h="74000" w="4243">
                  <a:moveTo>
                    <a:pt x="455" y="0"/>
                  </a:moveTo>
                  <a:cubicBezTo>
                    <a:pt x="304" y="0"/>
                    <a:pt x="1" y="0"/>
                    <a:pt x="1" y="2000"/>
                  </a:cubicBezTo>
                  <a:cubicBezTo>
                    <a:pt x="1" y="2000"/>
                    <a:pt x="1" y="2000"/>
                    <a:pt x="1" y="62000"/>
                  </a:cubicBezTo>
                  <a:cubicBezTo>
                    <a:pt x="1" y="66000"/>
                    <a:pt x="152" y="72000"/>
                    <a:pt x="910" y="74000"/>
                  </a:cubicBezTo>
                  <a:lnTo>
                    <a:pt x="1213" y="74000"/>
                  </a:lnTo>
                  <a:cubicBezTo>
                    <a:pt x="1213" y="74000"/>
                    <a:pt x="1213" y="74000"/>
                    <a:pt x="1213" y="72000"/>
                  </a:cubicBezTo>
                  <a:lnTo>
                    <a:pt x="1364" y="72000"/>
                  </a:lnTo>
                  <a:cubicBezTo>
                    <a:pt x="1364" y="72000"/>
                    <a:pt x="1364" y="72000"/>
                    <a:pt x="1364" y="26000"/>
                  </a:cubicBezTo>
                  <a:cubicBezTo>
                    <a:pt x="1364" y="18000"/>
                    <a:pt x="1516" y="16000"/>
                    <a:pt x="2122" y="16000"/>
                  </a:cubicBezTo>
                  <a:lnTo>
                    <a:pt x="2728" y="16000"/>
                  </a:lnTo>
                  <a:cubicBezTo>
                    <a:pt x="3031" y="18000"/>
                    <a:pt x="3031" y="22000"/>
                    <a:pt x="3031" y="28000"/>
                  </a:cubicBezTo>
                  <a:cubicBezTo>
                    <a:pt x="3031" y="28000"/>
                    <a:pt x="3031" y="28000"/>
                    <a:pt x="3031" y="62000"/>
                  </a:cubicBezTo>
                  <a:cubicBezTo>
                    <a:pt x="3031" y="62000"/>
                    <a:pt x="3031" y="62000"/>
                    <a:pt x="3182" y="64000"/>
                  </a:cubicBezTo>
                  <a:cubicBezTo>
                    <a:pt x="3182" y="70000"/>
                    <a:pt x="3485" y="74000"/>
                    <a:pt x="4091" y="74000"/>
                  </a:cubicBezTo>
                  <a:lnTo>
                    <a:pt x="4243" y="74000"/>
                  </a:lnTo>
                  <a:cubicBezTo>
                    <a:pt x="4243" y="74000"/>
                    <a:pt x="4243" y="74000"/>
                    <a:pt x="4243" y="72000"/>
                  </a:cubicBezTo>
                  <a:cubicBezTo>
                    <a:pt x="4243" y="72000"/>
                    <a:pt x="4243" y="72000"/>
                    <a:pt x="4243" y="24000"/>
                  </a:cubicBezTo>
                  <a:cubicBezTo>
                    <a:pt x="4243" y="20000"/>
                    <a:pt x="4243" y="16000"/>
                    <a:pt x="4091" y="12000"/>
                  </a:cubicBezTo>
                  <a:cubicBezTo>
                    <a:pt x="3637" y="4000"/>
                    <a:pt x="3182" y="0"/>
                    <a:pt x="2425" y="0"/>
                  </a:cubicBezTo>
                  <a:lnTo>
                    <a:pt x="1970" y="0"/>
                  </a:lnTo>
                  <a:cubicBezTo>
                    <a:pt x="1667" y="0"/>
                    <a:pt x="1364" y="0"/>
                    <a:pt x="1061" y="2000"/>
                  </a:cubicBezTo>
                  <a:cubicBezTo>
                    <a:pt x="910" y="0"/>
                    <a:pt x="758" y="0"/>
                    <a:pt x="607"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9" name="Shape 39"/>
            <p:cNvSpPr/>
            <p:nvPr/>
          </p:nvSpPr>
          <p:spPr>
            <a:xfrm>
              <a:off x="2878775" y="-200000"/>
              <a:ext cx="72000" cy="2650000"/>
            </a:xfrm>
            <a:custGeom>
              <a:pathLst>
                <a:path extrusionOk="0" h="106000" w="2880">
                  <a:moveTo>
                    <a:pt x="152" y="0"/>
                  </a:moveTo>
                  <a:cubicBezTo>
                    <a:pt x="1" y="0"/>
                    <a:pt x="1" y="2000"/>
                    <a:pt x="1" y="2000"/>
                  </a:cubicBezTo>
                  <a:cubicBezTo>
                    <a:pt x="1" y="2000"/>
                    <a:pt x="1" y="2000"/>
                    <a:pt x="1" y="74000"/>
                  </a:cubicBezTo>
                  <a:cubicBezTo>
                    <a:pt x="1" y="78000"/>
                    <a:pt x="1" y="82000"/>
                    <a:pt x="1" y="82000"/>
                  </a:cubicBezTo>
                  <a:cubicBezTo>
                    <a:pt x="152" y="86000"/>
                    <a:pt x="152" y="88000"/>
                    <a:pt x="152" y="90000"/>
                  </a:cubicBezTo>
                  <a:cubicBezTo>
                    <a:pt x="607" y="100000"/>
                    <a:pt x="1213" y="106000"/>
                    <a:pt x="2122" y="106000"/>
                  </a:cubicBezTo>
                  <a:lnTo>
                    <a:pt x="2728" y="106000"/>
                  </a:lnTo>
                  <a:cubicBezTo>
                    <a:pt x="2879" y="106000"/>
                    <a:pt x="2879" y="106000"/>
                    <a:pt x="2879" y="104000"/>
                  </a:cubicBezTo>
                  <a:cubicBezTo>
                    <a:pt x="2879" y="104000"/>
                    <a:pt x="2879" y="104000"/>
                    <a:pt x="2879" y="100000"/>
                  </a:cubicBezTo>
                  <a:cubicBezTo>
                    <a:pt x="2879" y="98000"/>
                    <a:pt x="2879" y="96000"/>
                    <a:pt x="2728" y="94000"/>
                  </a:cubicBezTo>
                  <a:cubicBezTo>
                    <a:pt x="2728" y="92000"/>
                    <a:pt x="2576" y="90000"/>
                    <a:pt x="2273" y="90000"/>
                  </a:cubicBezTo>
                  <a:cubicBezTo>
                    <a:pt x="1970" y="90000"/>
                    <a:pt x="1819" y="88000"/>
                    <a:pt x="1667" y="88000"/>
                  </a:cubicBezTo>
                  <a:cubicBezTo>
                    <a:pt x="1364" y="86000"/>
                    <a:pt x="1364" y="84000"/>
                    <a:pt x="1364" y="78000"/>
                  </a:cubicBezTo>
                  <a:cubicBezTo>
                    <a:pt x="1364" y="78000"/>
                    <a:pt x="1364" y="78000"/>
                    <a:pt x="1364"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364" y="30000"/>
                  </a:lnTo>
                  <a:cubicBezTo>
                    <a:pt x="1364" y="30000"/>
                    <a:pt x="1364" y="30000"/>
                    <a:pt x="1364" y="10000"/>
                  </a:cubicBezTo>
                  <a:cubicBezTo>
                    <a:pt x="1364" y="10000"/>
                    <a:pt x="1364" y="10000"/>
                    <a:pt x="1213" y="8000"/>
                  </a:cubicBezTo>
                  <a:cubicBezTo>
                    <a:pt x="1061" y="2000"/>
                    <a:pt x="758" y="0"/>
                    <a:pt x="30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0" name="Shape 40"/>
            <p:cNvSpPr/>
            <p:nvPr/>
          </p:nvSpPr>
          <p:spPr>
            <a:xfrm>
              <a:off x="2969675" y="2000000"/>
              <a:ext cx="30325" cy="450000"/>
            </a:xfrm>
            <a:custGeom>
              <a:pathLst>
                <a:path extrusionOk="0" h="18000" w="1213">
                  <a:moveTo>
                    <a:pt x="455" y="0"/>
                  </a:moveTo>
                  <a:cubicBezTo>
                    <a:pt x="152" y="0"/>
                    <a:pt x="1" y="2000"/>
                    <a:pt x="1" y="8000"/>
                  </a:cubicBezTo>
                  <a:cubicBezTo>
                    <a:pt x="1" y="8000"/>
                    <a:pt x="1" y="8000"/>
                    <a:pt x="1" y="12000"/>
                  </a:cubicBezTo>
                  <a:cubicBezTo>
                    <a:pt x="152" y="16000"/>
                    <a:pt x="304" y="18000"/>
                    <a:pt x="455" y="18000"/>
                  </a:cubicBezTo>
                  <a:lnTo>
                    <a:pt x="758" y="18000"/>
                  </a:lnTo>
                  <a:cubicBezTo>
                    <a:pt x="1061" y="18000"/>
                    <a:pt x="1213" y="16000"/>
                    <a:pt x="1213" y="12000"/>
                  </a:cubicBezTo>
                  <a:cubicBezTo>
                    <a:pt x="1213" y="12000"/>
                    <a:pt x="1213" y="12000"/>
                    <a:pt x="1213" y="6000"/>
                  </a:cubicBezTo>
                  <a:cubicBezTo>
                    <a:pt x="1213" y="4000"/>
                    <a:pt x="1213" y="0"/>
                    <a:pt x="758"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1" name="Shape 41"/>
            <p:cNvSpPr/>
            <p:nvPr/>
          </p:nvSpPr>
          <p:spPr>
            <a:xfrm>
              <a:off x="1640150" y="600000"/>
              <a:ext cx="106075" cy="1850000"/>
            </a:xfrm>
            <a:custGeom>
              <a:pathLst>
                <a:path extrusionOk="0" h="74000" w="4243">
                  <a:moveTo>
                    <a:pt x="2424" y="16000"/>
                  </a:moveTo>
                  <a:cubicBezTo>
                    <a:pt x="2879" y="18000"/>
                    <a:pt x="3030" y="20000"/>
                    <a:pt x="3030" y="24000"/>
                  </a:cubicBezTo>
                  <a:cubicBezTo>
                    <a:pt x="3030" y="24000"/>
                    <a:pt x="3030" y="24000"/>
                    <a:pt x="3030" y="28000"/>
                  </a:cubicBezTo>
                  <a:lnTo>
                    <a:pt x="1212" y="28000"/>
                  </a:lnTo>
                  <a:cubicBezTo>
                    <a:pt x="1212" y="28000"/>
                    <a:pt x="1212" y="28000"/>
                    <a:pt x="1212" y="26000"/>
                  </a:cubicBezTo>
                  <a:cubicBezTo>
                    <a:pt x="1212" y="26000"/>
                    <a:pt x="1212" y="26000"/>
                    <a:pt x="1212" y="20000"/>
                  </a:cubicBezTo>
                  <a:cubicBezTo>
                    <a:pt x="1364" y="18000"/>
                    <a:pt x="1667" y="16000"/>
                    <a:pt x="1970" y="16000"/>
                  </a:cubicBezTo>
                  <a:close/>
                  <a:moveTo>
                    <a:pt x="1970" y="0"/>
                  </a:moveTo>
                  <a:cubicBezTo>
                    <a:pt x="1667" y="0"/>
                    <a:pt x="1364" y="0"/>
                    <a:pt x="1212" y="2000"/>
                  </a:cubicBezTo>
                  <a:cubicBezTo>
                    <a:pt x="303" y="6000"/>
                    <a:pt x="0" y="14000"/>
                    <a:pt x="0" y="28000"/>
                  </a:cubicBezTo>
                  <a:cubicBezTo>
                    <a:pt x="0" y="28000"/>
                    <a:pt x="0" y="28000"/>
                    <a:pt x="0" y="48000"/>
                  </a:cubicBezTo>
                  <a:cubicBezTo>
                    <a:pt x="0" y="52000"/>
                    <a:pt x="0" y="56000"/>
                    <a:pt x="152" y="60000"/>
                  </a:cubicBezTo>
                  <a:cubicBezTo>
                    <a:pt x="455" y="68000"/>
                    <a:pt x="1212" y="74000"/>
                    <a:pt x="2121" y="74000"/>
                  </a:cubicBezTo>
                  <a:lnTo>
                    <a:pt x="4091" y="74000"/>
                  </a:lnTo>
                  <a:cubicBezTo>
                    <a:pt x="4091" y="74000"/>
                    <a:pt x="4091" y="74000"/>
                    <a:pt x="4242" y="72000"/>
                  </a:cubicBezTo>
                  <a:cubicBezTo>
                    <a:pt x="4242" y="72000"/>
                    <a:pt x="4242" y="72000"/>
                    <a:pt x="4242" y="68000"/>
                  </a:cubicBezTo>
                  <a:cubicBezTo>
                    <a:pt x="4242" y="68000"/>
                    <a:pt x="4242" y="68000"/>
                    <a:pt x="4242"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6" y="44000"/>
                  </a:lnTo>
                  <a:cubicBezTo>
                    <a:pt x="4091" y="42000"/>
                    <a:pt x="4242" y="38000"/>
                    <a:pt x="4242" y="34000"/>
                  </a:cubicBezTo>
                  <a:cubicBezTo>
                    <a:pt x="4242" y="34000"/>
                    <a:pt x="4242" y="34000"/>
                    <a:pt x="4242" y="24000"/>
                  </a:cubicBezTo>
                  <a:cubicBezTo>
                    <a:pt x="4242" y="22000"/>
                    <a:pt x="4242" y="18000"/>
                    <a:pt x="4091" y="16000"/>
                  </a:cubicBezTo>
                  <a:cubicBezTo>
                    <a:pt x="3788" y="4000"/>
                    <a:pt x="3182" y="0"/>
                    <a:pt x="242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2" name="Shape 42"/>
            <p:cNvSpPr/>
            <p:nvPr/>
          </p:nvSpPr>
          <p:spPr>
            <a:xfrm>
              <a:off x="1765150" y="600000"/>
              <a:ext cx="106075" cy="1850000"/>
            </a:xfrm>
            <a:custGeom>
              <a:pathLst>
                <a:path extrusionOk="0" h="74000" w="4243">
                  <a:moveTo>
                    <a:pt x="1818" y="0"/>
                  </a:moveTo>
                  <a:cubicBezTo>
                    <a:pt x="1515" y="0"/>
                    <a:pt x="1364" y="0"/>
                    <a:pt x="1061" y="2000"/>
                  </a:cubicBezTo>
                  <a:cubicBezTo>
                    <a:pt x="303" y="8000"/>
                    <a:pt x="0" y="14000"/>
                    <a:pt x="0" y="22000"/>
                  </a:cubicBezTo>
                  <a:cubicBezTo>
                    <a:pt x="0" y="26000"/>
                    <a:pt x="152" y="32000"/>
                    <a:pt x="606" y="38000"/>
                  </a:cubicBezTo>
                  <a:cubicBezTo>
                    <a:pt x="909" y="40000"/>
                    <a:pt x="1212" y="42000"/>
                    <a:pt x="1667" y="44000"/>
                  </a:cubicBezTo>
                  <a:lnTo>
                    <a:pt x="2576" y="44000"/>
                  </a:lnTo>
                  <a:cubicBezTo>
                    <a:pt x="2879" y="46000"/>
                    <a:pt x="3030" y="48000"/>
                    <a:pt x="3030" y="50000"/>
                  </a:cubicBezTo>
                  <a:cubicBezTo>
                    <a:pt x="3030" y="50000"/>
                    <a:pt x="3030" y="50000"/>
                    <a:pt x="2879" y="52000"/>
                  </a:cubicBezTo>
                  <a:cubicBezTo>
                    <a:pt x="2879" y="56000"/>
                    <a:pt x="2576" y="58000"/>
                    <a:pt x="2121" y="58000"/>
                  </a:cubicBezTo>
                  <a:lnTo>
                    <a:pt x="909" y="58000"/>
                  </a:lnTo>
                  <a:cubicBezTo>
                    <a:pt x="152" y="58000"/>
                    <a:pt x="0" y="64000"/>
                    <a:pt x="0" y="68000"/>
                  </a:cubicBezTo>
                  <a:cubicBezTo>
                    <a:pt x="0" y="68000"/>
                    <a:pt x="0" y="68000"/>
                    <a:pt x="0" y="72000"/>
                  </a:cubicBezTo>
                  <a:cubicBezTo>
                    <a:pt x="0" y="74000"/>
                    <a:pt x="152" y="74000"/>
                    <a:pt x="152" y="74000"/>
                  </a:cubicBezTo>
                  <a:lnTo>
                    <a:pt x="2273" y="74000"/>
                  </a:lnTo>
                  <a:cubicBezTo>
                    <a:pt x="2576" y="74000"/>
                    <a:pt x="2879" y="72000"/>
                    <a:pt x="3182" y="70000"/>
                  </a:cubicBezTo>
                  <a:cubicBezTo>
                    <a:pt x="3788" y="66000"/>
                    <a:pt x="4242" y="58000"/>
                    <a:pt x="4242" y="50000"/>
                  </a:cubicBezTo>
                  <a:cubicBezTo>
                    <a:pt x="4242" y="46000"/>
                    <a:pt x="3939" y="40000"/>
                    <a:pt x="3636" y="34000"/>
                  </a:cubicBezTo>
                  <a:cubicBezTo>
                    <a:pt x="3182" y="30000"/>
                    <a:pt x="2879" y="28000"/>
                    <a:pt x="2576" y="28000"/>
                  </a:cubicBezTo>
                  <a:lnTo>
                    <a:pt x="1667" y="28000"/>
                  </a:lnTo>
                  <a:cubicBezTo>
                    <a:pt x="1667" y="28000"/>
                    <a:pt x="1667" y="28000"/>
                    <a:pt x="1667" y="26000"/>
                  </a:cubicBezTo>
                  <a:cubicBezTo>
                    <a:pt x="1364" y="26000"/>
                    <a:pt x="1212" y="24000"/>
                    <a:pt x="1212" y="22000"/>
                  </a:cubicBezTo>
                  <a:cubicBezTo>
                    <a:pt x="1212" y="22000"/>
                    <a:pt x="1212" y="22000"/>
                    <a:pt x="1212" y="20000"/>
                  </a:cubicBezTo>
                  <a:cubicBezTo>
                    <a:pt x="1364" y="18000"/>
                    <a:pt x="1667" y="16000"/>
                    <a:pt x="1818" y="16000"/>
                  </a:cubicBezTo>
                  <a:lnTo>
                    <a:pt x="3636" y="16000"/>
                  </a:lnTo>
                  <a:cubicBezTo>
                    <a:pt x="3939" y="14000"/>
                    <a:pt x="4242" y="10000"/>
                    <a:pt x="4242" y="6000"/>
                  </a:cubicBezTo>
                  <a:cubicBezTo>
                    <a:pt x="4242" y="6000"/>
                    <a:pt x="4242" y="6000"/>
                    <a:pt x="4242" y="2000"/>
                  </a:cubicBezTo>
                  <a:cubicBezTo>
                    <a:pt x="4242" y="0"/>
                    <a:pt x="4242" y="0"/>
                    <a:pt x="424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3" name="Shape 43"/>
            <p:cNvSpPr/>
            <p:nvPr/>
          </p:nvSpPr>
          <p:spPr>
            <a:xfrm>
              <a:off x="1890150" y="600000"/>
              <a:ext cx="106075" cy="1850000"/>
            </a:xfrm>
            <a:custGeom>
              <a:pathLst>
                <a:path extrusionOk="0" h="74000" w="4243">
                  <a:moveTo>
                    <a:pt x="0" y="0"/>
                  </a:moveTo>
                  <a:cubicBezTo>
                    <a:pt x="0" y="0"/>
                    <a:pt x="0" y="0"/>
                    <a:pt x="0" y="2000"/>
                  </a:cubicBezTo>
                  <a:cubicBezTo>
                    <a:pt x="0" y="2000"/>
                    <a:pt x="0" y="2000"/>
                    <a:pt x="0" y="48000"/>
                  </a:cubicBezTo>
                  <a:cubicBezTo>
                    <a:pt x="0" y="50000"/>
                    <a:pt x="0" y="54000"/>
                    <a:pt x="0" y="56000"/>
                  </a:cubicBezTo>
                  <a:cubicBezTo>
                    <a:pt x="303" y="68000"/>
                    <a:pt x="1061" y="74000"/>
                    <a:pt x="2121" y="74000"/>
                  </a:cubicBezTo>
                  <a:cubicBezTo>
                    <a:pt x="2576" y="74000"/>
                    <a:pt x="2879" y="72000"/>
                    <a:pt x="3182" y="70000"/>
                  </a:cubicBezTo>
                  <a:cubicBezTo>
                    <a:pt x="3333" y="72000"/>
                    <a:pt x="3636" y="74000"/>
                    <a:pt x="3939" y="74000"/>
                  </a:cubicBezTo>
                  <a:lnTo>
                    <a:pt x="4091" y="74000"/>
                  </a:lnTo>
                  <a:cubicBezTo>
                    <a:pt x="4091" y="74000"/>
                    <a:pt x="4091" y="74000"/>
                    <a:pt x="4091" y="72000"/>
                  </a:cubicBezTo>
                  <a:lnTo>
                    <a:pt x="4242" y="72000"/>
                  </a:lnTo>
                  <a:cubicBezTo>
                    <a:pt x="4242" y="72000"/>
                    <a:pt x="4242" y="72000"/>
                    <a:pt x="4242" y="10000"/>
                  </a:cubicBezTo>
                  <a:cubicBezTo>
                    <a:pt x="4091" y="2000"/>
                    <a:pt x="3636" y="0"/>
                    <a:pt x="3333" y="0"/>
                  </a:cubicBezTo>
                  <a:lnTo>
                    <a:pt x="3030" y="0"/>
                  </a:lnTo>
                  <a:cubicBezTo>
                    <a:pt x="3030" y="0"/>
                    <a:pt x="3030" y="0"/>
                    <a:pt x="3030" y="2000"/>
                  </a:cubicBezTo>
                  <a:cubicBezTo>
                    <a:pt x="3030" y="2000"/>
                    <a:pt x="3030" y="2000"/>
                    <a:pt x="3030" y="48000"/>
                  </a:cubicBezTo>
                  <a:cubicBezTo>
                    <a:pt x="3030" y="52000"/>
                    <a:pt x="2879" y="58000"/>
                    <a:pt x="1970" y="58000"/>
                  </a:cubicBezTo>
                  <a:cubicBezTo>
                    <a:pt x="1364" y="58000"/>
                    <a:pt x="1212" y="54000"/>
                    <a:pt x="1212" y="46000"/>
                  </a:cubicBezTo>
                  <a:cubicBezTo>
                    <a:pt x="1212" y="46000"/>
                    <a:pt x="1212" y="46000"/>
                    <a:pt x="1212" y="10000"/>
                  </a:cubicBezTo>
                  <a:cubicBezTo>
                    <a:pt x="1212" y="8000"/>
                    <a:pt x="1212" y="8000"/>
                    <a:pt x="1212"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4" name="Shape 44"/>
            <p:cNvSpPr/>
            <p:nvPr/>
          </p:nvSpPr>
          <p:spPr>
            <a:xfrm>
              <a:off x="2015150" y="-200000"/>
              <a:ext cx="71975" cy="2650000"/>
            </a:xfrm>
            <a:custGeom>
              <a:pathLst>
                <a:path extrusionOk="0" h="106000" w="2879">
                  <a:moveTo>
                    <a:pt x="0" y="0"/>
                  </a:moveTo>
                  <a:cubicBezTo>
                    <a:pt x="0" y="0"/>
                    <a:pt x="0" y="2000"/>
                    <a:pt x="0" y="2000"/>
                  </a:cubicBezTo>
                  <a:cubicBezTo>
                    <a:pt x="0" y="2000"/>
                    <a:pt x="0" y="2000"/>
                    <a:pt x="0" y="80000"/>
                  </a:cubicBezTo>
                  <a:cubicBezTo>
                    <a:pt x="0" y="82000"/>
                    <a:pt x="0" y="86000"/>
                    <a:pt x="152" y="90000"/>
                  </a:cubicBezTo>
                  <a:cubicBezTo>
                    <a:pt x="455" y="100000"/>
                    <a:pt x="1061" y="106000"/>
                    <a:pt x="1970" y="106000"/>
                  </a:cubicBezTo>
                  <a:lnTo>
                    <a:pt x="2727" y="106000"/>
                  </a:lnTo>
                  <a:cubicBezTo>
                    <a:pt x="2879" y="106000"/>
                    <a:pt x="2879" y="102000"/>
                    <a:pt x="2879" y="102000"/>
                  </a:cubicBezTo>
                  <a:cubicBezTo>
                    <a:pt x="2879" y="98000"/>
                    <a:pt x="2879" y="96000"/>
                    <a:pt x="2727" y="92000"/>
                  </a:cubicBezTo>
                  <a:cubicBezTo>
                    <a:pt x="2576" y="90000"/>
                    <a:pt x="2273" y="88000"/>
                    <a:pt x="1667" y="88000"/>
                  </a:cubicBezTo>
                  <a:cubicBezTo>
                    <a:pt x="1364" y="88000"/>
                    <a:pt x="1212" y="84000"/>
                    <a:pt x="1212" y="78000"/>
                  </a:cubicBezTo>
                  <a:cubicBezTo>
                    <a:pt x="1212" y="78000"/>
                    <a:pt x="1212" y="78000"/>
                    <a:pt x="1212" y="14000"/>
                  </a:cubicBezTo>
                  <a:cubicBezTo>
                    <a:pt x="1212" y="12000"/>
                    <a:pt x="1212" y="10000"/>
                    <a:pt x="1061" y="8000"/>
                  </a:cubicBezTo>
                  <a:cubicBezTo>
                    <a:pt x="909" y="2000"/>
                    <a:pt x="606"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5" name="Shape 45"/>
            <p:cNvSpPr/>
            <p:nvPr/>
          </p:nvSpPr>
          <p:spPr>
            <a:xfrm>
              <a:off x="2098475" y="-200000"/>
              <a:ext cx="72000" cy="2650000"/>
            </a:xfrm>
            <a:custGeom>
              <a:pathLst>
                <a:path extrusionOk="0" h="106000" w="2880">
                  <a:moveTo>
                    <a:pt x="0" y="0"/>
                  </a:moveTo>
                  <a:cubicBezTo>
                    <a:pt x="0" y="0"/>
                    <a:pt x="0" y="2000"/>
                    <a:pt x="0" y="2000"/>
                  </a:cubicBezTo>
                  <a:cubicBezTo>
                    <a:pt x="0" y="2000"/>
                    <a:pt x="0" y="2000"/>
                    <a:pt x="0" y="74000"/>
                  </a:cubicBezTo>
                  <a:cubicBezTo>
                    <a:pt x="0" y="78000"/>
                    <a:pt x="0" y="82000"/>
                    <a:pt x="0" y="82000"/>
                  </a:cubicBezTo>
                  <a:cubicBezTo>
                    <a:pt x="0" y="86000"/>
                    <a:pt x="152" y="88000"/>
                    <a:pt x="152" y="90000"/>
                  </a:cubicBezTo>
                  <a:cubicBezTo>
                    <a:pt x="455" y="100000"/>
                    <a:pt x="1061" y="106000"/>
                    <a:pt x="2122" y="106000"/>
                  </a:cubicBezTo>
                  <a:lnTo>
                    <a:pt x="2728" y="106000"/>
                  </a:lnTo>
                  <a:cubicBezTo>
                    <a:pt x="2728" y="106000"/>
                    <a:pt x="2728" y="106000"/>
                    <a:pt x="2879" y="104000"/>
                  </a:cubicBezTo>
                  <a:cubicBezTo>
                    <a:pt x="2879" y="104000"/>
                    <a:pt x="2879" y="104000"/>
                    <a:pt x="2879" y="100000"/>
                  </a:cubicBezTo>
                  <a:cubicBezTo>
                    <a:pt x="2879" y="98000"/>
                    <a:pt x="2879" y="96000"/>
                    <a:pt x="2728" y="94000"/>
                  </a:cubicBezTo>
                  <a:cubicBezTo>
                    <a:pt x="2576" y="92000"/>
                    <a:pt x="2425" y="90000"/>
                    <a:pt x="2273" y="90000"/>
                  </a:cubicBezTo>
                  <a:cubicBezTo>
                    <a:pt x="1970" y="90000"/>
                    <a:pt x="1819" y="88000"/>
                    <a:pt x="1667" y="88000"/>
                  </a:cubicBezTo>
                  <a:cubicBezTo>
                    <a:pt x="1364" y="86000"/>
                    <a:pt x="1213" y="84000"/>
                    <a:pt x="1213" y="78000"/>
                  </a:cubicBezTo>
                  <a:cubicBezTo>
                    <a:pt x="1213" y="78000"/>
                    <a:pt x="1213" y="78000"/>
                    <a:pt x="1213"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213" y="30000"/>
                  </a:lnTo>
                  <a:cubicBezTo>
                    <a:pt x="1213" y="30000"/>
                    <a:pt x="1213" y="30000"/>
                    <a:pt x="1213" y="10000"/>
                  </a:cubicBezTo>
                  <a:cubicBezTo>
                    <a:pt x="1213" y="10000"/>
                    <a:pt x="1213" y="10000"/>
                    <a:pt x="1213" y="8000"/>
                  </a:cubicBezTo>
                  <a:cubicBezTo>
                    <a:pt x="1061" y="2000"/>
                    <a:pt x="758" y="0"/>
                    <a:pt x="30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a:off x="2189375" y="600000"/>
              <a:ext cx="106100" cy="1850000"/>
            </a:xfrm>
            <a:custGeom>
              <a:pathLst>
                <a:path extrusionOk="0" h="74000" w="4244">
                  <a:moveTo>
                    <a:pt x="1819" y="0"/>
                  </a:moveTo>
                  <a:cubicBezTo>
                    <a:pt x="1516" y="0"/>
                    <a:pt x="1364" y="0"/>
                    <a:pt x="1061" y="2000"/>
                  </a:cubicBezTo>
                  <a:cubicBezTo>
                    <a:pt x="304" y="8000"/>
                    <a:pt x="1" y="14000"/>
                    <a:pt x="1" y="22000"/>
                  </a:cubicBezTo>
                  <a:cubicBezTo>
                    <a:pt x="1" y="26000"/>
                    <a:pt x="152" y="32000"/>
                    <a:pt x="607" y="38000"/>
                  </a:cubicBezTo>
                  <a:cubicBezTo>
                    <a:pt x="910" y="40000"/>
                    <a:pt x="1213" y="42000"/>
                    <a:pt x="1667" y="44000"/>
                  </a:cubicBezTo>
                  <a:lnTo>
                    <a:pt x="2577" y="44000"/>
                  </a:lnTo>
                  <a:cubicBezTo>
                    <a:pt x="2880" y="46000"/>
                    <a:pt x="3031" y="48000"/>
                    <a:pt x="3031" y="50000"/>
                  </a:cubicBezTo>
                  <a:cubicBezTo>
                    <a:pt x="3031" y="50000"/>
                    <a:pt x="3031" y="50000"/>
                    <a:pt x="3031" y="52000"/>
                  </a:cubicBezTo>
                  <a:cubicBezTo>
                    <a:pt x="2880" y="56000"/>
                    <a:pt x="2577" y="58000"/>
                    <a:pt x="2122" y="58000"/>
                  </a:cubicBezTo>
                  <a:lnTo>
                    <a:pt x="910" y="58000"/>
                  </a:lnTo>
                  <a:cubicBezTo>
                    <a:pt x="152" y="58000"/>
                    <a:pt x="1" y="64000"/>
                    <a:pt x="1" y="68000"/>
                  </a:cubicBezTo>
                  <a:cubicBezTo>
                    <a:pt x="1" y="68000"/>
                    <a:pt x="1" y="68000"/>
                    <a:pt x="1" y="72000"/>
                  </a:cubicBezTo>
                  <a:cubicBezTo>
                    <a:pt x="1" y="74000"/>
                    <a:pt x="152" y="74000"/>
                    <a:pt x="152" y="74000"/>
                  </a:cubicBezTo>
                  <a:lnTo>
                    <a:pt x="2425" y="74000"/>
                  </a:lnTo>
                  <a:cubicBezTo>
                    <a:pt x="2577" y="74000"/>
                    <a:pt x="2880" y="72000"/>
                    <a:pt x="3183" y="70000"/>
                  </a:cubicBezTo>
                  <a:cubicBezTo>
                    <a:pt x="3789" y="66000"/>
                    <a:pt x="4243" y="58000"/>
                    <a:pt x="4243" y="50000"/>
                  </a:cubicBezTo>
                  <a:cubicBezTo>
                    <a:pt x="4243" y="46000"/>
                    <a:pt x="3940" y="40000"/>
                    <a:pt x="3637" y="34000"/>
                  </a:cubicBezTo>
                  <a:cubicBezTo>
                    <a:pt x="3183" y="30000"/>
                    <a:pt x="2880" y="28000"/>
                    <a:pt x="2577" y="28000"/>
                  </a:cubicBezTo>
                  <a:lnTo>
                    <a:pt x="1667" y="28000"/>
                  </a:lnTo>
                  <a:cubicBezTo>
                    <a:pt x="1667" y="28000"/>
                    <a:pt x="1667" y="28000"/>
                    <a:pt x="1667" y="26000"/>
                  </a:cubicBezTo>
                  <a:cubicBezTo>
                    <a:pt x="1364" y="26000"/>
                    <a:pt x="1213" y="24000"/>
                    <a:pt x="1213" y="22000"/>
                  </a:cubicBezTo>
                  <a:cubicBezTo>
                    <a:pt x="1213" y="22000"/>
                    <a:pt x="1213" y="22000"/>
                    <a:pt x="1213" y="20000"/>
                  </a:cubicBezTo>
                  <a:cubicBezTo>
                    <a:pt x="1364" y="18000"/>
                    <a:pt x="1667" y="16000"/>
                    <a:pt x="1819" y="16000"/>
                  </a:cubicBezTo>
                  <a:lnTo>
                    <a:pt x="3637" y="16000"/>
                  </a:lnTo>
                  <a:cubicBezTo>
                    <a:pt x="3940" y="14000"/>
                    <a:pt x="4243" y="10000"/>
                    <a:pt x="4243" y="6000"/>
                  </a:cubicBezTo>
                  <a:cubicBezTo>
                    <a:pt x="4243" y="6000"/>
                    <a:pt x="4243" y="6000"/>
                    <a:pt x="4243" y="2000"/>
                  </a:cubicBezTo>
                  <a:cubicBezTo>
                    <a:pt x="4243" y="0"/>
                    <a:pt x="4243" y="0"/>
                    <a:pt x="424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47" name="Shape 47"/>
            <p:cNvSpPr/>
            <p:nvPr/>
          </p:nvSpPr>
          <p:spPr>
            <a:xfrm>
              <a:off x="1568175" y="600000"/>
              <a:ext cx="60625" cy="1850000"/>
            </a:xfrm>
            <a:custGeom>
              <a:pathLst>
                <a:path extrusionOk="0" h="74000" w="2425">
                  <a:moveTo>
                    <a:pt x="0" y="0"/>
                  </a:moveTo>
                  <a:cubicBezTo>
                    <a:pt x="0" y="0"/>
                    <a:pt x="0" y="0"/>
                    <a:pt x="0" y="2000"/>
                  </a:cubicBezTo>
                  <a:cubicBezTo>
                    <a:pt x="0" y="2000"/>
                    <a:pt x="0" y="2000"/>
                    <a:pt x="0" y="64000"/>
                  </a:cubicBezTo>
                  <a:cubicBezTo>
                    <a:pt x="0" y="64000"/>
                    <a:pt x="0" y="64000"/>
                    <a:pt x="0" y="66000"/>
                  </a:cubicBezTo>
                  <a:cubicBezTo>
                    <a:pt x="152" y="70000"/>
                    <a:pt x="303" y="74000"/>
                    <a:pt x="758" y="74000"/>
                  </a:cubicBezTo>
                  <a:lnTo>
                    <a:pt x="1061" y="74000"/>
                  </a:lnTo>
                  <a:cubicBezTo>
                    <a:pt x="1061" y="74000"/>
                    <a:pt x="1061" y="74000"/>
                    <a:pt x="1061" y="72000"/>
                  </a:cubicBezTo>
                  <a:lnTo>
                    <a:pt x="1212" y="72000"/>
                  </a:lnTo>
                  <a:cubicBezTo>
                    <a:pt x="1212" y="72000"/>
                    <a:pt x="1212" y="72000"/>
                    <a:pt x="1212" y="30000"/>
                  </a:cubicBezTo>
                  <a:cubicBezTo>
                    <a:pt x="1212" y="26000"/>
                    <a:pt x="1212" y="24000"/>
                    <a:pt x="1212" y="22000"/>
                  </a:cubicBezTo>
                  <a:cubicBezTo>
                    <a:pt x="1212" y="22000"/>
                    <a:pt x="1212" y="20000"/>
                    <a:pt x="1212" y="20000"/>
                  </a:cubicBezTo>
                  <a:cubicBezTo>
                    <a:pt x="1364" y="18000"/>
                    <a:pt x="1364" y="18000"/>
                    <a:pt x="1515" y="16000"/>
                  </a:cubicBezTo>
                  <a:cubicBezTo>
                    <a:pt x="2273" y="14000"/>
                    <a:pt x="2425" y="8000"/>
                    <a:pt x="2425" y="4000"/>
                  </a:cubicBezTo>
                  <a:cubicBezTo>
                    <a:pt x="2425" y="4000"/>
                    <a:pt x="2425" y="4000"/>
                    <a:pt x="2425" y="2000"/>
                  </a:cubicBezTo>
                  <a:cubicBezTo>
                    <a:pt x="2425" y="0"/>
                    <a:pt x="2425" y="0"/>
                    <a:pt x="2425" y="0"/>
                  </a:cubicBezTo>
                  <a:lnTo>
                    <a:pt x="1818" y="0"/>
                  </a:lnTo>
                  <a:cubicBezTo>
                    <a:pt x="1515" y="0"/>
                    <a:pt x="1212" y="0"/>
                    <a:pt x="909" y="2000"/>
                  </a:cubicBezTo>
                  <a:cubicBezTo>
                    <a:pt x="758" y="0"/>
                    <a:pt x="455"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grpSp>
      <p:sp>
        <p:nvSpPr>
          <p:cNvPr id="48" name="Shape 48"/>
          <p:cNvSpPr txBox="1"/>
          <p:nvPr>
            <p:ph type="ctrTitle"/>
          </p:nvPr>
        </p:nvSpPr>
        <p:spPr>
          <a:xfrm>
            <a:off x="0" y="2256613"/>
            <a:ext cx="4540683" cy="2261632"/>
          </a:xfrm>
          <a:prstGeom prst="rect">
            <a:avLst/>
          </a:prstGeom>
          <a:noFill/>
          <a:ln>
            <a:noFill/>
          </a:ln>
        </p:spPr>
        <p:txBody>
          <a:bodyPr anchorCtr="0" anchor="ctr" bIns="91425" lIns="91425" rIns="91425" tIns="91425"/>
          <a:lstStyle>
            <a:lvl1pPr indent="0" marL="0" marR="0" rtl="0" algn="l">
              <a:lnSpc>
                <a:spcPct val="85000"/>
              </a:lnSpc>
              <a:spcBef>
                <a:spcPts val="0"/>
              </a:spcBef>
              <a:buClr>
                <a:schemeClr val="dk1"/>
              </a:buClr>
              <a:buFont typeface="Arial"/>
              <a:buNone/>
              <a:defRPr b="0" baseline="0" i="0" sz="3300" u="none" cap="none" strike="noStrike">
                <a:solidFill>
                  <a:schemeClr val="dk1"/>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9" name="Shape 49"/>
          <p:cNvSpPr txBox="1"/>
          <p:nvPr>
            <p:ph idx="1" type="subTitle"/>
          </p:nvPr>
        </p:nvSpPr>
        <p:spPr>
          <a:xfrm>
            <a:off x="0" y="4551798"/>
            <a:ext cx="4541229" cy="947749"/>
          </a:xfrm>
          <a:prstGeom prst="rect">
            <a:avLst/>
          </a:prstGeom>
          <a:noFill/>
          <a:ln>
            <a:noFill/>
          </a:ln>
        </p:spPr>
        <p:txBody>
          <a:bodyPr anchorCtr="0" anchor="t" bIns="91425" lIns="91425" rIns="91425" tIns="91425"/>
          <a:lstStyle>
            <a:lvl1pPr indent="0" marL="0" marR="0" rtl="0" algn="l">
              <a:lnSpc>
                <a:spcPct val="90000"/>
              </a:lnSpc>
              <a:spcBef>
                <a:spcPts val="0"/>
              </a:spcBef>
              <a:spcAft>
                <a:spcPts val="600"/>
              </a:spcAft>
              <a:buClr>
                <a:schemeClr val="accent5"/>
              </a:buClr>
              <a:buFont typeface="Arial"/>
              <a:buNone/>
              <a:defRPr b="0" baseline="0" i="0" sz="2200" u="none" cap="none" strike="noStrike">
                <a:solidFill>
                  <a:schemeClr val="dk1"/>
                </a:solidFill>
                <a:latin typeface="Arial"/>
                <a:ea typeface="Arial"/>
                <a:cs typeface="Arial"/>
                <a:sym typeface="Arial"/>
              </a:defRPr>
            </a:lvl1pPr>
            <a:lvl2pPr indent="-12670" marL="457170" marR="0" rtl="0" algn="ctr">
              <a:lnSpc>
                <a:spcPct val="90000"/>
              </a:lnSpc>
              <a:spcBef>
                <a:spcPts val="0"/>
              </a:spcBef>
              <a:spcAft>
                <a:spcPts val="600"/>
              </a:spcAft>
              <a:buClr>
                <a:schemeClr val="accent3"/>
              </a:buClr>
              <a:buFont typeface="Arial"/>
              <a:buNone/>
              <a:defRPr b="0" baseline="0" i="0" sz="1800" u="none" cap="none" strike="noStrike">
                <a:solidFill>
                  <a:srgbClr val="9A9FA9"/>
                </a:solidFill>
                <a:latin typeface="Arial"/>
                <a:ea typeface="Arial"/>
                <a:cs typeface="Arial"/>
                <a:sym typeface="Arial"/>
              </a:defRPr>
            </a:lvl2pPr>
            <a:lvl3pPr indent="-12641" marL="914341" marR="0" rtl="0" algn="ctr">
              <a:lnSpc>
                <a:spcPct val="90000"/>
              </a:lnSpc>
              <a:spcBef>
                <a:spcPts val="0"/>
              </a:spcBef>
              <a:spcAft>
                <a:spcPts val="600"/>
              </a:spcAft>
              <a:buClr>
                <a:schemeClr val="accent2"/>
              </a:buClr>
              <a:buFont typeface="Arial"/>
              <a:buNone/>
              <a:defRPr b="0" baseline="0" i="0" sz="1600" u="none" cap="none" strike="noStrike">
                <a:solidFill>
                  <a:srgbClr val="9A9FA9"/>
                </a:solidFill>
                <a:latin typeface="Arial"/>
                <a:ea typeface="Arial"/>
                <a:cs typeface="Arial"/>
                <a:sym typeface="Arial"/>
              </a:defRPr>
            </a:lvl3pPr>
            <a:lvl4pPr indent="-12612" marL="1371513" marR="0" rtl="0" algn="ctr">
              <a:lnSpc>
                <a:spcPct val="90000"/>
              </a:lnSpc>
              <a:spcBef>
                <a:spcPts val="0"/>
              </a:spcBef>
              <a:spcAft>
                <a:spcPts val="600"/>
              </a:spcAft>
              <a:buClr>
                <a:schemeClr val="lt2"/>
              </a:buClr>
              <a:buFont typeface="Arial"/>
              <a:buNone/>
              <a:defRPr b="0" baseline="0" i="0" sz="1400" u="none" cap="none" strike="noStrike">
                <a:solidFill>
                  <a:srgbClr val="9A9FA9"/>
                </a:solidFill>
                <a:latin typeface="Arial"/>
                <a:ea typeface="Arial"/>
                <a:cs typeface="Arial"/>
                <a:sym typeface="Arial"/>
              </a:defRPr>
            </a:lvl4pPr>
            <a:lvl5pPr indent="-12583" marL="1828683" marR="0" rtl="0" algn="ctr">
              <a:spcBef>
                <a:spcPts val="0"/>
              </a:spcBef>
              <a:buClr>
                <a:srgbClr val="B1B1B1"/>
              </a:buClr>
              <a:buFont typeface="Arial"/>
              <a:buNone/>
              <a:defRPr b="0" baseline="0" i="0" sz="1700" u="none" cap="none" strike="noStrike">
                <a:solidFill>
                  <a:srgbClr val="9A9FA9"/>
                </a:solidFill>
                <a:latin typeface="Arial"/>
                <a:ea typeface="Arial"/>
                <a:cs typeface="Arial"/>
                <a:sym typeface="Arial"/>
              </a:defRPr>
            </a:lvl5pPr>
            <a:lvl6pPr indent="-12555" marL="2285855" marR="0" rtl="0" algn="ctr">
              <a:spcBef>
                <a:spcPts val="400"/>
              </a:spcBef>
              <a:buClr>
                <a:srgbClr val="9A9FA9"/>
              </a:buClr>
              <a:buFont typeface="Arial"/>
              <a:buNone/>
              <a:defRPr b="0" baseline="0" i="0" sz="2000" u="none" cap="none" strike="noStrike">
                <a:solidFill>
                  <a:srgbClr val="9A9FA9"/>
                </a:solidFill>
                <a:latin typeface="Arial"/>
                <a:ea typeface="Arial"/>
                <a:cs typeface="Arial"/>
                <a:sym typeface="Arial"/>
              </a:defRPr>
            </a:lvl6pPr>
            <a:lvl7pPr indent="-12525" marL="2743026" marR="0" rtl="0" algn="ctr">
              <a:spcBef>
                <a:spcPts val="400"/>
              </a:spcBef>
              <a:buClr>
                <a:srgbClr val="9A9FA9"/>
              </a:buClr>
              <a:buFont typeface="Arial"/>
              <a:buNone/>
              <a:defRPr b="0" baseline="0" i="0" sz="2000" u="none" cap="none" strike="noStrike">
                <a:solidFill>
                  <a:srgbClr val="9A9FA9"/>
                </a:solidFill>
                <a:latin typeface="Arial"/>
                <a:ea typeface="Arial"/>
                <a:cs typeface="Arial"/>
                <a:sym typeface="Arial"/>
              </a:defRPr>
            </a:lvl7pPr>
            <a:lvl8pPr indent="-12498" marL="3200198" marR="0" rtl="0" algn="ctr">
              <a:spcBef>
                <a:spcPts val="400"/>
              </a:spcBef>
              <a:buClr>
                <a:srgbClr val="9A9FA9"/>
              </a:buClr>
              <a:buFont typeface="Arial"/>
              <a:buNone/>
              <a:defRPr b="0" baseline="0" i="0" sz="2000" u="none" cap="none" strike="noStrike">
                <a:solidFill>
                  <a:srgbClr val="9A9FA9"/>
                </a:solidFill>
                <a:latin typeface="Arial"/>
                <a:ea typeface="Arial"/>
                <a:cs typeface="Arial"/>
                <a:sym typeface="Arial"/>
              </a:defRPr>
            </a:lvl8pPr>
            <a:lvl9pPr indent="-12469" marL="3657369" marR="0" rtl="0" algn="ctr">
              <a:spcBef>
                <a:spcPts val="400"/>
              </a:spcBef>
              <a:buClr>
                <a:srgbClr val="9A9FA9"/>
              </a:buClr>
              <a:buFont typeface="Arial"/>
              <a:buNone/>
              <a:defRPr b="0" baseline="0" i="0" sz="2000" u="none" cap="none" strike="noStrike">
                <a:solidFill>
                  <a:srgbClr val="9A9FA9"/>
                </a:solidFill>
                <a:latin typeface="Arial"/>
                <a:ea typeface="Arial"/>
                <a:cs typeface="Arial"/>
                <a:sym typeface="Arial"/>
              </a:defRPr>
            </a:lvl9pPr>
          </a:lstStyle>
          <a:p/>
        </p:txBody>
      </p:sp>
      <p:pic>
        <p:nvPicPr>
          <p:cNvPr id="50" name="Shape 50"/>
          <p:cNvPicPr preferRelativeResize="0"/>
          <p:nvPr/>
        </p:nvPicPr>
        <p:blipFill>
          <a:blip r:embed="rId3">
            <a:alphaModFix/>
          </a:blip>
          <a:stretch>
            <a:fillRect/>
          </a:stretch>
        </p:blipFill>
        <p:spPr>
          <a:xfrm>
            <a:off x="716233" y="653033"/>
            <a:ext cx="3001007" cy="69469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1">
    <p:spTree>
      <p:nvGrpSpPr>
        <p:cNvPr id="323" name="Shape 323"/>
        <p:cNvGrpSpPr/>
        <p:nvPr/>
      </p:nvGrpSpPr>
      <p:grpSpPr>
        <a:xfrm>
          <a:off x="0" y="0"/>
          <a:ext cx="0" cy="0"/>
          <a:chOff x="0" y="0"/>
          <a:chExt cx="0" cy="0"/>
        </a:xfrm>
      </p:grpSpPr>
      <p:grpSp>
        <p:nvGrpSpPr>
          <p:cNvPr id="324" name="Shape 324"/>
          <p:cNvGrpSpPr/>
          <p:nvPr/>
        </p:nvGrpSpPr>
        <p:grpSpPr>
          <a:xfrm>
            <a:off x="5781928" y="3258545"/>
            <a:ext cx="3701554" cy="2118522"/>
            <a:chOff x="5511798" y="3584333"/>
            <a:chExt cx="4818105" cy="2816468"/>
          </a:xfrm>
        </p:grpSpPr>
        <p:grpSp>
          <p:nvGrpSpPr>
            <p:cNvPr id="325" name="Shape 325"/>
            <p:cNvGrpSpPr/>
            <p:nvPr/>
          </p:nvGrpSpPr>
          <p:grpSpPr>
            <a:xfrm>
              <a:off x="5511798" y="3584333"/>
              <a:ext cx="4818105" cy="2816468"/>
              <a:chOff x="-6346821" y="2366959"/>
              <a:chExt cx="5613396" cy="3281360"/>
            </a:xfrm>
          </p:grpSpPr>
          <p:grpSp>
            <p:nvGrpSpPr>
              <p:cNvPr id="326" name="Shape 326"/>
              <p:cNvGrpSpPr/>
              <p:nvPr/>
            </p:nvGrpSpPr>
            <p:grpSpPr>
              <a:xfrm>
                <a:off x="-6032497" y="2416173"/>
                <a:ext cx="4997448" cy="3197222"/>
                <a:chOff x="-3800" y="1522"/>
                <a:chExt cx="3148" cy="2013"/>
              </a:xfrm>
            </p:grpSpPr>
            <p:sp>
              <p:nvSpPr>
                <p:cNvPr id="327" name="Shape 327"/>
                <p:cNvSpPr/>
                <p:nvPr/>
              </p:nvSpPr>
              <p:spPr>
                <a:xfrm>
                  <a:off x="-2017" y="3069"/>
                  <a:ext cx="136" cy="2"/>
                </a:xfrm>
                <a:custGeom>
                  <a:pathLst>
                    <a:path extrusionOk="0" h="1" w="58">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28" name="Shape 328"/>
                <p:cNvSpPr/>
                <p:nvPr/>
              </p:nvSpPr>
              <p:spPr>
                <a:xfrm>
                  <a:off x="-2718" y="2861"/>
                  <a:ext cx="12" cy="1"/>
                </a:xfrm>
                <a:custGeom>
                  <a:pathLst>
                    <a:path extrusionOk="0" h="1" w="5">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29" name="Shape 329"/>
                <p:cNvSpPr/>
                <p:nvPr/>
              </p:nvSpPr>
              <p:spPr>
                <a:xfrm>
                  <a:off x="-2196" y="2222"/>
                  <a:ext cx="1256" cy="2"/>
                </a:xfrm>
                <a:custGeom>
                  <a:pathLst>
                    <a:path extrusionOk="0" h="1" w="53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0" name="Shape 330"/>
                <p:cNvSpPr/>
                <p:nvPr/>
              </p:nvSpPr>
              <p:spPr>
                <a:xfrm>
                  <a:off x="-3754" y="2222"/>
                  <a:ext cx="73" cy="2"/>
                </a:xfrm>
                <a:custGeom>
                  <a:pathLst>
                    <a:path extrusionOk="0" h="1" w="3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1" name="Shape 331"/>
                <p:cNvSpPr/>
                <p:nvPr/>
              </p:nvSpPr>
              <p:spPr>
                <a:xfrm>
                  <a:off x="-2263" y="1680"/>
                  <a:ext cx="1069" cy="1"/>
                </a:xfrm>
                <a:custGeom>
                  <a:pathLst>
                    <a:path extrusionOk="0" h="1" w="452">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2" name="Shape 332"/>
                <p:cNvSpPr/>
                <p:nvPr/>
              </p:nvSpPr>
              <p:spPr>
                <a:xfrm>
                  <a:off x="-3518" y="1680"/>
                  <a:ext cx="529" cy="1"/>
                </a:xfrm>
                <a:custGeom>
                  <a:pathLst>
                    <a:path extrusionOk="0" h="1" w="224">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3" name="Shape 333"/>
                <p:cNvSpPr/>
                <p:nvPr/>
              </p:nvSpPr>
              <p:spPr>
                <a:xfrm>
                  <a:off x="-1231" y="1986"/>
                  <a:ext cx="132" cy="270"/>
                </a:xfrm>
                <a:custGeom>
                  <a:pathLst>
                    <a:path extrusionOk="0" h="114" w="56">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4" name="Shape 334"/>
                <p:cNvSpPr/>
                <p:nvPr/>
              </p:nvSpPr>
              <p:spPr>
                <a:xfrm>
                  <a:off x="-1115" y="2222"/>
                  <a:ext cx="5" cy="2"/>
                </a:xfrm>
                <a:custGeom>
                  <a:pathLst>
                    <a:path extrusionOk="0" h="1" w="2">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5" name="Shape 335"/>
                <p:cNvSpPr/>
                <p:nvPr/>
              </p:nvSpPr>
              <p:spPr>
                <a:xfrm>
                  <a:off x="-1103" y="2259"/>
                  <a:ext cx="170" cy="1017"/>
                </a:xfrm>
                <a:custGeom>
                  <a:pathLst>
                    <a:path extrusionOk="0" h="429" w="72">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6" name="Shape 336"/>
                <p:cNvSpPr/>
                <p:nvPr/>
              </p:nvSpPr>
              <p:spPr>
                <a:xfrm>
                  <a:off x="-981" y="3069"/>
                  <a:ext cx="7" cy="2"/>
                </a:xfrm>
                <a:custGeom>
                  <a:pathLst>
                    <a:path extrusionOk="0" h="1" w="3">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7" name="Shape 337"/>
                <p:cNvSpPr/>
                <p:nvPr/>
              </p:nvSpPr>
              <p:spPr>
                <a:xfrm>
                  <a:off x="-1027" y="2861"/>
                  <a:ext cx="5" cy="1"/>
                </a:xfrm>
                <a:custGeom>
                  <a:pathLst>
                    <a:path extrusionOk="0" h="1" w="2">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8" name="Shape 338"/>
                <p:cNvSpPr/>
                <p:nvPr/>
              </p:nvSpPr>
              <p:spPr>
                <a:xfrm>
                  <a:off x="-1750" y="1523"/>
                  <a:ext cx="843" cy="1829"/>
                </a:xfrm>
                <a:custGeom>
                  <a:pathLst>
                    <a:path extrusionOk="0" h="772" w="356">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39" name="Shape 339"/>
                <p:cNvSpPr/>
                <p:nvPr/>
              </p:nvSpPr>
              <p:spPr>
                <a:xfrm>
                  <a:off x="-1415" y="1754"/>
                  <a:ext cx="9" cy="1"/>
                </a:xfrm>
                <a:custGeom>
                  <a:pathLst>
                    <a:path extrusionOk="0" h="1" w="4">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0" name="Shape 340"/>
                <p:cNvSpPr/>
                <p:nvPr/>
              </p:nvSpPr>
              <p:spPr>
                <a:xfrm>
                  <a:off x="-1498" y="1680"/>
                  <a:ext cx="9" cy="1"/>
                </a:xfrm>
                <a:custGeom>
                  <a:pathLst>
                    <a:path extrusionOk="0" h="1" w="4">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1" name="Shape 341"/>
                <p:cNvSpPr/>
                <p:nvPr/>
              </p:nvSpPr>
              <p:spPr>
                <a:xfrm>
                  <a:off x="-2619" y="2809"/>
                  <a:ext cx="177" cy="1"/>
                </a:xfrm>
                <a:custGeom>
                  <a:pathLst>
                    <a:path extrusionOk="0" h="2" w="178">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2" name="Shape 342"/>
                <p:cNvSpPr/>
                <p:nvPr/>
              </p:nvSpPr>
              <p:spPr>
                <a:xfrm>
                  <a:off x="-2619" y="2809"/>
                  <a:ext cx="177" cy="1"/>
                </a:xfrm>
                <a:custGeom>
                  <a:pathLst>
                    <a:path extrusionOk="0" h="2" w="178">
                      <a:moveTo>
                        <a:pt x="178" y="2"/>
                      </a:moveTo>
                      <a:lnTo>
                        <a:pt x="178" y="0"/>
                      </a:lnTo>
                      <a:moveTo>
                        <a:pt x="0" y="0"/>
                      </a:moveTo>
                      <a:lnTo>
                        <a:pt x="0" y="2"/>
                      </a:lnTo>
                      <a:lnTo>
                        <a:pt x="0" y="2"/>
                      </a:lnTo>
                      <a:lnTo>
                        <a:pt x="0" y="2"/>
                      </a:lnTo>
                      <a:moveTo>
                        <a:pt x="178" y="0"/>
                      </a:moveTo>
                      <a:lnTo>
                        <a:pt x="178" y="0"/>
                      </a:lnTo>
                    </a:path>
                  </a:pathLst>
                </a:custGeom>
                <a:noFill/>
                <a:ln>
                  <a:noFill/>
                </a:ln>
              </p:spPr>
              <p:txBody>
                <a:bodyPr anchorCtr="0" anchor="t" bIns="45700" lIns="91425" rIns="91425" tIns="45700">
                  <a:noAutofit/>
                </a:bodyPr>
                <a:lstStyle/>
                <a:p>
                  <a:pPr>
                    <a:spcBef>
                      <a:spcPts val="0"/>
                    </a:spcBef>
                    <a:buNone/>
                  </a:pPr>
                  <a:r>
                    <a:t/>
                  </a:r>
                  <a:endParaRPr/>
                </a:p>
              </p:txBody>
            </p:sp>
            <p:sp>
              <p:nvSpPr>
                <p:cNvPr id="343" name="Shape 343"/>
                <p:cNvSpPr/>
                <p:nvPr/>
              </p:nvSpPr>
              <p:spPr>
                <a:xfrm>
                  <a:off x="-1032" y="2809"/>
                  <a:ext cx="4" cy="1"/>
                </a:xfrm>
                <a:custGeom>
                  <a:pathLst>
                    <a:path extrusionOk="0" h="2" w="5">
                      <a:moveTo>
                        <a:pt x="5" y="0"/>
                      </a:moveTo>
                      <a:lnTo>
                        <a:pt x="0" y="0"/>
                      </a:lnTo>
                      <a:lnTo>
                        <a:pt x="0" y="2"/>
                      </a:lnTo>
                      <a:lnTo>
                        <a:pt x="5" y="2"/>
                      </a:lnTo>
                      <a:lnTo>
                        <a:pt x="5" y="0"/>
                      </a:lnTo>
                      <a:lnTo>
                        <a:pt x="5"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4" name="Shape 344"/>
                <p:cNvSpPr/>
                <p:nvPr/>
              </p:nvSpPr>
              <p:spPr>
                <a:xfrm>
                  <a:off x="-938" y="3275"/>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5" name="Shape 345"/>
                <p:cNvSpPr/>
                <p:nvPr/>
              </p:nvSpPr>
              <p:spPr>
                <a:xfrm>
                  <a:off x="-2903" y="3354"/>
                  <a:ext cx="287" cy="1"/>
                </a:xfrm>
                <a:custGeom>
                  <a:pathLst>
                    <a:path extrusionOk="0" h="1" w="12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6" name="Shape 346"/>
                <p:cNvSpPr/>
                <p:nvPr/>
              </p:nvSpPr>
              <p:spPr>
                <a:xfrm>
                  <a:off x="-2020" y="3354"/>
                  <a:ext cx="85" cy="1"/>
                </a:xfrm>
                <a:custGeom>
                  <a:pathLst>
                    <a:path extrusionOk="0" h="1" w="36">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7" name="Shape 347"/>
                <p:cNvSpPr/>
                <p:nvPr/>
              </p:nvSpPr>
              <p:spPr>
                <a:xfrm>
                  <a:off x="-911" y="3354"/>
                  <a:ext cx="1" cy="1"/>
                </a:xfrm>
                <a:custGeom>
                  <a:pathLst>
                    <a:path extrusionOk="0" h="1" w="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8" name="Shape 348"/>
                <p:cNvSpPr/>
                <p:nvPr/>
              </p:nvSpPr>
              <p:spPr>
                <a:xfrm>
                  <a:off x="-1048" y="2497"/>
                  <a:ext cx="3"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49" name="Shape 349"/>
                <p:cNvSpPr/>
                <p:nvPr/>
              </p:nvSpPr>
              <p:spPr>
                <a:xfrm>
                  <a:off x="-1103" y="2255"/>
                  <a:ext cx="7" cy="2"/>
                </a:xfrm>
                <a:custGeom>
                  <a:pathLst>
                    <a:path extrusionOk="0" h="1" w="3">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0" name="Shape 350"/>
                <p:cNvSpPr/>
                <p:nvPr/>
              </p:nvSpPr>
              <p:spPr>
                <a:xfrm>
                  <a:off x="-2381" y="1986"/>
                  <a:ext cx="91" cy="270"/>
                </a:xfrm>
                <a:custGeom>
                  <a:pathLst>
                    <a:path extrusionOk="0" h="114" w="39">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1" name="Shape 351"/>
                <p:cNvSpPr/>
                <p:nvPr/>
              </p:nvSpPr>
              <p:spPr>
                <a:xfrm>
                  <a:off x="-2370" y="2222"/>
                  <a:ext cx="1" cy="2"/>
                </a:xfrm>
                <a:custGeom>
                  <a:pathLst>
                    <a:path extrusionOk="0" h="1" w="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2" name="Shape 352"/>
                <p:cNvSpPr/>
                <p:nvPr/>
              </p:nvSpPr>
              <p:spPr>
                <a:xfrm>
                  <a:off x="-2417" y="1522"/>
                  <a:ext cx="415" cy="1054"/>
                </a:xfrm>
                <a:custGeom>
                  <a:pathLst>
                    <a:path extrusionOk="0" h="445" w="176">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3" name="Shape 353"/>
                <p:cNvSpPr/>
                <p:nvPr/>
              </p:nvSpPr>
              <p:spPr>
                <a:xfrm>
                  <a:off x="-2211" y="1754"/>
                  <a:ext cx="7" cy="1"/>
                </a:xfrm>
                <a:custGeom>
                  <a:pathLst>
                    <a:path extrusionOk="0" h="1" w="3">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4" name="Shape 354"/>
                <p:cNvSpPr/>
                <p:nvPr/>
              </p:nvSpPr>
              <p:spPr>
                <a:xfrm>
                  <a:off x="-2417" y="2497"/>
                  <a:ext cx="3"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5" name="Shape 355"/>
                <p:cNvSpPr/>
                <p:nvPr/>
              </p:nvSpPr>
              <p:spPr>
                <a:xfrm>
                  <a:off x="-2381"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6" name="Shape 356"/>
                <p:cNvSpPr/>
                <p:nvPr/>
              </p:nvSpPr>
              <p:spPr>
                <a:xfrm>
                  <a:off x="-2202" y="1986"/>
                  <a:ext cx="53" cy="270"/>
                </a:xfrm>
                <a:custGeom>
                  <a:pathLst>
                    <a:path extrusionOk="0" h="114" w="23">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7" name="Shape 357"/>
                <p:cNvSpPr/>
                <p:nvPr/>
              </p:nvSpPr>
              <p:spPr>
                <a:xfrm>
                  <a:off x="-2196" y="2222"/>
                  <a:ext cx="3" cy="2"/>
                </a:xfrm>
                <a:custGeom>
                  <a:pathLst>
                    <a:path extrusionOk="0" h="1" w="2">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8" name="Shape 358"/>
                <p:cNvSpPr/>
                <p:nvPr/>
              </p:nvSpPr>
              <p:spPr>
                <a:xfrm>
                  <a:off x="-2222" y="2259"/>
                  <a:ext cx="85" cy="1017"/>
                </a:xfrm>
                <a:custGeom>
                  <a:pathLst>
                    <a:path extrusionOk="0" h="429" w="36">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59" name="Shape 359"/>
                <p:cNvSpPr/>
                <p:nvPr/>
              </p:nvSpPr>
              <p:spPr>
                <a:xfrm>
                  <a:off x="-2170" y="3069"/>
                  <a:ext cx="5" cy="2"/>
                </a:xfrm>
                <a:custGeom>
                  <a:pathLst>
                    <a:path extrusionOk="0" h="1" w="2">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0" name="Shape 360"/>
                <p:cNvSpPr/>
                <p:nvPr/>
              </p:nvSpPr>
              <p:spPr>
                <a:xfrm>
                  <a:off x="-2206" y="2861"/>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1" name="Shape 361"/>
                <p:cNvSpPr/>
                <p:nvPr/>
              </p:nvSpPr>
              <p:spPr>
                <a:xfrm>
                  <a:off x="-2152" y="1522"/>
                  <a:ext cx="181" cy="1831"/>
                </a:xfrm>
                <a:custGeom>
                  <a:pathLst>
                    <a:path extrusionOk="0" h="773" w="77">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2" name="Shape 362"/>
                <p:cNvSpPr/>
                <p:nvPr/>
              </p:nvSpPr>
              <p:spPr>
                <a:xfrm>
                  <a:off x="-2103" y="1754"/>
                  <a:ext cx="8" cy="1"/>
                </a:xfrm>
                <a:custGeom>
                  <a:pathLst>
                    <a:path extrusionOk="0" h="1" w="3">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3" name="Shape 363"/>
                <p:cNvSpPr/>
                <p:nvPr/>
              </p:nvSpPr>
              <p:spPr>
                <a:xfrm>
                  <a:off x="-2211" y="2809"/>
                  <a:ext cx="3"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4" name="Shape 364"/>
                <p:cNvSpPr/>
                <p:nvPr/>
              </p:nvSpPr>
              <p:spPr>
                <a:xfrm>
                  <a:off x="-2143" y="3275"/>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5" name="Shape 365"/>
                <p:cNvSpPr/>
                <p:nvPr/>
              </p:nvSpPr>
              <p:spPr>
                <a:xfrm>
                  <a:off x="-2129" y="3356"/>
                  <a:ext cx="12" cy="25"/>
                </a:xfrm>
                <a:custGeom>
                  <a:pathLst>
                    <a:path extrusionOk="0" h="11" w="5">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6" name="Shape 366"/>
                <p:cNvSpPr/>
                <p:nvPr/>
              </p:nvSpPr>
              <p:spPr>
                <a:xfrm>
                  <a:off x="-2129" y="3354"/>
                  <a:ext cx="5" cy="1"/>
                </a:xfrm>
                <a:custGeom>
                  <a:pathLst>
                    <a:path extrusionOk="0" h="1" w="2">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7" name="Shape 367"/>
                <p:cNvSpPr/>
                <p:nvPr/>
              </p:nvSpPr>
              <p:spPr>
                <a:xfrm>
                  <a:off x="-2220"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8" name="Shape 368"/>
                <p:cNvSpPr/>
                <p:nvPr/>
              </p:nvSpPr>
              <p:spPr>
                <a:xfrm>
                  <a:off x="-2202"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69" name="Shape 369"/>
                <p:cNvSpPr/>
                <p:nvPr/>
              </p:nvSpPr>
              <p:spPr>
                <a:xfrm>
                  <a:off x="-2020" y="1986"/>
                  <a:ext cx="25" cy="270"/>
                </a:xfrm>
                <a:custGeom>
                  <a:pathLst>
                    <a:path extrusionOk="0" h="114" w="11">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0" name="Shape 370"/>
                <p:cNvSpPr/>
                <p:nvPr/>
              </p:nvSpPr>
              <p:spPr>
                <a:xfrm>
                  <a:off x="-2017" y="2222"/>
                  <a:ext cx="3"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1" name="Shape 371"/>
                <p:cNvSpPr/>
                <p:nvPr/>
              </p:nvSpPr>
              <p:spPr>
                <a:xfrm>
                  <a:off x="-2029" y="2259"/>
                  <a:ext cx="14" cy="1017"/>
                </a:xfrm>
                <a:custGeom>
                  <a:pathLst>
                    <a:path extrusionOk="0" h="429" w="6">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2" name="Shape 372"/>
                <p:cNvSpPr/>
                <p:nvPr/>
              </p:nvSpPr>
              <p:spPr>
                <a:xfrm>
                  <a:off x="-2021" y="3069"/>
                  <a:ext cx="4" cy="2"/>
                </a:xfrm>
                <a:custGeom>
                  <a:pathLst>
                    <a:path extrusionOk="0" h="3" w="5">
                      <a:moveTo>
                        <a:pt x="5" y="0"/>
                      </a:moveTo>
                      <a:lnTo>
                        <a:pt x="0" y="0"/>
                      </a:lnTo>
                      <a:lnTo>
                        <a:pt x="0" y="3"/>
                      </a:lnTo>
                      <a:lnTo>
                        <a:pt x="5" y="3"/>
                      </a:lnTo>
                      <a:lnTo>
                        <a:pt x="5" y="0"/>
                      </a:lnTo>
                      <a:lnTo>
                        <a:pt x="5"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3" name="Shape 373"/>
                <p:cNvSpPr/>
                <p:nvPr/>
              </p:nvSpPr>
              <p:spPr>
                <a:xfrm>
                  <a:off x="-2027" y="2861"/>
                  <a:ext cx="2" cy="1"/>
                </a:xfrm>
                <a:custGeom>
                  <a:pathLst>
                    <a:path extrusionOk="0" h="1" w="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4" name="Shape 374"/>
                <p:cNvSpPr/>
                <p:nvPr/>
              </p:nvSpPr>
              <p:spPr>
                <a:xfrm>
                  <a:off x="-2023" y="1522"/>
                  <a:ext cx="91" cy="1831"/>
                </a:xfrm>
                <a:custGeom>
                  <a:pathLst>
                    <a:path extrusionOk="0" h="773" w="39">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5" name="Shape 375"/>
                <p:cNvSpPr/>
                <p:nvPr/>
              </p:nvSpPr>
              <p:spPr>
                <a:xfrm>
                  <a:off x="-1984" y="1754"/>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6" name="Shape 376"/>
                <p:cNvSpPr/>
                <p:nvPr/>
              </p:nvSpPr>
              <p:spPr>
                <a:xfrm>
                  <a:off x="-2027" y="2809"/>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7" name="Shape 377"/>
                <p:cNvSpPr/>
                <p:nvPr/>
              </p:nvSpPr>
              <p:spPr>
                <a:xfrm>
                  <a:off x="-2023" y="3275"/>
                  <a:ext cx="3" cy="1"/>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8" name="Shape 378"/>
                <p:cNvSpPr/>
                <p:nvPr/>
              </p:nvSpPr>
              <p:spPr>
                <a:xfrm>
                  <a:off x="-2027" y="3356"/>
                  <a:ext cx="6" cy="35"/>
                </a:xfrm>
                <a:custGeom>
                  <a:pathLst>
                    <a:path extrusionOk="0" h="36" w="7">
                      <a:moveTo>
                        <a:pt x="7" y="0"/>
                      </a:moveTo>
                      <a:lnTo>
                        <a:pt x="3" y="0"/>
                      </a:lnTo>
                      <a:lnTo>
                        <a:pt x="0" y="36"/>
                      </a:lnTo>
                      <a:lnTo>
                        <a:pt x="5" y="36"/>
                      </a:lnTo>
                      <a:lnTo>
                        <a:pt x="7" y="0"/>
                      </a:lnTo>
                      <a:lnTo>
                        <a:pt x="7"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79" name="Shape 379"/>
                <p:cNvSpPr/>
                <p:nvPr/>
              </p:nvSpPr>
              <p:spPr>
                <a:xfrm>
                  <a:off x="-2023" y="3354"/>
                  <a:ext cx="3" cy="1"/>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0" name="Shape 380"/>
                <p:cNvSpPr/>
                <p:nvPr/>
              </p:nvSpPr>
              <p:spPr>
                <a:xfrm>
                  <a:off x="-2027"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1" name="Shape 381"/>
                <p:cNvSpPr/>
                <p:nvPr/>
              </p:nvSpPr>
              <p:spPr>
                <a:xfrm>
                  <a:off x="-2020"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2" name="Shape 382"/>
                <p:cNvSpPr/>
                <p:nvPr/>
              </p:nvSpPr>
              <p:spPr>
                <a:xfrm>
                  <a:off x="-1839" y="1986"/>
                  <a:ext cx="12" cy="270"/>
                </a:xfrm>
                <a:custGeom>
                  <a:pathLst>
                    <a:path extrusionOk="0" h="114" w="5">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3" name="Shape 383"/>
                <p:cNvSpPr/>
                <p:nvPr/>
              </p:nvSpPr>
              <p:spPr>
                <a:xfrm>
                  <a:off x="-1829" y="2222"/>
                  <a:ext cx="1" cy="2"/>
                </a:xfrm>
                <a:custGeom>
                  <a:pathLst>
                    <a:path extrusionOk="0" h="1" w="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4" name="Shape 384"/>
                <p:cNvSpPr/>
                <p:nvPr/>
              </p:nvSpPr>
              <p:spPr>
                <a:xfrm>
                  <a:off x="-1911" y="2259"/>
                  <a:ext cx="82" cy="1017"/>
                </a:xfrm>
                <a:custGeom>
                  <a:pathLst>
                    <a:path extrusionOk="0" h="429" w="35">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5" name="Shape 385"/>
                <p:cNvSpPr/>
                <p:nvPr/>
              </p:nvSpPr>
              <p:spPr>
                <a:xfrm>
                  <a:off x="-1879" y="3069"/>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6" name="Shape 386"/>
                <p:cNvSpPr/>
                <p:nvPr/>
              </p:nvSpPr>
              <p:spPr>
                <a:xfrm>
                  <a:off x="-1935" y="1522"/>
                  <a:ext cx="100" cy="1831"/>
                </a:xfrm>
                <a:custGeom>
                  <a:pathLst>
                    <a:path extrusionOk="0" h="773" w="42">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7" name="Shape 387"/>
                <p:cNvSpPr/>
                <p:nvPr/>
              </p:nvSpPr>
              <p:spPr>
                <a:xfrm>
                  <a:off x="-1859" y="1754"/>
                  <a:ext cx="5" cy="1"/>
                </a:xfrm>
                <a:custGeom>
                  <a:pathLst>
                    <a:path extrusionOk="0" h="1" w="2">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8" name="Shape 388"/>
                <p:cNvSpPr/>
                <p:nvPr/>
              </p:nvSpPr>
              <p:spPr>
                <a:xfrm>
                  <a:off x="-1868" y="1680"/>
                  <a:ext cx="3" cy="1"/>
                </a:xfrm>
                <a:custGeom>
                  <a:pathLst>
                    <a:path extrusionOk="0" h="1" w="2">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89" name="Shape 389"/>
                <p:cNvSpPr/>
                <p:nvPr/>
              </p:nvSpPr>
              <p:spPr>
                <a:xfrm>
                  <a:off x="-1842" y="2809"/>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0" name="Shape 390"/>
                <p:cNvSpPr/>
                <p:nvPr/>
              </p:nvSpPr>
              <p:spPr>
                <a:xfrm>
                  <a:off x="-1911" y="3275"/>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1" name="Shape 391"/>
                <p:cNvSpPr/>
                <p:nvPr/>
              </p:nvSpPr>
              <p:spPr>
                <a:xfrm>
                  <a:off x="-1945" y="3354"/>
                  <a:ext cx="15" cy="37"/>
                </a:xfrm>
                <a:custGeom>
                  <a:pathLst>
                    <a:path extrusionOk="0" h="16" w="7">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2" name="Shape 392"/>
                <p:cNvSpPr/>
                <p:nvPr/>
              </p:nvSpPr>
              <p:spPr>
                <a:xfrm>
                  <a:off x="-1935" y="3354"/>
                  <a:ext cx="8" cy="1"/>
                </a:xfrm>
                <a:custGeom>
                  <a:pathLst>
                    <a:path extrusionOk="0" h="1" w="3">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3" name="Shape 393"/>
                <p:cNvSpPr/>
                <p:nvPr/>
              </p:nvSpPr>
              <p:spPr>
                <a:xfrm>
                  <a:off x="-1832"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4" name="Shape 394"/>
                <p:cNvSpPr/>
                <p:nvPr/>
              </p:nvSpPr>
              <p:spPr>
                <a:xfrm>
                  <a:off x="-1832"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5" name="Shape 395"/>
                <p:cNvSpPr/>
                <p:nvPr/>
              </p:nvSpPr>
              <p:spPr>
                <a:xfrm>
                  <a:off x="-1664" y="1682"/>
                  <a:ext cx="237" cy="864"/>
                </a:xfrm>
                <a:custGeom>
                  <a:pathLst>
                    <a:path extrusionOk="0" h="365" w="100">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6" name="Shape 396"/>
                <p:cNvSpPr/>
                <p:nvPr/>
              </p:nvSpPr>
              <p:spPr>
                <a:xfrm>
                  <a:off x="-1614" y="1754"/>
                  <a:ext cx="5" cy="1"/>
                </a:xfrm>
                <a:custGeom>
                  <a:pathLst>
                    <a:path extrusionOk="0" h="1" w="2">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7" name="Shape 397"/>
                <p:cNvSpPr/>
                <p:nvPr/>
              </p:nvSpPr>
              <p:spPr>
                <a:xfrm>
                  <a:off x="-1667" y="1680"/>
                  <a:ext cx="5" cy="1"/>
                </a:xfrm>
                <a:custGeom>
                  <a:pathLst>
                    <a:path extrusionOk="0" h="1" w="2">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8" name="Shape 398"/>
                <p:cNvSpPr/>
                <p:nvPr/>
              </p:nvSpPr>
              <p:spPr>
                <a:xfrm>
                  <a:off x="-1430" y="2497"/>
                  <a:ext cx="1" cy="2"/>
                </a:xfrm>
                <a:custGeom>
                  <a:pathLst>
                    <a:path extrusionOk="0" h="1" w="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399" name="Shape 399"/>
                <p:cNvSpPr/>
                <p:nvPr/>
              </p:nvSpPr>
              <p:spPr>
                <a:xfrm>
                  <a:off x="-1459" y="2255"/>
                  <a:ext cx="2" cy="2"/>
                </a:xfrm>
                <a:custGeom>
                  <a:pathLst>
                    <a:path extrusionOk="0" h="1" w="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0" name="Shape 400"/>
                <p:cNvSpPr/>
                <p:nvPr/>
              </p:nvSpPr>
              <p:spPr>
                <a:xfrm>
                  <a:off x="-1376" y="1986"/>
                  <a:ext cx="98" cy="270"/>
                </a:xfrm>
                <a:custGeom>
                  <a:pathLst>
                    <a:path extrusionOk="0" h="114" w="42">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1" name="Shape 401"/>
                <p:cNvSpPr/>
                <p:nvPr/>
              </p:nvSpPr>
              <p:spPr>
                <a:xfrm>
                  <a:off x="-1288" y="2222"/>
                  <a:ext cx="3"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2" name="Shape 402"/>
                <p:cNvSpPr/>
                <p:nvPr/>
              </p:nvSpPr>
              <p:spPr>
                <a:xfrm>
                  <a:off x="-1281" y="2259"/>
                  <a:ext cx="231" cy="1017"/>
                </a:xfrm>
                <a:custGeom>
                  <a:pathLst>
                    <a:path extrusionOk="0" h="429" w="98">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3" name="Shape 403"/>
                <p:cNvSpPr/>
                <p:nvPr/>
              </p:nvSpPr>
              <p:spPr>
                <a:xfrm>
                  <a:off x="-1119" y="3069"/>
                  <a:ext cx="3" cy="2"/>
                </a:xfrm>
                <a:custGeom>
                  <a:pathLst>
                    <a:path extrusionOk="0" h="1" w="2">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4" name="Shape 404"/>
                <p:cNvSpPr/>
                <p:nvPr/>
              </p:nvSpPr>
              <p:spPr>
                <a:xfrm>
                  <a:off x="-1196" y="2861"/>
                  <a:ext cx="7" cy="1"/>
                </a:xfrm>
                <a:custGeom>
                  <a:pathLst>
                    <a:path extrusionOk="0" h="1" w="3">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5" name="Shape 405"/>
                <p:cNvSpPr/>
                <p:nvPr/>
              </p:nvSpPr>
              <p:spPr>
                <a:xfrm>
                  <a:off x="-1773" y="1523"/>
                  <a:ext cx="765" cy="1829"/>
                </a:xfrm>
                <a:custGeom>
                  <a:pathLst>
                    <a:path extrusionOk="0" h="772" w="323">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6" name="Shape 406"/>
                <p:cNvSpPr/>
                <p:nvPr/>
              </p:nvSpPr>
              <p:spPr>
                <a:xfrm>
                  <a:off x="-1519" y="1754"/>
                  <a:ext cx="9" cy="1"/>
                </a:xfrm>
                <a:custGeom>
                  <a:pathLst>
                    <a:path extrusionOk="0" h="1" w="4">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7" name="Shape 407"/>
                <p:cNvSpPr/>
                <p:nvPr/>
              </p:nvSpPr>
              <p:spPr>
                <a:xfrm>
                  <a:off x="-1575" y="1682"/>
                  <a:ext cx="0" cy="0"/>
                </a:xfrm>
                <a:prstGeom prst="rect">
                  <a:avLst/>
                </a:pr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8" name="Shape 408"/>
                <p:cNvSpPr/>
                <p:nvPr/>
              </p:nvSpPr>
              <p:spPr>
                <a:xfrm>
                  <a:off x="-1210" y="2809"/>
                  <a:ext cx="3"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09" name="Shape 409"/>
                <p:cNvSpPr/>
                <p:nvPr/>
              </p:nvSpPr>
              <p:spPr>
                <a:xfrm>
                  <a:off x="-1056" y="3275"/>
                  <a:ext cx="7" cy="1"/>
                </a:xfrm>
                <a:custGeom>
                  <a:pathLst>
                    <a:path extrusionOk="0" h="1" w="3">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0" name="Shape 410"/>
                <p:cNvSpPr/>
                <p:nvPr/>
              </p:nvSpPr>
              <p:spPr>
                <a:xfrm>
                  <a:off x="-1014" y="3356"/>
                  <a:ext cx="21" cy="30"/>
                </a:xfrm>
                <a:custGeom>
                  <a:pathLst>
                    <a:path extrusionOk="0" h="13" w="9">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1" name="Shape 411"/>
                <p:cNvSpPr/>
                <p:nvPr/>
              </p:nvSpPr>
              <p:spPr>
                <a:xfrm>
                  <a:off x="-1014" y="3354"/>
                  <a:ext cx="7" cy="1"/>
                </a:xfrm>
                <a:custGeom>
                  <a:pathLst>
                    <a:path extrusionOk="0" h="1" w="3">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2" name="Shape 412"/>
                <p:cNvSpPr/>
                <p:nvPr/>
              </p:nvSpPr>
              <p:spPr>
                <a:xfrm>
                  <a:off x="-1246" y="2497"/>
                  <a:ext cx="4" cy="2"/>
                </a:xfrm>
                <a:custGeom>
                  <a:pathLst>
                    <a:path extrusionOk="0" h="3" w="5">
                      <a:moveTo>
                        <a:pt x="5" y="0"/>
                      </a:moveTo>
                      <a:lnTo>
                        <a:pt x="0" y="0"/>
                      </a:lnTo>
                      <a:lnTo>
                        <a:pt x="0" y="3"/>
                      </a:lnTo>
                      <a:lnTo>
                        <a:pt x="5" y="3"/>
                      </a:lnTo>
                      <a:lnTo>
                        <a:pt x="5" y="0"/>
                      </a:lnTo>
                      <a:lnTo>
                        <a:pt x="5"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3" name="Shape 413"/>
                <p:cNvSpPr/>
                <p:nvPr/>
              </p:nvSpPr>
              <p:spPr>
                <a:xfrm>
                  <a:off x="-1281" y="2255"/>
                  <a:ext cx="3"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4" name="Shape 414"/>
                <p:cNvSpPr/>
                <p:nvPr/>
              </p:nvSpPr>
              <p:spPr>
                <a:xfrm>
                  <a:off x="-1636" y="1523"/>
                  <a:ext cx="819" cy="458"/>
                </a:xfrm>
                <a:custGeom>
                  <a:pathLst>
                    <a:path extrusionOk="0" h="193" w="346">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5" name="Shape 415"/>
                <p:cNvSpPr/>
                <p:nvPr/>
              </p:nvSpPr>
              <p:spPr>
                <a:xfrm>
                  <a:off x="-1071" y="1754"/>
                  <a:ext cx="10" cy="1"/>
                </a:xfrm>
                <a:custGeom>
                  <a:pathLst>
                    <a:path extrusionOk="0" h="1" w="4">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6" name="Shape 416"/>
                <p:cNvSpPr/>
                <p:nvPr/>
              </p:nvSpPr>
              <p:spPr>
                <a:xfrm>
                  <a:off x="-1206" y="1680"/>
                  <a:ext cx="10" cy="1"/>
                </a:xfrm>
                <a:custGeom>
                  <a:pathLst>
                    <a:path extrusionOk="0" h="1" w="4">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7" name="Shape 417"/>
                <p:cNvSpPr/>
                <p:nvPr/>
              </p:nvSpPr>
              <p:spPr>
                <a:xfrm>
                  <a:off x="-955" y="1986"/>
                  <a:ext cx="216" cy="270"/>
                </a:xfrm>
                <a:custGeom>
                  <a:pathLst>
                    <a:path extrusionOk="0" h="114" w="91">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8" name="Shape 418"/>
                <p:cNvSpPr/>
                <p:nvPr/>
              </p:nvSpPr>
              <p:spPr>
                <a:xfrm>
                  <a:off x="-761" y="2222"/>
                  <a:ext cx="2" cy="2"/>
                </a:xfrm>
                <a:custGeom>
                  <a:pathLst>
                    <a:path extrusionOk="0" h="1" w="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19" name="Shape 419"/>
                <p:cNvSpPr/>
                <p:nvPr/>
              </p:nvSpPr>
              <p:spPr>
                <a:xfrm>
                  <a:off x="-742" y="2259"/>
                  <a:ext cx="90" cy="1017"/>
                </a:xfrm>
                <a:custGeom>
                  <a:pathLst>
                    <a:path extrusionOk="0" h="429" w="38">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0" name="Shape 420"/>
                <p:cNvSpPr/>
                <p:nvPr/>
              </p:nvSpPr>
              <p:spPr>
                <a:xfrm>
                  <a:off x="-684" y="3069"/>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1" name="Shape 421"/>
                <p:cNvSpPr/>
                <p:nvPr/>
              </p:nvSpPr>
              <p:spPr>
                <a:xfrm>
                  <a:off x="-659" y="2861"/>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2" name="Shape 422"/>
                <p:cNvSpPr/>
                <p:nvPr/>
              </p:nvSpPr>
              <p:spPr>
                <a:xfrm>
                  <a:off x="-1680" y="1523"/>
                  <a:ext cx="989" cy="1874"/>
                </a:xfrm>
                <a:custGeom>
                  <a:pathLst>
                    <a:path extrusionOk="0" h="791" w="418">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3" name="Shape 423"/>
                <p:cNvSpPr/>
                <p:nvPr/>
              </p:nvSpPr>
              <p:spPr>
                <a:xfrm>
                  <a:off x="-1184" y="1754"/>
                  <a:ext cx="12" cy="1"/>
                </a:xfrm>
                <a:custGeom>
                  <a:pathLst>
                    <a:path extrusionOk="0" h="1" w="5">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4" name="Shape 424"/>
                <p:cNvSpPr/>
                <p:nvPr/>
              </p:nvSpPr>
              <p:spPr>
                <a:xfrm>
                  <a:off x="-1297" y="1680"/>
                  <a:ext cx="7" cy="1"/>
                </a:xfrm>
                <a:custGeom>
                  <a:pathLst>
                    <a:path extrusionOk="0" h="1" w="3">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5" name="Shape 425"/>
                <p:cNvSpPr/>
                <p:nvPr/>
              </p:nvSpPr>
              <p:spPr>
                <a:xfrm>
                  <a:off x="-655" y="2809"/>
                  <a:ext cx="3"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6" name="Shape 426"/>
                <p:cNvSpPr/>
                <p:nvPr/>
              </p:nvSpPr>
              <p:spPr>
                <a:xfrm>
                  <a:off x="-696" y="3275"/>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7" name="Shape 427"/>
                <p:cNvSpPr/>
                <p:nvPr/>
              </p:nvSpPr>
              <p:spPr>
                <a:xfrm>
                  <a:off x="-711" y="3354"/>
                  <a:ext cx="2" cy="1"/>
                </a:xfrm>
                <a:custGeom>
                  <a:pathLst>
                    <a:path extrusionOk="0" h="1" w="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8" name="Shape 428"/>
                <p:cNvSpPr/>
                <p:nvPr/>
              </p:nvSpPr>
              <p:spPr>
                <a:xfrm>
                  <a:off x="-663"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29" name="Shape 429"/>
                <p:cNvSpPr/>
                <p:nvPr/>
              </p:nvSpPr>
              <p:spPr>
                <a:xfrm>
                  <a:off x="-744" y="2255"/>
                  <a:ext cx="7" cy="2"/>
                </a:xfrm>
                <a:custGeom>
                  <a:pathLst>
                    <a:path extrusionOk="0" h="1" w="3">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0" name="Shape 430"/>
                <p:cNvSpPr/>
                <p:nvPr/>
              </p:nvSpPr>
              <p:spPr>
                <a:xfrm>
                  <a:off x="-1098" y="1986"/>
                  <a:ext cx="180" cy="270"/>
                </a:xfrm>
                <a:custGeom>
                  <a:pathLst>
                    <a:path extrusionOk="0" h="114" w="76">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1" name="Shape 431"/>
                <p:cNvSpPr/>
                <p:nvPr/>
              </p:nvSpPr>
              <p:spPr>
                <a:xfrm>
                  <a:off x="-943" y="2222"/>
                  <a:ext cx="7" cy="2"/>
                </a:xfrm>
                <a:custGeom>
                  <a:pathLst>
                    <a:path extrusionOk="0" h="1" w="3">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2" name="Shape 432"/>
                <p:cNvSpPr/>
                <p:nvPr/>
              </p:nvSpPr>
              <p:spPr>
                <a:xfrm>
                  <a:off x="-923" y="2259"/>
                  <a:ext cx="108" cy="1017"/>
                </a:xfrm>
                <a:custGeom>
                  <a:pathLst>
                    <a:path extrusionOk="0" h="429" w="46">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3" name="Shape 433"/>
                <p:cNvSpPr/>
                <p:nvPr/>
              </p:nvSpPr>
              <p:spPr>
                <a:xfrm>
                  <a:off x="-835" y="3069"/>
                  <a:ext cx="3"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4" name="Shape 434"/>
                <p:cNvSpPr/>
                <p:nvPr/>
              </p:nvSpPr>
              <p:spPr>
                <a:xfrm>
                  <a:off x="-1712" y="1523"/>
                  <a:ext cx="906" cy="1831"/>
                </a:xfrm>
                <a:custGeom>
                  <a:pathLst>
                    <a:path extrusionOk="0" h="773" w="38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5" name="Shape 435"/>
                <p:cNvSpPr/>
                <p:nvPr/>
              </p:nvSpPr>
              <p:spPr>
                <a:xfrm>
                  <a:off x="-1297" y="1754"/>
                  <a:ext cx="10" cy="1"/>
                </a:xfrm>
                <a:custGeom>
                  <a:pathLst>
                    <a:path extrusionOk="0" h="1" w="4">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6" name="Shape 436"/>
                <p:cNvSpPr/>
                <p:nvPr/>
              </p:nvSpPr>
              <p:spPr>
                <a:xfrm>
                  <a:off x="-843" y="2809"/>
                  <a:ext cx="3"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7" name="Shape 437"/>
                <p:cNvSpPr/>
                <p:nvPr/>
              </p:nvSpPr>
              <p:spPr>
                <a:xfrm>
                  <a:off x="-819" y="3275"/>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8" name="Shape 438"/>
                <p:cNvSpPr/>
                <p:nvPr/>
              </p:nvSpPr>
              <p:spPr>
                <a:xfrm>
                  <a:off x="-810" y="3354"/>
                  <a:ext cx="3" cy="1"/>
                </a:xfrm>
                <a:custGeom>
                  <a:pathLst>
                    <a:path extrusionOk="0" h="1" w="2">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39" name="Shape 439"/>
                <p:cNvSpPr/>
                <p:nvPr/>
              </p:nvSpPr>
              <p:spPr>
                <a:xfrm>
                  <a:off x="-857"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0" name="Shape 440"/>
                <p:cNvSpPr/>
                <p:nvPr/>
              </p:nvSpPr>
              <p:spPr>
                <a:xfrm>
                  <a:off x="-923" y="2255"/>
                  <a:ext cx="7" cy="2"/>
                </a:xfrm>
                <a:custGeom>
                  <a:pathLst>
                    <a:path extrusionOk="0" h="1" w="3">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1" name="Shape 441"/>
                <p:cNvSpPr/>
                <p:nvPr/>
              </p:nvSpPr>
              <p:spPr>
                <a:xfrm>
                  <a:off x="-2698" y="2451"/>
                  <a:ext cx="106" cy="824"/>
                </a:xfrm>
                <a:custGeom>
                  <a:pathLst>
                    <a:path extrusionOk="0" h="348" w="45">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2" name="Shape 442"/>
                <p:cNvSpPr/>
                <p:nvPr/>
              </p:nvSpPr>
              <p:spPr>
                <a:xfrm>
                  <a:off x="-2665" y="3069"/>
                  <a:ext cx="7" cy="2"/>
                </a:xfrm>
                <a:custGeom>
                  <a:pathLst>
                    <a:path extrusionOk="0" h="1" w="3">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3" name="Shape 443"/>
                <p:cNvSpPr/>
                <p:nvPr/>
              </p:nvSpPr>
              <p:spPr>
                <a:xfrm>
                  <a:off x="-2795" y="3277"/>
                  <a:ext cx="101" cy="258"/>
                </a:xfrm>
                <a:custGeom>
                  <a:pathLst>
                    <a:path extrusionOk="0" h="109" w="43">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4" name="Shape 444"/>
                <p:cNvSpPr/>
                <p:nvPr/>
              </p:nvSpPr>
              <p:spPr>
                <a:xfrm>
                  <a:off x="-2622" y="2809"/>
                  <a:ext cx="3" cy="1"/>
                </a:xfrm>
                <a:custGeom>
                  <a:pathLst>
                    <a:path extrusionOk="0" h="1" w="2">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5" name="Shape 445"/>
                <p:cNvSpPr/>
                <p:nvPr/>
              </p:nvSpPr>
              <p:spPr>
                <a:xfrm>
                  <a:off x="-2701" y="3275"/>
                  <a:ext cx="7" cy="1"/>
                </a:xfrm>
                <a:custGeom>
                  <a:pathLst>
                    <a:path extrusionOk="0" h="1" w="3">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6" name="Shape 446"/>
                <p:cNvSpPr/>
                <p:nvPr/>
              </p:nvSpPr>
              <p:spPr>
                <a:xfrm>
                  <a:off x="-2718" y="3354"/>
                  <a:ext cx="1" cy="1"/>
                </a:xfrm>
                <a:custGeom>
                  <a:pathLst>
                    <a:path extrusionOk="0" h="1" w="1">
                      <a:moveTo>
                        <a:pt x="1" y="0"/>
                      </a:moveTo>
                      <a:cubicBezTo>
                        <a:pt x="0" y="0"/>
                        <a:pt x="0" y="0"/>
                        <a:pt x="0" y="0"/>
                      </a:cubicBezTo>
                      <a:cubicBezTo>
                        <a:pt x="0" y="1"/>
                        <a:pt x="0" y="1"/>
                        <a:pt x="0" y="1"/>
                      </a:cubicBezTo>
                      <a:cubicBezTo>
                        <a:pt x="0" y="1"/>
                        <a:pt x="1" y="1"/>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7" name="Shape 447"/>
                <p:cNvSpPr/>
                <p:nvPr/>
              </p:nvSpPr>
              <p:spPr>
                <a:xfrm>
                  <a:off x="-2602"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8" name="Shape 448"/>
                <p:cNvSpPr/>
                <p:nvPr/>
              </p:nvSpPr>
              <p:spPr>
                <a:xfrm>
                  <a:off x="-3768" y="1986"/>
                  <a:ext cx="118" cy="270"/>
                </a:xfrm>
                <a:custGeom>
                  <a:pathLst>
                    <a:path extrusionOk="0" h="114" w="50">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49" name="Shape 449"/>
                <p:cNvSpPr/>
                <p:nvPr/>
              </p:nvSpPr>
              <p:spPr>
                <a:xfrm>
                  <a:off x="-3759" y="2222"/>
                  <a:ext cx="3"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0" name="Shape 450"/>
                <p:cNvSpPr/>
                <p:nvPr/>
              </p:nvSpPr>
              <p:spPr>
                <a:xfrm>
                  <a:off x="-3654" y="1522"/>
                  <a:ext cx="328" cy="462"/>
                </a:xfrm>
                <a:custGeom>
                  <a:pathLst>
                    <a:path extrusionOk="0" h="195" w="139">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1" name="Shape 451"/>
                <p:cNvSpPr/>
                <p:nvPr/>
              </p:nvSpPr>
              <p:spPr>
                <a:xfrm>
                  <a:off x="-3565" y="1754"/>
                  <a:ext cx="7" cy="1"/>
                </a:xfrm>
                <a:custGeom>
                  <a:pathLst>
                    <a:path extrusionOk="0" h="1" w="3">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2" name="Shape 452"/>
                <p:cNvSpPr/>
                <p:nvPr/>
              </p:nvSpPr>
              <p:spPr>
                <a:xfrm>
                  <a:off x="-3513" y="1680"/>
                  <a:ext cx="7" cy="1"/>
                </a:xfrm>
                <a:custGeom>
                  <a:pathLst>
                    <a:path extrusionOk="0" h="1" w="3">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3" name="Shape 453"/>
                <p:cNvSpPr/>
                <p:nvPr/>
              </p:nvSpPr>
              <p:spPr>
                <a:xfrm>
                  <a:off x="-3800" y="2259"/>
                  <a:ext cx="36" cy="1017"/>
                </a:xfrm>
                <a:custGeom>
                  <a:pathLst>
                    <a:path extrusionOk="0" h="429" w="15">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4" name="Shape 454"/>
                <p:cNvSpPr/>
                <p:nvPr/>
              </p:nvSpPr>
              <p:spPr>
                <a:xfrm>
                  <a:off x="-3795" y="3069"/>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5" name="Shape 455"/>
                <p:cNvSpPr/>
                <p:nvPr/>
              </p:nvSpPr>
              <p:spPr>
                <a:xfrm>
                  <a:off x="-3797" y="2861"/>
                  <a:ext cx="3" cy="1"/>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6" name="Shape 456"/>
                <p:cNvSpPr/>
                <p:nvPr/>
              </p:nvSpPr>
              <p:spPr>
                <a:xfrm>
                  <a:off x="-3793" y="3277"/>
                  <a:ext cx="15" cy="243"/>
                </a:xfrm>
                <a:custGeom>
                  <a:pathLst>
                    <a:path extrusionOk="0" h="103" w="6">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7" name="Shape 457"/>
                <p:cNvSpPr/>
                <p:nvPr/>
              </p:nvSpPr>
              <p:spPr>
                <a:xfrm>
                  <a:off x="-3797" y="2809"/>
                  <a:ext cx="3" cy="1"/>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8" name="Shape 458"/>
                <p:cNvSpPr/>
                <p:nvPr/>
              </p:nvSpPr>
              <p:spPr>
                <a:xfrm>
                  <a:off x="-3793" y="3275"/>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59" name="Shape 459"/>
                <p:cNvSpPr/>
                <p:nvPr/>
              </p:nvSpPr>
              <p:spPr>
                <a:xfrm>
                  <a:off x="-3800"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0" name="Shape 460"/>
                <p:cNvSpPr/>
                <p:nvPr/>
              </p:nvSpPr>
              <p:spPr>
                <a:xfrm>
                  <a:off x="-3768" y="2255"/>
                  <a:ext cx="7" cy="2"/>
                </a:xfrm>
                <a:custGeom>
                  <a:pathLst>
                    <a:path extrusionOk="0" h="1" w="3">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1" name="Shape 461"/>
                <p:cNvSpPr/>
                <p:nvPr/>
              </p:nvSpPr>
              <p:spPr>
                <a:xfrm>
                  <a:off x="-3668" y="1986"/>
                  <a:ext cx="167" cy="1289"/>
                </a:xfrm>
                <a:custGeom>
                  <a:pathLst>
                    <a:path extrusionOk="0" h="544" w="71">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2" name="Shape 462"/>
                <p:cNvSpPr/>
                <p:nvPr/>
              </p:nvSpPr>
              <p:spPr>
                <a:xfrm>
                  <a:off x="-3640" y="3069"/>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3" name="Shape 463"/>
                <p:cNvSpPr/>
                <p:nvPr/>
              </p:nvSpPr>
              <p:spPr>
                <a:xfrm>
                  <a:off x="-3713" y="1522"/>
                  <a:ext cx="435" cy="1912"/>
                </a:xfrm>
                <a:custGeom>
                  <a:pathLst>
                    <a:path extrusionOk="0" h="807" w="184">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4" name="Shape 464"/>
                <p:cNvSpPr/>
                <p:nvPr/>
              </p:nvSpPr>
              <p:spPr>
                <a:xfrm>
                  <a:off x="-3440" y="1754"/>
                  <a:ext cx="7" cy="1"/>
                </a:xfrm>
                <a:custGeom>
                  <a:pathLst>
                    <a:path extrusionOk="0" h="1" w="3">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5" name="Shape 465"/>
                <p:cNvSpPr/>
                <p:nvPr/>
              </p:nvSpPr>
              <p:spPr>
                <a:xfrm>
                  <a:off x="-3608" y="2809"/>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6" name="Shape 466"/>
                <p:cNvSpPr/>
                <p:nvPr/>
              </p:nvSpPr>
              <p:spPr>
                <a:xfrm>
                  <a:off x="-3672" y="3275"/>
                  <a:ext cx="7" cy="1"/>
                </a:xfrm>
                <a:custGeom>
                  <a:pathLst>
                    <a:path extrusionOk="0" h="1" w="3">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7" name="Shape 467"/>
                <p:cNvSpPr/>
                <p:nvPr/>
              </p:nvSpPr>
              <p:spPr>
                <a:xfrm>
                  <a:off x="-3606"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8" name="Shape 468"/>
                <p:cNvSpPr/>
                <p:nvPr/>
              </p:nvSpPr>
              <p:spPr>
                <a:xfrm>
                  <a:off x="-3581"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69" name="Shape 469"/>
                <p:cNvSpPr/>
                <p:nvPr/>
              </p:nvSpPr>
              <p:spPr>
                <a:xfrm>
                  <a:off x="-3395" y="1986"/>
                  <a:ext cx="45" cy="270"/>
                </a:xfrm>
                <a:custGeom>
                  <a:pathLst>
                    <a:path extrusionOk="0" h="114" w="19">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0" name="Shape 470"/>
                <p:cNvSpPr/>
                <p:nvPr/>
              </p:nvSpPr>
              <p:spPr>
                <a:xfrm>
                  <a:off x="-3393" y="2222"/>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1" name="Shape 471"/>
                <p:cNvSpPr/>
                <p:nvPr/>
              </p:nvSpPr>
              <p:spPr>
                <a:xfrm>
                  <a:off x="-3354" y="1522"/>
                  <a:ext cx="119" cy="462"/>
                </a:xfrm>
                <a:custGeom>
                  <a:pathLst>
                    <a:path extrusionOk="0" h="195" w="50">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2" name="Shape 472"/>
                <p:cNvSpPr/>
                <p:nvPr/>
              </p:nvSpPr>
              <p:spPr>
                <a:xfrm>
                  <a:off x="-3333" y="1754"/>
                  <a:ext cx="7" cy="1"/>
                </a:xfrm>
                <a:custGeom>
                  <a:pathLst>
                    <a:path extrusionOk="0" h="1" w="3">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3" name="Shape 473"/>
                <p:cNvSpPr/>
                <p:nvPr/>
              </p:nvSpPr>
              <p:spPr>
                <a:xfrm>
                  <a:off x="-3313" y="1680"/>
                  <a:ext cx="3" cy="1"/>
                </a:xfrm>
                <a:custGeom>
                  <a:pathLst>
                    <a:path extrusionOk="0" h="1" w="2">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4" name="Shape 474"/>
                <p:cNvSpPr/>
                <p:nvPr/>
              </p:nvSpPr>
              <p:spPr>
                <a:xfrm>
                  <a:off x="-3556" y="2259"/>
                  <a:ext cx="165" cy="1017"/>
                </a:xfrm>
                <a:custGeom>
                  <a:pathLst>
                    <a:path extrusionOk="0" h="429" w="70">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5" name="Shape 475"/>
                <p:cNvSpPr/>
                <p:nvPr/>
              </p:nvSpPr>
              <p:spPr>
                <a:xfrm>
                  <a:off x="-3493" y="3069"/>
                  <a:ext cx="3"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6" name="Shape 476"/>
                <p:cNvSpPr/>
                <p:nvPr/>
              </p:nvSpPr>
              <p:spPr>
                <a:xfrm>
                  <a:off x="-3433" y="2861"/>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7" name="Shape 477"/>
                <p:cNvSpPr/>
                <p:nvPr/>
              </p:nvSpPr>
              <p:spPr>
                <a:xfrm>
                  <a:off x="-3629" y="3277"/>
                  <a:ext cx="75" cy="154"/>
                </a:xfrm>
                <a:custGeom>
                  <a:pathLst>
                    <a:path extrusionOk="0" h="65" w="32">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8" name="Shape 478"/>
                <p:cNvSpPr/>
                <p:nvPr/>
              </p:nvSpPr>
              <p:spPr>
                <a:xfrm>
                  <a:off x="-3420" y="2809"/>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79" name="Shape 479"/>
                <p:cNvSpPr/>
                <p:nvPr/>
              </p:nvSpPr>
              <p:spPr>
                <a:xfrm>
                  <a:off x="-3558" y="3275"/>
                  <a:ext cx="7" cy="1"/>
                </a:xfrm>
                <a:custGeom>
                  <a:pathLst>
                    <a:path extrusionOk="0" h="1" w="3">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0" name="Shape 480"/>
                <p:cNvSpPr/>
                <p:nvPr/>
              </p:nvSpPr>
              <p:spPr>
                <a:xfrm>
                  <a:off x="-3400"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1" name="Shape 481"/>
                <p:cNvSpPr/>
                <p:nvPr/>
              </p:nvSpPr>
              <p:spPr>
                <a:xfrm>
                  <a:off x="-3395"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2" name="Shape 482"/>
                <p:cNvSpPr/>
                <p:nvPr/>
              </p:nvSpPr>
              <p:spPr>
                <a:xfrm>
                  <a:off x="-3200" y="1986"/>
                  <a:ext cx="2" cy="269"/>
                </a:xfrm>
                <a:custGeom>
                  <a:pathLst>
                    <a:path extrusionOk="0" h="270" w="3">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3" name="Shape 483"/>
                <p:cNvSpPr/>
                <p:nvPr/>
              </p:nvSpPr>
              <p:spPr>
                <a:xfrm>
                  <a:off x="-3200" y="2222"/>
                  <a:ext cx="2" cy="2"/>
                </a:xfrm>
                <a:custGeom>
                  <a:pathLst>
                    <a:path extrusionOk="0" h="3" w="3">
                      <a:moveTo>
                        <a:pt x="3" y="0"/>
                      </a:moveTo>
                      <a:lnTo>
                        <a:pt x="0" y="0"/>
                      </a:lnTo>
                      <a:lnTo>
                        <a:pt x="0" y="3"/>
                      </a:lnTo>
                      <a:lnTo>
                        <a:pt x="3" y="3"/>
                      </a:lnTo>
                      <a:lnTo>
                        <a:pt x="3" y="0"/>
                      </a:lnTo>
                      <a:lnTo>
                        <a:pt x="3"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4" name="Shape 484"/>
                <p:cNvSpPr/>
                <p:nvPr/>
              </p:nvSpPr>
              <p:spPr>
                <a:xfrm>
                  <a:off x="-3202" y="1523"/>
                  <a:ext cx="6" cy="997"/>
                </a:xfrm>
                <a:custGeom>
                  <a:pathLst>
                    <a:path extrusionOk="0" h="998" w="7">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5" name="Shape 485"/>
                <p:cNvSpPr/>
                <p:nvPr/>
              </p:nvSpPr>
              <p:spPr>
                <a:xfrm>
                  <a:off x="-3202" y="1754"/>
                  <a:ext cx="1" cy="1"/>
                </a:xfrm>
                <a:custGeom>
                  <a:pathLst>
                    <a:path extrusionOk="0" h="2" w="2">
                      <a:moveTo>
                        <a:pt x="2" y="0"/>
                      </a:moveTo>
                      <a:lnTo>
                        <a:pt x="0" y="0"/>
                      </a:lnTo>
                      <a:lnTo>
                        <a:pt x="0" y="2"/>
                      </a:lnTo>
                      <a:lnTo>
                        <a:pt x="2" y="2"/>
                      </a:lnTo>
                      <a:lnTo>
                        <a:pt x="2" y="0"/>
                      </a:lnTo>
                      <a:lnTo>
                        <a:pt x="2"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6" name="Shape 486"/>
                <p:cNvSpPr/>
                <p:nvPr/>
              </p:nvSpPr>
              <p:spPr>
                <a:xfrm>
                  <a:off x="-3197" y="2497"/>
                  <a:ext cx="1" cy="2"/>
                </a:xfrm>
                <a:custGeom>
                  <a:pathLst>
                    <a:path extrusionOk="0" h="3" w="2">
                      <a:moveTo>
                        <a:pt x="2" y="0"/>
                      </a:moveTo>
                      <a:lnTo>
                        <a:pt x="0" y="0"/>
                      </a:lnTo>
                      <a:lnTo>
                        <a:pt x="0" y="3"/>
                      </a:lnTo>
                      <a:lnTo>
                        <a:pt x="2" y="3"/>
                      </a:lnTo>
                      <a:lnTo>
                        <a:pt x="2" y="0"/>
                      </a:lnTo>
                      <a:lnTo>
                        <a:pt x="2"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7" name="Shape 487"/>
                <p:cNvSpPr/>
                <p:nvPr/>
              </p:nvSpPr>
              <p:spPr>
                <a:xfrm>
                  <a:off x="-3200" y="2255"/>
                  <a:ext cx="2" cy="2"/>
                </a:xfrm>
                <a:custGeom>
                  <a:pathLst>
                    <a:path extrusionOk="0" h="3" w="3">
                      <a:moveTo>
                        <a:pt x="3" y="0"/>
                      </a:moveTo>
                      <a:lnTo>
                        <a:pt x="0" y="0"/>
                      </a:lnTo>
                      <a:lnTo>
                        <a:pt x="0" y="3"/>
                      </a:lnTo>
                      <a:lnTo>
                        <a:pt x="3" y="3"/>
                      </a:lnTo>
                      <a:lnTo>
                        <a:pt x="3" y="0"/>
                      </a:lnTo>
                      <a:lnTo>
                        <a:pt x="3"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8" name="Shape 488"/>
                <p:cNvSpPr/>
                <p:nvPr/>
              </p:nvSpPr>
              <p:spPr>
                <a:xfrm>
                  <a:off x="-3161" y="1523"/>
                  <a:ext cx="151" cy="731"/>
                </a:xfrm>
                <a:custGeom>
                  <a:pathLst>
                    <a:path extrusionOk="0" h="309" w="64">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89" name="Shape 489"/>
                <p:cNvSpPr/>
                <p:nvPr/>
              </p:nvSpPr>
              <p:spPr>
                <a:xfrm>
                  <a:off x="-3096" y="1754"/>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0" name="Shape 490"/>
                <p:cNvSpPr/>
                <p:nvPr/>
              </p:nvSpPr>
              <p:spPr>
                <a:xfrm>
                  <a:off x="-3115" y="1680"/>
                  <a:ext cx="5" cy="1"/>
                </a:xfrm>
                <a:custGeom>
                  <a:pathLst>
                    <a:path extrusionOk="0" h="1" w="2">
                      <a:moveTo>
                        <a:pt x="0" y="0"/>
                      </a:move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cxnSp>
              <p:nvCxnSpPr>
                <p:cNvPr id="491" name="Shape 491"/>
                <p:cNvCxnSpPr/>
                <p:nvPr/>
              </p:nvCxnSpPr>
              <p:spPr>
                <a:xfrm>
                  <a:off x="-3111" y="1680"/>
                  <a:ext cx="0" cy="0"/>
                </a:xfrm>
                <a:prstGeom prst="straightConnector1">
                  <a:avLst/>
                </a:prstGeom>
                <a:noFill/>
                <a:ln>
                  <a:noFill/>
                </a:ln>
              </p:spPr>
            </p:cxnSp>
            <p:cxnSp>
              <p:nvCxnSpPr>
                <p:cNvPr id="492" name="Shape 492"/>
                <p:cNvCxnSpPr/>
                <p:nvPr/>
              </p:nvCxnSpPr>
              <p:spPr>
                <a:xfrm>
                  <a:off x="-3111" y="1680"/>
                  <a:ext cx="0" cy="0"/>
                </a:xfrm>
                <a:prstGeom prst="straightConnector1">
                  <a:avLst/>
                </a:prstGeom>
                <a:noFill/>
                <a:ln>
                  <a:noFill/>
                </a:ln>
              </p:spPr>
            </p:cxnSp>
            <p:sp>
              <p:nvSpPr>
                <p:cNvPr id="493" name="Shape 493"/>
                <p:cNvSpPr/>
                <p:nvPr/>
              </p:nvSpPr>
              <p:spPr>
                <a:xfrm>
                  <a:off x="-3013" y="2259"/>
                  <a:ext cx="91" cy="1017"/>
                </a:xfrm>
                <a:custGeom>
                  <a:pathLst>
                    <a:path extrusionOk="0" h="429" w="3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4" name="Shape 494"/>
                <p:cNvSpPr/>
                <p:nvPr/>
              </p:nvSpPr>
              <p:spPr>
                <a:xfrm>
                  <a:off x="-2956" y="3069"/>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5" name="Shape 495"/>
                <p:cNvSpPr/>
                <p:nvPr/>
              </p:nvSpPr>
              <p:spPr>
                <a:xfrm>
                  <a:off x="-2987" y="2861"/>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6" name="Shape 496"/>
                <p:cNvSpPr/>
                <p:nvPr/>
              </p:nvSpPr>
              <p:spPr>
                <a:xfrm>
                  <a:off x="-2926" y="3277"/>
                  <a:ext cx="23" cy="75"/>
                </a:xfrm>
                <a:custGeom>
                  <a:pathLst>
                    <a:path extrusionOk="0" h="32" w="10">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7" name="Shape 497"/>
                <p:cNvSpPr/>
                <p:nvPr/>
              </p:nvSpPr>
              <p:spPr>
                <a:xfrm>
                  <a:off x="-2995" y="2809"/>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8" name="Shape 498"/>
                <p:cNvSpPr/>
                <p:nvPr/>
              </p:nvSpPr>
              <p:spPr>
                <a:xfrm>
                  <a:off x="-2926" y="3275"/>
                  <a:ext cx="3"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499" name="Shape 499"/>
                <p:cNvSpPr/>
                <p:nvPr/>
              </p:nvSpPr>
              <p:spPr>
                <a:xfrm>
                  <a:off x="-2906" y="3356"/>
                  <a:ext cx="18" cy="56"/>
                </a:xfrm>
                <a:custGeom>
                  <a:pathLst>
                    <a:path extrusionOk="0" h="24" w="8">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0" name="Shape 500"/>
                <p:cNvSpPr/>
                <p:nvPr/>
              </p:nvSpPr>
              <p:spPr>
                <a:xfrm>
                  <a:off x="-2906" y="3354"/>
                  <a:ext cx="3" cy="1"/>
                </a:xfrm>
                <a:custGeom>
                  <a:pathLst>
                    <a:path extrusionOk="0" h="1" w="2">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1" name="Shape 501"/>
                <p:cNvSpPr/>
                <p:nvPr/>
              </p:nvSpPr>
              <p:spPr>
                <a:xfrm>
                  <a:off x="-3009"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2" name="Shape 502"/>
                <p:cNvSpPr/>
                <p:nvPr/>
              </p:nvSpPr>
              <p:spPr>
                <a:xfrm>
                  <a:off x="-3013" y="2255"/>
                  <a:ext cx="5"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3" name="Shape 503"/>
                <p:cNvSpPr/>
                <p:nvPr/>
              </p:nvSpPr>
              <p:spPr>
                <a:xfrm>
                  <a:off x="-2903" y="1986"/>
                  <a:ext cx="82" cy="270"/>
                </a:xfrm>
                <a:custGeom>
                  <a:pathLst>
                    <a:path extrusionOk="0" h="114" w="35">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4" name="Shape 504"/>
                <p:cNvSpPr/>
                <p:nvPr/>
              </p:nvSpPr>
              <p:spPr>
                <a:xfrm>
                  <a:off x="-2831" y="2222"/>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5" name="Shape 505"/>
                <p:cNvSpPr/>
                <p:nvPr/>
              </p:nvSpPr>
              <p:spPr>
                <a:xfrm>
                  <a:off x="-3112" y="1522"/>
                  <a:ext cx="215" cy="462"/>
                </a:xfrm>
                <a:custGeom>
                  <a:pathLst>
                    <a:path extrusionOk="0" h="195" w="91">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6" name="Shape 506"/>
                <p:cNvSpPr/>
                <p:nvPr/>
              </p:nvSpPr>
              <p:spPr>
                <a:xfrm>
                  <a:off x="-2962" y="1754"/>
                  <a:ext cx="7" cy="1"/>
                </a:xfrm>
                <a:custGeom>
                  <a:pathLst>
                    <a:path extrusionOk="0" h="1" w="3">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7" name="Shape 507"/>
                <p:cNvSpPr/>
                <p:nvPr/>
              </p:nvSpPr>
              <p:spPr>
                <a:xfrm>
                  <a:off x="-2989" y="1680"/>
                  <a:ext cx="1" cy="1"/>
                </a:xfrm>
                <a:custGeom>
                  <a:pathLst>
                    <a:path extrusionOk="0" h="1" w="1">
                      <a:moveTo>
                        <a:pt x="1" y="1"/>
                      </a:moveTo>
                      <a:cubicBezTo>
                        <a:pt x="1" y="1"/>
                        <a:pt x="0" y="1"/>
                        <a:pt x="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8" name="Shape 508"/>
                <p:cNvSpPr/>
                <p:nvPr/>
              </p:nvSpPr>
              <p:spPr>
                <a:xfrm>
                  <a:off x="-2995" y="1680"/>
                  <a:ext cx="5" cy="1"/>
                </a:xfrm>
                <a:custGeom>
                  <a:pathLst>
                    <a:path extrusionOk="0" h="1" w="2">
                      <a:moveTo>
                        <a:pt x="2" y="0"/>
                      </a:moveTo>
                      <a:cubicBezTo>
                        <a:pt x="0" y="0"/>
                        <a:pt x="0" y="0"/>
                        <a:pt x="0" y="0"/>
                      </a:cubicBezTo>
                      <a:cubicBezTo>
                        <a:pt x="0" y="1"/>
                        <a:pt x="0" y="1"/>
                        <a:pt x="1" y="1"/>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09" name="Shape 509"/>
                <p:cNvSpPr/>
                <p:nvPr/>
              </p:nvSpPr>
              <p:spPr>
                <a:xfrm>
                  <a:off x="-2823" y="2259"/>
                  <a:ext cx="25" cy="1017"/>
                </a:xfrm>
                <a:custGeom>
                  <a:pathLst>
                    <a:path extrusionOk="0" h="429" w="11">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0" name="Shape 510"/>
                <p:cNvSpPr/>
                <p:nvPr/>
              </p:nvSpPr>
              <p:spPr>
                <a:xfrm>
                  <a:off x="-2810" y="3069"/>
                  <a:ext cx="3" cy="2"/>
                </a:xfrm>
                <a:custGeom>
                  <a:pathLst>
                    <a:path extrusionOk="0" h="3" w="4">
                      <a:moveTo>
                        <a:pt x="4" y="0"/>
                      </a:moveTo>
                      <a:lnTo>
                        <a:pt x="0" y="0"/>
                      </a:lnTo>
                      <a:lnTo>
                        <a:pt x="0" y="3"/>
                      </a:lnTo>
                      <a:lnTo>
                        <a:pt x="4" y="3"/>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1" name="Shape 511"/>
                <p:cNvSpPr/>
                <p:nvPr/>
              </p:nvSpPr>
              <p:spPr>
                <a:xfrm>
                  <a:off x="-2810" y="3277"/>
                  <a:ext cx="3" cy="75"/>
                </a:xfrm>
                <a:custGeom>
                  <a:pathLst>
                    <a:path extrusionOk="0" h="76" w="4">
                      <a:moveTo>
                        <a:pt x="4" y="0"/>
                      </a:moveTo>
                      <a:lnTo>
                        <a:pt x="0" y="0"/>
                      </a:lnTo>
                      <a:lnTo>
                        <a:pt x="0" y="76"/>
                      </a:lnTo>
                      <a:lnTo>
                        <a:pt x="4" y="76"/>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2" name="Shape 512"/>
                <p:cNvSpPr/>
                <p:nvPr/>
              </p:nvSpPr>
              <p:spPr>
                <a:xfrm>
                  <a:off x="-2803" y="2809"/>
                  <a:ext cx="5" cy="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3" name="Shape 513"/>
                <p:cNvSpPr/>
                <p:nvPr/>
              </p:nvSpPr>
              <p:spPr>
                <a:xfrm>
                  <a:off x="-2810" y="3275"/>
                  <a:ext cx="3" cy="1"/>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4" name="Shape 514"/>
                <p:cNvSpPr/>
                <p:nvPr/>
              </p:nvSpPr>
              <p:spPr>
                <a:xfrm>
                  <a:off x="-2810" y="3356"/>
                  <a:ext cx="3" cy="70"/>
                </a:xfrm>
                <a:custGeom>
                  <a:pathLst>
                    <a:path extrusionOk="0" h="71" w="4">
                      <a:moveTo>
                        <a:pt x="4" y="0"/>
                      </a:moveTo>
                      <a:lnTo>
                        <a:pt x="0" y="0"/>
                      </a:lnTo>
                      <a:lnTo>
                        <a:pt x="0" y="71"/>
                      </a:lnTo>
                      <a:lnTo>
                        <a:pt x="4" y="71"/>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5" name="Shape 515"/>
                <p:cNvSpPr/>
                <p:nvPr/>
              </p:nvSpPr>
              <p:spPr>
                <a:xfrm>
                  <a:off x="-2810" y="3354"/>
                  <a:ext cx="3" cy="1"/>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6" name="Shape 516"/>
                <p:cNvSpPr/>
                <p:nvPr/>
              </p:nvSpPr>
              <p:spPr>
                <a:xfrm>
                  <a:off x="-2805" y="2497"/>
                  <a:ext cx="5" cy="2"/>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7" name="Shape 517"/>
                <p:cNvSpPr/>
                <p:nvPr/>
              </p:nvSpPr>
              <p:spPr>
                <a:xfrm>
                  <a:off x="-2823" y="2255"/>
                  <a:ext cx="3" cy="2"/>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grpSp>
          <p:sp>
            <p:nvSpPr>
              <p:cNvPr id="518" name="Shape 518"/>
              <p:cNvSpPr/>
              <p:nvPr/>
            </p:nvSpPr>
            <p:spPr>
              <a:xfrm>
                <a:off x="-4870446" y="2416173"/>
                <a:ext cx="349249" cy="368300"/>
              </a:xfrm>
              <a:custGeom>
                <a:pathLst>
                  <a:path extrusionOk="0" h="98" w="93">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19" name="Shape 519"/>
              <p:cNvSpPr/>
              <p:nvPr/>
            </p:nvSpPr>
            <p:spPr>
              <a:xfrm>
                <a:off x="-4818060" y="2419348"/>
                <a:ext cx="481012" cy="365125"/>
              </a:xfrm>
              <a:custGeom>
                <a:pathLst>
                  <a:path extrusionOk="0" h="97" w="128">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0" name="Shape 520"/>
              <p:cNvSpPr/>
              <p:nvPr/>
            </p:nvSpPr>
            <p:spPr>
              <a:xfrm>
                <a:off x="-4435473" y="2668583"/>
                <a:ext cx="4761" cy="3175"/>
              </a:xfrm>
              <a:custGeom>
                <a:pathLst>
                  <a:path extrusionOk="0" h="1" w="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1" name="Shape 521"/>
              <p:cNvSpPr/>
              <p:nvPr/>
            </p:nvSpPr>
            <p:spPr>
              <a:xfrm>
                <a:off x="-2679699" y="3152772"/>
                <a:ext cx="71437" cy="428624"/>
              </a:xfrm>
              <a:custGeom>
                <a:pathLst>
                  <a:path extrusionOk="0" h="114" w="19">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2" name="Shape 522"/>
              <p:cNvSpPr/>
              <p:nvPr/>
            </p:nvSpPr>
            <p:spPr>
              <a:xfrm>
                <a:off x="-2624135" y="3529008"/>
                <a:ext cx="7937" cy="4761"/>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3" name="Shape 523"/>
              <p:cNvSpPr/>
              <p:nvPr/>
            </p:nvSpPr>
            <p:spPr>
              <a:xfrm>
                <a:off x="-2811461" y="3586158"/>
                <a:ext cx="233363" cy="1614485"/>
              </a:xfrm>
              <a:custGeom>
                <a:pathLst>
                  <a:path extrusionOk="0" h="429" w="62">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4" name="Shape 524"/>
              <p:cNvSpPr/>
              <p:nvPr/>
            </p:nvSpPr>
            <p:spPr>
              <a:xfrm>
                <a:off x="-2703511" y="4872032"/>
                <a:ext cx="7937" cy="4761"/>
              </a:xfrm>
              <a:custGeom>
                <a:pathLst>
                  <a:path extrusionOk="0" h="1" w="2">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5" name="Shape 525"/>
              <p:cNvSpPr/>
              <p:nvPr/>
            </p:nvSpPr>
            <p:spPr>
              <a:xfrm>
                <a:off x="-2954335" y="2419348"/>
                <a:ext cx="280986" cy="2954335"/>
              </a:xfrm>
              <a:custGeom>
                <a:pathLst>
                  <a:path extrusionOk="0" h="785" w="7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6" name="Shape 526"/>
              <p:cNvSpPr/>
              <p:nvPr/>
            </p:nvSpPr>
            <p:spPr>
              <a:xfrm>
                <a:off x="-2778124" y="2784471"/>
                <a:ext cx="7937" cy="3175"/>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7" name="Shape 527"/>
              <p:cNvSpPr/>
              <p:nvPr/>
            </p:nvSpPr>
            <p:spPr>
              <a:xfrm>
                <a:off x="-2613024" y="4459283"/>
                <a:ext cx="11113" cy="3175"/>
              </a:xfrm>
              <a:custGeom>
                <a:pathLst>
                  <a:path extrusionOk="0" h="1" w="3">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8" name="Shape 528"/>
              <p:cNvSpPr/>
              <p:nvPr/>
            </p:nvSpPr>
            <p:spPr>
              <a:xfrm>
                <a:off x="-2816223" y="5200644"/>
                <a:ext cx="12699" cy="3175"/>
              </a:xfrm>
              <a:custGeom>
                <a:pathLst>
                  <a:path extrusionOk="0" h="1" w="3">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29" name="Shape 529"/>
              <p:cNvSpPr/>
              <p:nvPr/>
            </p:nvSpPr>
            <p:spPr>
              <a:xfrm>
                <a:off x="-2874961" y="5324469"/>
                <a:ext cx="3175" cy="3175"/>
              </a:xfrm>
              <a:custGeom>
                <a:pathLst>
                  <a:path extrusionOk="0" h="1" w="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0" name="Shape 530"/>
              <p:cNvSpPr/>
              <p:nvPr/>
            </p:nvSpPr>
            <p:spPr>
              <a:xfrm>
                <a:off x="-2590798" y="3965571"/>
                <a:ext cx="7937" cy="4761"/>
              </a:xfrm>
              <a:custGeom>
                <a:pathLst>
                  <a:path extrusionOk="0" h="1" w="2">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1" name="Shape 531"/>
              <p:cNvSpPr/>
              <p:nvPr/>
            </p:nvSpPr>
            <p:spPr>
              <a:xfrm>
                <a:off x="-2616199" y="3581396"/>
                <a:ext cx="7937" cy="4761"/>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2" name="Shape 532"/>
              <p:cNvSpPr/>
              <p:nvPr/>
            </p:nvSpPr>
            <p:spPr>
              <a:xfrm>
                <a:off x="-5802310" y="3149597"/>
                <a:ext cx="11113" cy="3175"/>
              </a:xfrm>
              <a:custGeom>
                <a:pathLst>
                  <a:path extrusionOk="0" h="1" w="3">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3" name="Shape 533"/>
              <p:cNvSpPr/>
              <p:nvPr/>
            </p:nvSpPr>
            <p:spPr>
              <a:xfrm>
                <a:off x="-5565771" y="3149597"/>
                <a:ext cx="7937"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4" name="Shape 534"/>
              <p:cNvSpPr/>
              <p:nvPr/>
            </p:nvSpPr>
            <p:spPr>
              <a:xfrm>
                <a:off x="-5326060" y="3149597"/>
                <a:ext cx="7937"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5" name="Shape 535"/>
              <p:cNvSpPr/>
              <p:nvPr/>
            </p:nvSpPr>
            <p:spPr>
              <a:xfrm>
                <a:off x="-5081585" y="3149597"/>
                <a:ext cx="4761" cy="3175"/>
              </a:xfrm>
              <a:custGeom>
                <a:pathLst>
                  <a:path extrusionOk="0" h="2" w="3">
                    <a:moveTo>
                      <a:pt x="0" y="0"/>
                    </a:moveTo>
                    <a:lnTo>
                      <a:pt x="0" y="0"/>
                    </a:lnTo>
                    <a:lnTo>
                      <a:pt x="0" y="2"/>
                    </a:lnTo>
                    <a:lnTo>
                      <a:pt x="3" y="2"/>
                    </a:lnTo>
                    <a:lnTo>
                      <a:pt x="0" y="0"/>
                    </a:lnTo>
                    <a:lnTo>
                      <a:pt x="0"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6" name="Shape 536"/>
              <p:cNvSpPr/>
              <p:nvPr/>
            </p:nvSpPr>
            <p:spPr>
              <a:xfrm>
                <a:off x="-4837110" y="3149597"/>
                <a:ext cx="7937"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7" name="Shape 537"/>
              <p:cNvSpPr/>
              <p:nvPr/>
            </p:nvSpPr>
            <p:spPr>
              <a:xfrm>
                <a:off x="-4608510" y="3149597"/>
                <a:ext cx="7937"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8" name="Shape 538"/>
              <p:cNvSpPr/>
              <p:nvPr/>
            </p:nvSpPr>
            <p:spPr>
              <a:xfrm>
                <a:off x="-1955799" y="3149597"/>
                <a:ext cx="7937"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39" name="Shape 539"/>
              <p:cNvSpPr/>
              <p:nvPr/>
            </p:nvSpPr>
            <p:spPr>
              <a:xfrm>
                <a:off x="-3641723" y="3149597"/>
                <a:ext cx="6350"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0" name="Shape 540"/>
              <p:cNvSpPr/>
              <p:nvPr/>
            </p:nvSpPr>
            <p:spPr>
              <a:xfrm>
                <a:off x="-3421062" y="3149597"/>
                <a:ext cx="11113" cy="3175"/>
              </a:xfrm>
              <a:custGeom>
                <a:pathLst>
                  <a:path extrusionOk="0" h="1" w="3">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1" name="Shape 541"/>
              <p:cNvSpPr/>
              <p:nvPr/>
            </p:nvSpPr>
            <p:spPr>
              <a:xfrm>
                <a:off x="-3171824" y="3149597"/>
                <a:ext cx="6350" cy="3175"/>
              </a:xfrm>
              <a:custGeom>
                <a:pathLst>
                  <a:path extrusionOk="0" h="2" w="4">
                    <a:moveTo>
                      <a:pt x="4" y="0"/>
                    </a:moveTo>
                    <a:lnTo>
                      <a:pt x="0" y="0"/>
                    </a:lnTo>
                    <a:lnTo>
                      <a:pt x="0" y="2"/>
                    </a:lnTo>
                    <a:lnTo>
                      <a:pt x="4" y="2"/>
                    </a:lnTo>
                    <a:lnTo>
                      <a:pt x="4" y="0"/>
                    </a:lnTo>
                    <a:lnTo>
                      <a:pt x="4"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2" name="Shape 542"/>
              <p:cNvSpPr/>
              <p:nvPr/>
            </p:nvSpPr>
            <p:spPr>
              <a:xfrm>
                <a:off x="-2920998" y="3149597"/>
                <a:ext cx="7937"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3" name="Shape 543"/>
              <p:cNvSpPr/>
              <p:nvPr/>
            </p:nvSpPr>
            <p:spPr>
              <a:xfrm>
                <a:off x="-2398711" y="3149597"/>
                <a:ext cx="4761" cy="3175"/>
              </a:xfrm>
              <a:custGeom>
                <a:pathLst>
                  <a:path extrusionOk="0" h="1" w="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4" name="Shape 544"/>
              <p:cNvSpPr/>
              <p:nvPr/>
            </p:nvSpPr>
            <p:spPr>
              <a:xfrm>
                <a:off x="-2187574" y="3149597"/>
                <a:ext cx="11113" cy="3175"/>
              </a:xfrm>
              <a:custGeom>
                <a:pathLst>
                  <a:path extrusionOk="0" h="1" w="3">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5" name="Shape 545"/>
              <p:cNvSpPr/>
              <p:nvPr/>
            </p:nvSpPr>
            <p:spPr>
              <a:xfrm>
                <a:off x="-1516062" y="3149597"/>
                <a:ext cx="11113" cy="3175"/>
              </a:xfrm>
              <a:custGeom>
                <a:pathLst>
                  <a:path extrusionOk="0" h="1" w="3">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6" name="Shape 546"/>
              <p:cNvSpPr/>
              <p:nvPr/>
            </p:nvSpPr>
            <p:spPr>
              <a:xfrm>
                <a:off x="-1747838" y="3149597"/>
                <a:ext cx="11113" cy="3175"/>
              </a:xfrm>
              <a:custGeom>
                <a:pathLst>
                  <a:path extrusionOk="0" h="1" w="3">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7" name="Shape 547"/>
              <p:cNvSpPr/>
              <p:nvPr/>
            </p:nvSpPr>
            <p:spPr>
              <a:xfrm>
                <a:off x="-2679699" y="3149597"/>
                <a:ext cx="6350" cy="3175"/>
              </a:xfrm>
              <a:custGeom>
                <a:pathLst>
                  <a:path extrusionOk="0" h="1" w="2">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8" name="Shape 548"/>
              <p:cNvSpPr/>
              <p:nvPr/>
            </p:nvSpPr>
            <p:spPr>
              <a:xfrm>
                <a:off x="-6346821" y="2366959"/>
                <a:ext cx="5613396" cy="3281360"/>
              </a:xfrm>
              <a:custGeom>
                <a:pathLst>
                  <a:path extrusionOk="0" h="872" w="1494">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49" name="Shape 549"/>
              <p:cNvSpPr/>
              <p:nvPr/>
            </p:nvSpPr>
            <p:spPr>
              <a:xfrm>
                <a:off x="-4911721" y="4872032"/>
                <a:ext cx="915988" cy="4761"/>
              </a:xfrm>
              <a:custGeom>
                <a:pathLst>
                  <a:path extrusionOk="0" h="1" w="244">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0" name="Shape 550"/>
              <p:cNvSpPr/>
              <p:nvPr/>
            </p:nvSpPr>
            <p:spPr>
              <a:xfrm>
                <a:off x="-3671885" y="4872032"/>
                <a:ext cx="1171574" cy="4761"/>
              </a:xfrm>
              <a:custGeom>
                <a:pathLst>
                  <a:path extrusionOk="0" h="1" w="312">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1" name="Shape 551"/>
              <p:cNvSpPr/>
              <p:nvPr/>
            </p:nvSpPr>
            <p:spPr>
              <a:xfrm>
                <a:off x="-2071685" y="4872032"/>
                <a:ext cx="1239838" cy="4761"/>
              </a:xfrm>
              <a:custGeom>
                <a:pathLst>
                  <a:path extrusionOk="0" h="1" w="330">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2" name="Shape 552"/>
              <p:cNvSpPr/>
              <p:nvPr/>
            </p:nvSpPr>
            <p:spPr>
              <a:xfrm>
                <a:off x="-6246810" y="4872032"/>
                <a:ext cx="920750" cy="4761"/>
              </a:xfrm>
              <a:custGeom>
                <a:pathLst>
                  <a:path extrusionOk="0" h="1" w="245">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3" name="Shape 553"/>
              <p:cNvSpPr/>
              <p:nvPr/>
            </p:nvSpPr>
            <p:spPr>
              <a:xfrm>
                <a:off x="-5021260" y="4541832"/>
                <a:ext cx="7937" cy="3175"/>
              </a:xfrm>
              <a:custGeom>
                <a:pathLst>
                  <a:path extrusionOk="0" h="1" w="2">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4" name="Shape 554"/>
              <p:cNvSpPr/>
              <p:nvPr/>
            </p:nvSpPr>
            <p:spPr>
              <a:xfrm>
                <a:off x="-3781423" y="4541832"/>
                <a:ext cx="1409698" cy="3175"/>
              </a:xfrm>
              <a:custGeom>
                <a:pathLst>
                  <a:path extrusionOk="0" h="1" w="375">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5" name="Shape 555"/>
              <p:cNvSpPr/>
              <p:nvPr/>
            </p:nvSpPr>
            <p:spPr>
              <a:xfrm>
                <a:off x="-6310310" y="4541832"/>
                <a:ext cx="4761" cy="3175"/>
              </a:xfrm>
              <a:custGeom>
                <a:pathLst>
                  <a:path extrusionOk="0" h="1" w="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6" name="Shape 556"/>
              <p:cNvSpPr/>
              <p:nvPr/>
            </p:nvSpPr>
            <p:spPr>
              <a:xfrm>
                <a:off x="-4062410" y="3529008"/>
                <a:ext cx="3133722" cy="4761"/>
              </a:xfrm>
              <a:custGeom>
                <a:pathLst>
                  <a:path extrusionOk="0" h="1" w="834">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7" name="Shape 557"/>
              <p:cNvSpPr/>
              <p:nvPr/>
            </p:nvSpPr>
            <p:spPr>
              <a:xfrm>
                <a:off x="-6246810" y="3529008"/>
                <a:ext cx="2044699" cy="4761"/>
              </a:xfrm>
              <a:custGeom>
                <a:pathLst>
                  <a:path extrusionOk="0" h="1" w="544">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8" name="Shape 558"/>
              <p:cNvSpPr/>
              <p:nvPr/>
            </p:nvSpPr>
            <p:spPr>
              <a:xfrm>
                <a:off x="-3690937" y="2784472"/>
                <a:ext cx="7936" cy="3175"/>
              </a:xfrm>
              <a:custGeom>
                <a:pathLst>
                  <a:path extrusionOk="0" h="2" w="5">
                    <a:moveTo>
                      <a:pt x="5" y="0"/>
                    </a:moveTo>
                    <a:lnTo>
                      <a:pt x="0" y="0"/>
                    </a:lnTo>
                    <a:lnTo>
                      <a:pt x="0" y="2"/>
                    </a:lnTo>
                    <a:lnTo>
                      <a:pt x="2" y="2"/>
                    </a:lnTo>
                    <a:lnTo>
                      <a:pt x="5" y="0"/>
                    </a:lnTo>
                    <a:lnTo>
                      <a:pt x="5" y="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59" name="Shape 559"/>
              <p:cNvSpPr/>
              <p:nvPr/>
            </p:nvSpPr>
            <p:spPr>
              <a:xfrm>
                <a:off x="-5837235" y="2784472"/>
                <a:ext cx="1316037" cy="3175"/>
              </a:xfrm>
              <a:custGeom>
                <a:pathLst>
                  <a:path extrusionOk="0" h="1" w="350">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0" name="Shape 560"/>
              <p:cNvSpPr/>
              <p:nvPr/>
            </p:nvSpPr>
            <p:spPr>
              <a:xfrm>
                <a:off x="-3671885" y="2668583"/>
                <a:ext cx="3175" cy="3175"/>
              </a:xfrm>
              <a:custGeom>
                <a:pathLst>
                  <a:path extrusionOk="0" h="1" w="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1" name="Shape 561"/>
              <p:cNvSpPr/>
              <p:nvPr/>
            </p:nvSpPr>
            <p:spPr>
              <a:xfrm>
                <a:off x="-1308099" y="3146422"/>
                <a:ext cx="6350" cy="3175"/>
              </a:xfrm>
              <a:custGeom>
                <a:pathLst>
                  <a:path extrusionOk="0" h="1" w="2">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2" name="Shape 562"/>
              <p:cNvSpPr/>
              <p:nvPr/>
            </p:nvSpPr>
            <p:spPr>
              <a:xfrm>
                <a:off x="-5738810" y="2668583"/>
                <a:ext cx="3175" cy="3175"/>
              </a:xfrm>
              <a:custGeom>
                <a:pathLst>
                  <a:path extrusionOk="0" h="1" w="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3" name="Shape 563"/>
              <p:cNvSpPr/>
              <p:nvPr/>
            </p:nvSpPr>
            <p:spPr>
              <a:xfrm>
                <a:off x="-5035546" y="4459283"/>
                <a:ext cx="1163637" cy="3175"/>
              </a:xfrm>
              <a:custGeom>
                <a:pathLst>
                  <a:path extrusionOk="0" h="1" w="310">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4" name="Shape 564"/>
              <p:cNvSpPr/>
              <p:nvPr/>
            </p:nvSpPr>
            <p:spPr>
              <a:xfrm>
                <a:off x="-3795710" y="4459283"/>
                <a:ext cx="1449386" cy="3175"/>
              </a:xfrm>
              <a:custGeom>
                <a:pathLst>
                  <a:path extrusionOk="0" h="1" w="386">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5" name="Shape 565"/>
              <p:cNvSpPr/>
              <p:nvPr/>
            </p:nvSpPr>
            <p:spPr>
              <a:xfrm>
                <a:off x="-2198686" y="4459283"/>
                <a:ext cx="1435099" cy="3175"/>
              </a:xfrm>
              <a:custGeom>
                <a:pathLst>
                  <a:path extrusionOk="0" h="1" w="382">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6" name="Shape 566"/>
              <p:cNvSpPr/>
              <p:nvPr/>
            </p:nvSpPr>
            <p:spPr>
              <a:xfrm>
                <a:off x="-6316660" y="4459283"/>
                <a:ext cx="1168398" cy="3175"/>
              </a:xfrm>
              <a:custGeom>
                <a:pathLst>
                  <a:path extrusionOk="0" h="1" w="31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7" name="Shape 567"/>
              <p:cNvSpPr/>
              <p:nvPr/>
            </p:nvSpPr>
            <p:spPr>
              <a:xfrm>
                <a:off x="-6211885" y="5200644"/>
                <a:ext cx="747712" cy="3175"/>
              </a:xfrm>
              <a:custGeom>
                <a:pathLst>
                  <a:path extrusionOk="0" h="1" w="199">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8" name="Shape 568"/>
              <p:cNvSpPr/>
              <p:nvPr/>
            </p:nvSpPr>
            <p:spPr>
              <a:xfrm>
                <a:off x="-4837110" y="5200644"/>
                <a:ext cx="739773" cy="3175"/>
              </a:xfrm>
              <a:custGeom>
                <a:pathLst>
                  <a:path extrusionOk="0" h="1" w="197">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69" name="Shape 569"/>
              <p:cNvSpPr/>
              <p:nvPr/>
            </p:nvSpPr>
            <p:spPr>
              <a:xfrm>
                <a:off x="-3594098" y="5200644"/>
                <a:ext cx="928686" cy="3175"/>
              </a:xfrm>
              <a:custGeom>
                <a:pathLst>
                  <a:path extrusionOk="0" h="1" w="247">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0" name="Shape 570"/>
              <p:cNvSpPr/>
              <p:nvPr/>
            </p:nvSpPr>
            <p:spPr>
              <a:xfrm>
                <a:off x="-1879599" y="5200644"/>
                <a:ext cx="968373" cy="3175"/>
              </a:xfrm>
              <a:custGeom>
                <a:pathLst>
                  <a:path extrusionOk="0" h="1" w="258">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1" name="Shape 571"/>
              <p:cNvSpPr/>
              <p:nvPr/>
            </p:nvSpPr>
            <p:spPr>
              <a:xfrm>
                <a:off x="-4779960" y="5324469"/>
                <a:ext cx="627063" cy="3175"/>
              </a:xfrm>
              <a:custGeom>
                <a:pathLst>
                  <a:path extrusionOk="0" h="1" w="167">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2" name="Shape 572"/>
              <p:cNvSpPr/>
              <p:nvPr/>
            </p:nvSpPr>
            <p:spPr>
              <a:xfrm>
                <a:off x="-3536948" y="5324469"/>
                <a:ext cx="792162" cy="3175"/>
              </a:xfrm>
              <a:custGeom>
                <a:pathLst>
                  <a:path extrusionOk="0" h="1" w="21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3" name="Shape 573"/>
              <p:cNvSpPr/>
              <p:nvPr/>
            </p:nvSpPr>
            <p:spPr>
              <a:xfrm>
                <a:off x="-1766886" y="5324469"/>
                <a:ext cx="7937" cy="3175"/>
              </a:xfrm>
              <a:custGeom>
                <a:pathLst>
                  <a:path extrusionOk="0" h="1" w="2">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4" name="Shape 574"/>
              <p:cNvSpPr/>
              <p:nvPr/>
            </p:nvSpPr>
            <p:spPr>
              <a:xfrm>
                <a:off x="-6343646" y="3965571"/>
                <a:ext cx="5591173" cy="4761"/>
              </a:xfrm>
              <a:custGeom>
                <a:pathLst>
                  <a:path extrusionOk="0" h="1" w="1488">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5" name="Shape 575"/>
              <p:cNvSpPr/>
              <p:nvPr/>
            </p:nvSpPr>
            <p:spPr>
              <a:xfrm>
                <a:off x="-6264273" y="3581396"/>
                <a:ext cx="2073273" cy="4761"/>
              </a:xfrm>
              <a:custGeom>
                <a:pathLst>
                  <a:path extrusionOk="0" h="1" w="552">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6" name="Shape 576"/>
              <p:cNvSpPr/>
              <p:nvPr/>
            </p:nvSpPr>
            <p:spPr>
              <a:xfrm>
                <a:off x="-4078287" y="3581396"/>
                <a:ext cx="3182936" cy="4761"/>
              </a:xfrm>
              <a:custGeom>
                <a:pathLst>
                  <a:path extrusionOk="0" h="1" w="847">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7" name="Shape 577"/>
              <p:cNvSpPr/>
              <p:nvPr/>
            </p:nvSpPr>
            <p:spPr>
              <a:xfrm>
                <a:off x="-1301749" y="3146422"/>
                <a:ext cx="7937" cy="3175"/>
              </a:xfrm>
              <a:custGeom>
                <a:pathLst>
                  <a:path extrusionOk="0" h="1" w="2">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8" name="Shape 578"/>
              <p:cNvSpPr/>
              <p:nvPr/>
            </p:nvSpPr>
            <p:spPr>
              <a:xfrm>
                <a:off x="-4138612" y="3890960"/>
                <a:ext cx="7937" cy="3175"/>
              </a:xfrm>
              <a:custGeom>
                <a:pathLst>
                  <a:path extrusionOk="0" h="1" w="2">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79" name="Shape 579"/>
              <p:cNvSpPr/>
              <p:nvPr/>
            </p:nvSpPr>
            <p:spPr>
              <a:xfrm>
                <a:off x="-4529137" y="2784471"/>
                <a:ext cx="7937" cy="3175"/>
              </a:xfrm>
              <a:custGeom>
                <a:pathLst>
                  <a:path extrusionOk="0" h="1" w="2">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0" name="Shape 580"/>
              <p:cNvSpPr/>
              <p:nvPr/>
            </p:nvSpPr>
            <p:spPr>
              <a:xfrm>
                <a:off x="-4524373" y="2784471"/>
                <a:ext cx="3175" cy="3175"/>
              </a:xfrm>
              <a:custGeom>
                <a:pathLst>
                  <a:path extrusionOk="0" h="1" w="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1" name="Shape 581"/>
              <p:cNvSpPr/>
              <p:nvPr/>
            </p:nvSpPr>
            <p:spPr>
              <a:xfrm>
                <a:off x="-4341810" y="2784471"/>
                <a:ext cx="4761" cy="3175"/>
              </a:xfrm>
              <a:custGeom>
                <a:pathLst>
                  <a:path extrusionOk="0" h="1" w="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2" name="Shape 582"/>
              <p:cNvSpPr/>
              <p:nvPr/>
            </p:nvSpPr>
            <p:spPr>
              <a:xfrm>
                <a:off x="-6035671" y="3149597"/>
                <a:ext cx="1660524" cy="3175"/>
              </a:xfrm>
              <a:custGeom>
                <a:pathLst>
                  <a:path extrusionOk="0" h="1" w="442">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3" name="Shape 583"/>
              <p:cNvSpPr/>
              <p:nvPr/>
            </p:nvSpPr>
            <p:spPr>
              <a:xfrm>
                <a:off x="-1304924" y="3149597"/>
                <a:ext cx="7937" cy="3175"/>
              </a:xfrm>
              <a:custGeom>
                <a:pathLst>
                  <a:path extrusionOk="0" h="1" w="2">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4" name="Shape 584"/>
              <p:cNvSpPr/>
              <p:nvPr/>
            </p:nvSpPr>
            <p:spPr>
              <a:xfrm>
                <a:off x="-3871910" y="3149597"/>
                <a:ext cx="4761" cy="3175"/>
              </a:xfrm>
              <a:custGeom>
                <a:pathLst>
                  <a:path extrusionOk="0" h="1" w="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5" name="Shape 585"/>
              <p:cNvSpPr/>
              <p:nvPr/>
            </p:nvSpPr>
            <p:spPr>
              <a:xfrm>
                <a:off x="-5675310" y="2592384"/>
                <a:ext cx="1612899" cy="2509835"/>
              </a:xfrm>
              <a:custGeom>
                <a:pathLst>
                  <a:path extrusionOk="0" h="667" w="429">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6" name="Shape 586"/>
              <p:cNvSpPr/>
              <p:nvPr/>
            </p:nvSpPr>
            <p:spPr>
              <a:xfrm>
                <a:off x="-5010148" y="2547934"/>
                <a:ext cx="230186" cy="187324"/>
              </a:xfrm>
              <a:custGeom>
                <a:pathLst>
                  <a:path extrusionOk="0" h="50" w="61">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7" name="Shape 587"/>
              <p:cNvSpPr/>
              <p:nvPr/>
            </p:nvSpPr>
            <p:spPr>
              <a:xfrm>
                <a:off x="-4938710" y="2427284"/>
                <a:ext cx="384174" cy="342899"/>
              </a:xfrm>
              <a:custGeom>
                <a:pathLst>
                  <a:path extrusionOk="0" h="91" w="102">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8" name="Shape 588"/>
              <p:cNvSpPr/>
              <p:nvPr/>
            </p:nvSpPr>
            <p:spPr>
              <a:xfrm>
                <a:off x="-3748087" y="2501897"/>
                <a:ext cx="2044699" cy="2208211"/>
              </a:xfrm>
              <a:custGeom>
                <a:pathLst>
                  <a:path extrusionOk="0" h="587" w="544">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89" name="Shape 589"/>
              <p:cNvSpPr/>
              <p:nvPr/>
            </p:nvSpPr>
            <p:spPr>
              <a:xfrm>
                <a:off x="-3751262" y="2446333"/>
                <a:ext cx="508000" cy="323850"/>
              </a:xfrm>
              <a:custGeom>
                <a:pathLst>
                  <a:path extrusionOk="0" h="86" w="135">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0" name="Shape 590"/>
              <p:cNvSpPr/>
              <p:nvPr/>
            </p:nvSpPr>
            <p:spPr>
              <a:xfrm>
                <a:off x="-1827211" y="3863971"/>
                <a:ext cx="150813" cy="225425"/>
              </a:xfrm>
              <a:custGeom>
                <a:pathLst>
                  <a:path extrusionOk="0" h="60" w="4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1" name="Shape 591"/>
              <p:cNvSpPr/>
              <p:nvPr/>
            </p:nvSpPr>
            <p:spPr>
              <a:xfrm>
                <a:off x="-2038349" y="3898894"/>
                <a:ext cx="180975" cy="250824"/>
              </a:xfrm>
              <a:custGeom>
                <a:pathLst>
                  <a:path extrusionOk="0" h="67" w="48">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2" name="Shape 592"/>
              <p:cNvSpPr/>
              <p:nvPr/>
            </p:nvSpPr>
            <p:spPr>
              <a:xfrm>
                <a:off x="-1485900" y="4025896"/>
                <a:ext cx="304798" cy="200025"/>
              </a:xfrm>
              <a:custGeom>
                <a:pathLst>
                  <a:path extrusionOk="0" h="53" w="81">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3" name="Shape 593"/>
              <p:cNvSpPr/>
              <p:nvPr/>
            </p:nvSpPr>
            <p:spPr>
              <a:xfrm>
                <a:off x="-1711325" y="4251321"/>
                <a:ext cx="574673" cy="568324"/>
              </a:xfrm>
              <a:custGeom>
                <a:pathLst>
                  <a:path extrusionOk="0" h="151" w="153">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4" name="Shape 594"/>
              <p:cNvSpPr/>
              <p:nvPr/>
            </p:nvSpPr>
            <p:spPr>
              <a:xfrm>
                <a:off x="-5230812" y="2525709"/>
                <a:ext cx="52387" cy="47625"/>
              </a:xfrm>
              <a:custGeom>
                <a:pathLst>
                  <a:path extrusionOk="0" h="13" w="14">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5" name="Shape 595"/>
              <p:cNvSpPr/>
              <p:nvPr/>
            </p:nvSpPr>
            <p:spPr>
              <a:xfrm>
                <a:off x="-5172075" y="2559047"/>
                <a:ext cx="87312" cy="55561"/>
              </a:xfrm>
              <a:custGeom>
                <a:pathLst>
                  <a:path extrusionOk="0" h="15" w="23">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6" name="Shape 596"/>
              <p:cNvSpPr/>
              <p:nvPr/>
            </p:nvSpPr>
            <p:spPr>
              <a:xfrm>
                <a:off x="-5029198" y="2419349"/>
                <a:ext cx="79373" cy="90486"/>
              </a:xfrm>
              <a:custGeom>
                <a:pathLst>
                  <a:path extrusionOk="0" h="24" w="21">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7" name="Shape 597"/>
              <p:cNvSpPr/>
              <p:nvPr/>
            </p:nvSpPr>
            <p:spPr>
              <a:xfrm>
                <a:off x="-5054600" y="2554284"/>
                <a:ext cx="112712" cy="128587"/>
              </a:xfrm>
              <a:custGeom>
                <a:pathLst>
                  <a:path extrusionOk="0" h="34" w="30">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8" name="Shape 598"/>
              <p:cNvSpPr/>
              <p:nvPr/>
            </p:nvSpPr>
            <p:spPr>
              <a:xfrm>
                <a:off x="-5126037" y="2482848"/>
                <a:ext cx="52387" cy="60325"/>
              </a:xfrm>
              <a:custGeom>
                <a:pathLst>
                  <a:path extrusionOk="0" h="16" w="14">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599" name="Shape 599"/>
              <p:cNvSpPr/>
              <p:nvPr/>
            </p:nvSpPr>
            <p:spPr>
              <a:xfrm>
                <a:off x="-4845050" y="3506785"/>
                <a:ext cx="117474" cy="98425"/>
              </a:xfrm>
              <a:custGeom>
                <a:pathLst>
                  <a:path extrusionOk="0" h="26" w="31">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600" name="Shape 600"/>
              <p:cNvSpPr/>
              <p:nvPr/>
            </p:nvSpPr>
            <p:spPr>
              <a:xfrm>
                <a:off x="-4454525" y="2663823"/>
                <a:ext cx="95249" cy="57149"/>
              </a:xfrm>
              <a:custGeom>
                <a:pathLst>
                  <a:path extrusionOk="0" h="15" w="2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601" name="Shape 601"/>
              <p:cNvSpPr/>
              <p:nvPr/>
            </p:nvSpPr>
            <p:spPr>
              <a:xfrm>
                <a:off x="-3432175" y="2822573"/>
                <a:ext cx="87312" cy="165100"/>
              </a:xfrm>
              <a:custGeom>
                <a:pathLst>
                  <a:path extrusionOk="0" h="44" w="23">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602" name="Shape 602"/>
              <p:cNvSpPr/>
              <p:nvPr/>
            </p:nvSpPr>
            <p:spPr>
              <a:xfrm>
                <a:off x="-3487737" y="2889248"/>
                <a:ext cx="66675" cy="65087"/>
              </a:xfrm>
              <a:custGeom>
                <a:pathLst>
                  <a:path extrusionOk="0" h="17" w="18">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sp>
            <p:nvSpPr>
              <p:cNvPr id="603" name="Shape 603"/>
              <p:cNvSpPr/>
              <p:nvPr/>
            </p:nvSpPr>
            <p:spPr>
              <a:xfrm>
                <a:off x="-5084762" y="2419350"/>
                <a:ext cx="7937" cy="1584325"/>
              </a:xfrm>
              <a:custGeom>
                <a:pathLst>
                  <a:path extrusionOk="0" h="421" w="2">
                    <a:moveTo>
                      <a:pt x="2" y="421"/>
                    </a:moveTo>
                    <a:cubicBezTo>
                      <a:pt x="0" y="340"/>
                      <a:pt x="0" y="0"/>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a:spcBef>
                    <a:spcPts val="0"/>
                  </a:spcBef>
                  <a:buNone/>
                </a:pPr>
                <a:r>
                  <a:t/>
                </a:r>
                <a:endParaRPr/>
              </a:p>
            </p:txBody>
          </p:sp>
          <p:sp>
            <p:nvSpPr>
              <p:cNvPr id="604" name="Shape 604"/>
              <p:cNvSpPr/>
              <p:nvPr/>
            </p:nvSpPr>
            <p:spPr>
              <a:xfrm>
                <a:off x="-2901950" y="2419350"/>
                <a:ext cx="646112" cy="1647824"/>
              </a:xfrm>
              <a:custGeom>
                <a:pathLst>
                  <a:path extrusionOk="0" h="438" w="172">
                    <a:moveTo>
                      <a:pt x="0" y="0"/>
                    </a:moveTo>
                    <a:cubicBezTo>
                      <a:pt x="73" y="63"/>
                      <a:pt x="120" y="122"/>
                      <a:pt x="136" y="198"/>
                    </a:cubicBezTo>
                    <a:cubicBezTo>
                      <a:pt x="152" y="274"/>
                      <a:pt x="172" y="418"/>
                      <a:pt x="170" y="438"/>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a:spcBef>
                    <a:spcPts val="0"/>
                  </a:spcBef>
                  <a:buNone/>
                </a:pPr>
                <a:r>
                  <a:t/>
                </a:r>
                <a:endParaRPr/>
              </a:p>
            </p:txBody>
          </p:sp>
        </p:grpSp>
        <p:grpSp>
          <p:nvGrpSpPr>
            <p:cNvPr id="605" name="Shape 605"/>
            <p:cNvGrpSpPr/>
            <p:nvPr/>
          </p:nvGrpSpPr>
          <p:grpSpPr>
            <a:xfrm>
              <a:off x="6450011" y="3926680"/>
              <a:ext cx="3425033" cy="1653383"/>
              <a:chOff x="6450010" y="3926680"/>
              <a:chExt cx="3425034" cy="1653383"/>
            </a:xfrm>
          </p:grpSpPr>
          <p:sp>
            <p:nvSpPr>
              <p:cNvPr id="606" name="Shape 606"/>
              <p:cNvSpPr/>
              <p:nvPr/>
            </p:nvSpPr>
            <p:spPr>
              <a:xfrm>
                <a:off x="6821485" y="4043362"/>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07" name="Shape 607"/>
              <p:cNvSpPr/>
              <p:nvPr/>
            </p:nvSpPr>
            <p:spPr>
              <a:xfrm>
                <a:off x="6450010" y="4283867"/>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08" name="Shape 608"/>
              <p:cNvSpPr/>
              <p:nvPr/>
            </p:nvSpPr>
            <p:spPr>
              <a:xfrm>
                <a:off x="6528592" y="4500562"/>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09" name="Shape 609"/>
              <p:cNvSpPr/>
              <p:nvPr/>
            </p:nvSpPr>
            <p:spPr>
              <a:xfrm>
                <a:off x="6685754" y="4681537"/>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0" name="Shape 610"/>
              <p:cNvSpPr/>
              <p:nvPr/>
            </p:nvSpPr>
            <p:spPr>
              <a:xfrm>
                <a:off x="7235824" y="5150642"/>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1" name="Shape 611"/>
              <p:cNvSpPr/>
              <p:nvPr/>
            </p:nvSpPr>
            <p:spPr>
              <a:xfrm>
                <a:off x="6969124" y="5484017"/>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2" name="Shape 612"/>
              <p:cNvSpPr/>
              <p:nvPr/>
            </p:nvSpPr>
            <p:spPr>
              <a:xfrm>
                <a:off x="7121524" y="552450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3" name="Shape 613"/>
              <p:cNvSpPr/>
              <p:nvPr/>
            </p:nvSpPr>
            <p:spPr>
              <a:xfrm>
                <a:off x="9819481" y="547687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4" name="Shape 614"/>
              <p:cNvSpPr/>
              <p:nvPr/>
            </p:nvSpPr>
            <p:spPr>
              <a:xfrm>
                <a:off x="9271792" y="496490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5" name="Shape 615"/>
              <p:cNvSpPr/>
              <p:nvPr/>
            </p:nvSpPr>
            <p:spPr>
              <a:xfrm>
                <a:off x="9324181" y="469820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6" name="Shape 616"/>
              <p:cNvSpPr/>
              <p:nvPr/>
            </p:nvSpPr>
            <p:spPr>
              <a:xfrm>
                <a:off x="9409906" y="472678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7" name="Shape 617"/>
              <p:cNvSpPr/>
              <p:nvPr/>
            </p:nvSpPr>
            <p:spPr>
              <a:xfrm>
                <a:off x="9419431" y="4588669"/>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8" name="Shape 618"/>
              <p:cNvSpPr/>
              <p:nvPr/>
            </p:nvSpPr>
            <p:spPr>
              <a:xfrm>
                <a:off x="9095581" y="440055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19" name="Shape 619"/>
              <p:cNvSpPr/>
              <p:nvPr/>
            </p:nvSpPr>
            <p:spPr>
              <a:xfrm>
                <a:off x="8933656" y="4683919"/>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0" name="Shape 620"/>
              <p:cNvSpPr/>
              <p:nvPr/>
            </p:nvSpPr>
            <p:spPr>
              <a:xfrm>
                <a:off x="8600281" y="4548187"/>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1" name="Shape 621"/>
              <p:cNvSpPr/>
              <p:nvPr/>
            </p:nvSpPr>
            <p:spPr>
              <a:xfrm>
                <a:off x="8612186" y="4674394"/>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2" name="Shape 622"/>
              <p:cNvSpPr/>
              <p:nvPr/>
            </p:nvSpPr>
            <p:spPr>
              <a:xfrm>
                <a:off x="8369300" y="4379119"/>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3" name="Shape 623"/>
              <p:cNvSpPr/>
              <p:nvPr/>
            </p:nvSpPr>
            <p:spPr>
              <a:xfrm>
                <a:off x="7845425" y="443865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4" name="Shape 624"/>
              <p:cNvSpPr/>
              <p:nvPr/>
            </p:nvSpPr>
            <p:spPr>
              <a:xfrm>
                <a:off x="7914482" y="426005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5" name="Shape 625"/>
              <p:cNvSpPr/>
              <p:nvPr/>
            </p:nvSpPr>
            <p:spPr>
              <a:xfrm>
                <a:off x="7983538" y="426005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6" name="Shape 626"/>
              <p:cNvSpPr/>
              <p:nvPr/>
            </p:nvSpPr>
            <p:spPr>
              <a:xfrm>
                <a:off x="8052595" y="417433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7" name="Shape 627"/>
              <p:cNvSpPr/>
              <p:nvPr/>
            </p:nvSpPr>
            <p:spPr>
              <a:xfrm>
                <a:off x="8031163" y="404812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8" name="Shape 628"/>
              <p:cNvSpPr/>
              <p:nvPr/>
            </p:nvSpPr>
            <p:spPr>
              <a:xfrm>
                <a:off x="8138320" y="392668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29" name="Shape 629"/>
              <p:cNvSpPr/>
              <p:nvPr/>
            </p:nvSpPr>
            <p:spPr>
              <a:xfrm>
                <a:off x="8212138" y="3967162"/>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0" name="Shape 630"/>
              <p:cNvSpPr/>
              <p:nvPr/>
            </p:nvSpPr>
            <p:spPr>
              <a:xfrm>
                <a:off x="8145463" y="4033837"/>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1" name="Shape 631"/>
              <p:cNvSpPr/>
              <p:nvPr/>
            </p:nvSpPr>
            <p:spPr>
              <a:xfrm>
                <a:off x="8085932" y="412432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2" name="Shape 632"/>
              <p:cNvSpPr/>
              <p:nvPr/>
            </p:nvSpPr>
            <p:spPr>
              <a:xfrm>
                <a:off x="8150225" y="4117180"/>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3" name="Shape 633"/>
              <p:cNvSpPr/>
              <p:nvPr/>
            </p:nvSpPr>
            <p:spPr>
              <a:xfrm>
                <a:off x="8204995" y="4148137"/>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4" name="Shape 634"/>
              <p:cNvSpPr/>
              <p:nvPr/>
            </p:nvSpPr>
            <p:spPr>
              <a:xfrm>
                <a:off x="8240713" y="4198142"/>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5" name="Shape 635"/>
              <p:cNvSpPr/>
              <p:nvPr/>
            </p:nvSpPr>
            <p:spPr>
              <a:xfrm>
                <a:off x="8243095" y="426005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6" name="Shape 636"/>
              <p:cNvSpPr/>
              <p:nvPr/>
            </p:nvSpPr>
            <p:spPr>
              <a:xfrm>
                <a:off x="8171657" y="427672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sp>
            <p:nvSpPr>
              <p:cNvPr id="637" name="Shape 637"/>
              <p:cNvSpPr/>
              <p:nvPr/>
            </p:nvSpPr>
            <p:spPr>
              <a:xfrm>
                <a:off x="8128795" y="4202905"/>
                <a:ext cx="55563" cy="55563"/>
              </a:xfrm>
              <a:prstGeom prst="ellipse">
                <a:avLst/>
              </a:prstGeom>
              <a:solidFill>
                <a:srgbClr val="193D56"/>
              </a:solidFill>
              <a:ln>
                <a:noFill/>
              </a:ln>
            </p:spPr>
            <p:txBody>
              <a:bodyPr anchorCtr="0" anchor="ctr" bIns="45700" lIns="91425" rIns="91425" tIns="45700">
                <a:noAutofit/>
              </a:bodyPr>
              <a:lstStyle/>
              <a:p>
                <a:pPr>
                  <a:spcBef>
                    <a:spcPts val="0"/>
                  </a:spcBef>
                  <a:buNone/>
                </a:pPr>
                <a:r>
                  <a:t/>
                </a:r>
                <a:endParaRPr/>
              </a:p>
            </p:txBody>
          </p:sp>
        </p:grpSp>
      </p:grpSp>
      <p:sp>
        <p:nvSpPr>
          <p:cNvPr id="638" name="Shape 638"/>
          <p:cNvSpPr/>
          <p:nvPr/>
        </p:nvSpPr>
        <p:spPr>
          <a:xfrm>
            <a:off x="1117962" y="3617148"/>
            <a:ext cx="4259839" cy="2376666"/>
          </a:xfrm>
          <a:custGeom>
            <a:pathLst>
              <a:path extrusionOk="0" h="2132777" w="4259840">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cap="flat" cmpd="sng" w="19050">
            <a:solidFill>
              <a:schemeClr val="accent5"/>
            </a:solidFill>
            <a:prstDash val="solid"/>
            <a:round/>
            <a:headEnd len="med" w="med" type="none"/>
            <a:tailEnd len="med" w="med" type="none"/>
          </a:ln>
        </p:spPr>
        <p:txBody>
          <a:bodyPr anchorCtr="0" anchor="b" bIns="144000" lIns="360000" rIns="216000" tIns="50950">
            <a:noAutofit/>
          </a:bodyPr>
          <a:lstStyle/>
          <a:p>
            <a:pPr indent="0" lvl="0" marL="0" marR="0" rtl="0" algn="just">
              <a:lnSpc>
                <a:spcPct val="100000"/>
              </a:lnSpc>
              <a:spcBef>
                <a:spcPts val="0"/>
              </a:spcBef>
              <a:spcAft>
                <a:spcPts val="0"/>
              </a:spcAft>
              <a:buClr>
                <a:schemeClr val="dk1"/>
              </a:buClr>
              <a:buSzPct val="25000"/>
              <a:buFont typeface="Arial"/>
              <a:buNone/>
            </a:pPr>
            <a:r>
              <a:rPr b="1" baseline="0" i="0" lang="en-US" sz="1800" u="none" cap="none" strike="noStrike">
                <a:solidFill>
                  <a:schemeClr val="lt1"/>
                </a:solidFill>
                <a:latin typeface="Arial"/>
                <a:ea typeface="Arial"/>
                <a:cs typeface="Arial"/>
                <a:sym typeface="Arial"/>
              </a:rPr>
              <a:t>About Capgemini</a:t>
            </a:r>
          </a:p>
          <a:p>
            <a:pPr indent="0" lvl="0" marL="0" marR="0" rtl="0" algn="just">
              <a:spcBef>
                <a:spcPts val="0"/>
              </a:spcBef>
              <a:buNone/>
            </a:pPr>
            <a:r>
              <a:t/>
            </a:r>
            <a:endParaRPr b="0" baseline="0" i="0" sz="19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000" u="none" cap="none" strike="noStrike">
                <a:solidFill>
                  <a:schemeClr val="lt1"/>
                </a:solidFill>
                <a:latin typeface="Arial"/>
                <a:ea typeface="Arial"/>
                <a:cs typeface="Arial"/>
                <a:sym typeface="Arial"/>
              </a:rPr>
              <a:t>With more than 120,000 people in 40 countries, Capgemini is one of the world's foremost providers of consulting, technology and outsourcing services. The Group reported 2011 global revenues of EUR 9.7 billion.</a:t>
            </a:r>
          </a:p>
          <a:p>
            <a:pPr indent="0" lvl="0" marL="0" marR="0" rtl="0" algn="just">
              <a:spcBef>
                <a:spcPts val="0"/>
              </a:spcBef>
              <a:buSzPct val="25000"/>
              <a:buNone/>
            </a:pPr>
            <a:r>
              <a:rPr b="0" baseline="0" i="0" lang="en-US" sz="1000" u="none" cap="none" strike="noStrike">
                <a:solidFill>
                  <a:schemeClr val="lt1"/>
                </a:solidFill>
                <a:latin typeface="Arial"/>
                <a:ea typeface="Arial"/>
                <a:cs typeface="Arial"/>
                <a:sym typeface="Arial"/>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b="0" baseline="30000" i="0" lang="en-US" sz="1000" u="none" cap="none" strike="noStrike">
                <a:solidFill>
                  <a:schemeClr val="lt1"/>
                </a:solidFill>
                <a:latin typeface="Arial"/>
                <a:ea typeface="Arial"/>
                <a:cs typeface="Arial"/>
                <a:sym typeface="Arial"/>
              </a:rPr>
              <a:t>TM</a:t>
            </a:r>
            <a:r>
              <a:rPr b="0" baseline="0" i="0" lang="en-US" sz="1000" u="none" cap="none" strike="noStrike">
                <a:solidFill>
                  <a:schemeClr val="lt1"/>
                </a:solidFill>
                <a:latin typeface="Arial"/>
                <a:ea typeface="Arial"/>
                <a:cs typeface="Arial"/>
                <a:sym typeface="Arial"/>
              </a:rPr>
              <a:t>, and draws on Rightshore</a:t>
            </a:r>
            <a:r>
              <a:rPr b="1" baseline="30000" i="0" lang="en-US" sz="1000" u="none" cap="none" strike="noStrike">
                <a:solidFill>
                  <a:schemeClr val="lt1"/>
                </a:solidFill>
                <a:latin typeface="Arial"/>
                <a:ea typeface="Arial"/>
                <a:cs typeface="Arial"/>
                <a:sym typeface="Arial"/>
              </a:rPr>
              <a:t> ®</a:t>
            </a:r>
            <a:r>
              <a:rPr b="0" baseline="0" i="0" lang="en-US" sz="1000" u="none" cap="none" strike="noStrike">
                <a:solidFill>
                  <a:schemeClr val="lt1"/>
                </a:solidFill>
                <a:latin typeface="Arial"/>
                <a:ea typeface="Arial"/>
                <a:cs typeface="Arial"/>
                <a:sym typeface="Arial"/>
              </a:rPr>
              <a:t>, its worldwide delivery model.</a:t>
            </a:r>
          </a:p>
          <a:p>
            <a:pPr indent="0" lvl="0" marL="0" marR="0" rtl="0" algn="just">
              <a:spcBef>
                <a:spcPts val="0"/>
              </a:spcBef>
              <a:buNone/>
            </a:pPr>
            <a:r>
              <a:t/>
            </a:r>
            <a:endParaRPr b="0" baseline="0" i="0" sz="19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1" lang="en-US" sz="900" u="none" cap="none" strike="noStrike">
                <a:solidFill>
                  <a:schemeClr val="lt1"/>
                </a:solidFill>
                <a:latin typeface="Arial"/>
                <a:ea typeface="Arial"/>
                <a:cs typeface="Arial"/>
                <a:sym typeface="Arial"/>
              </a:rPr>
              <a:t>Rightshore</a:t>
            </a:r>
            <a:r>
              <a:rPr b="0" baseline="30000" i="1" lang="en-US" sz="900" u="none" cap="none" strike="noStrike">
                <a:solidFill>
                  <a:schemeClr val="lt1"/>
                </a:solidFill>
                <a:latin typeface="Arial"/>
                <a:ea typeface="Arial"/>
                <a:cs typeface="Arial"/>
                <a:sym typeface="Arial"/>
              </a:rPr>
              <a:t>®</a:t>
            </a:r>
            <a:r>
              <a:rPr b="0" baseline="0" i="1" lang="en-US" sz="900" u="none" cap="none" strike="noStrike">
                <a:solidFill>
                  <a:schemeClr val="lt1"/>
                </a:solidFill>
                <a:latin typeface="Arial"/>
                <a:ea typeface="Arial"/>
                <a:cs typeface="Arial"/>
                <a:sym typeface="Arial"/>
              </a:rPr>
              <a:t> is a trademark belonging to Capgemini</a:t>
            </a:r>
          </a:p>
        </p:txBody>
      </p:sp>
      <p:pic>
        <p:nvPicPr>
          <p:cNvPr id="639" name="Shape 639"/>
          <p:cNvPicPr preferRelativeResize="0"/>
          <p:nvPr/>
        </p:nvPicPr>
        <p:blipFill>
          <a:blip r:embed="rId2">
            <a:alphaModFix/>
          </a:blip>
          <a:stretch>
            <a:fillRect/>
          </a:stretch>
        </p:blipFill>
        <p:spPr>
          <a:xfrm>
            <a:off x="867725" y="3468294"/>
            <a:ext cx="519572" cy="52250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2">
    <p:spTree>
      <p:nvGrpSpPr>
        <p:cNvPr id="640" name="Shape 640"/>
        <p:cNvGrpSpPr/>
        <p:nvPr/>
      </p:nvGrpSpPr>
      <p:grpSpPr>
        <a:xfrm>
          <a:off x="0" y="0"/>
          <a:ext cx="0" cy="0"/>
          <a:chOff x="0" y="0"/>
          <a:chExt cx="0" cy="0"/>
        </a:xfrm>
      </p:grpSpPr>
      <p:sp>
        <p:nvSpPr>
          <p:cNvPr id="641" name="Shape 641"/>
          <p:cNvSpPr/>
          <p:nvPr/>
        </p:nvSpPr>
        <p:spPr>
          <a:xfrm>
            <a:off x="5286201" y="2940255"/>
            <a:ext cx="4259839" cy="2376666"/>
          </a:xfrm>
          <a:custGeom>
            <a:pathLst>
              <a:path extrusionOk="0" h="2132777" w="4259840">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cap="flat" cmpd="sng" w="19050">
            <a:solidFill>
              <a:schemeClr val="accent5"/>
            </a:solidFill>
            <a:prstDash val="solid"/>
            <a:round/>
            <a:headEnd len="med" w="med" type="none"/>
            <a:tailEnd len="med" w="med" type="none"/>
          </a:ln>
        </p:spPr>
        <p:txBody>
          <a:bodyPr anchorCtr="0" anchor="b" bIns="144000" lIns="360000" rIns="216000" tIns="50950">
            <a:noAutofit/>
          </a:bodyPr>
          <a:lstStyle/>
          <a:p>
            <a:pPr indent="0" lvl="0" marL="0" marR="0" rtl="0" algn="just">
              <a:lnSpc>
                <a:spcPct val="100000"/>
              </a:lnSpc>
              <a:spcBef>
                <a:spcPts val="0"/>
              </a:spcBef>
              <a:spcAft>
                <a:spcPts val="0"/>
              </a:spcAft>
              <a:buClr>
                <a:schemeClr val="dk1"/>
              </a:buClr>
              <a:buSzPct val="25000"/>
              <a:buFont typeface="Arial"/>
              <a:buNone/>
            </a:pPr>
            <a:r>
              <a:rPr b="1" baseline="0" i="0" lang="en-US" sz="1800" u="none" cap="none" strike="noStrike">
                <a:solidFill>
                  <a:schemeClr val="lt1"/>
                </a:solidFill>
                <a:latin typeface="Arial"/>
                <a:ea typeface="Arial"/>
                <a:cs typeface="Arial"/>
                <a:sym typeface="Arial"/>
              </a:rPr>
              <a:t>About Capgemini</a:t>
            </a:r>
          </a:p>
          <a:p>
            <a:pPr indent="0" lvl="0" marL="0" marR="0" rtl="0" algn="just">
              <a:spcBef>
                <a:spcPts val="0"/>
              </a:spcBef>
              <a:buNone/>
            </a:pPr>
            <a:r>
              <a:t/>
            </a:r>
            <a:endParaRPr b="0" baseline="0" i="0" sz="19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0" lang="en-US" sz="1000" u="none" cap="none" strike="noStrike">
                <a:solidFill>
                  <a:schemeClr val="lt1"/>
                </a:solidFill>
                <a:latin typeface="Arial"/>
                <a:ea typeface="Arial"/>
                <a:cs typeface="Arial"/>
                <a:sym typeface="Arial"/>
              </a:rPr>
              <a:t>With more than 120,000 people in 40 countries, Capgemini is one of the world's foremost providers of consulting, technology and outsourcing services. The Group reported 2011 global revenues of EUR 9.7 billion.</a:t>
            </a:r>
          </a:p>
          <a:p>
            <a:pPr indent="0" lvl="0" marL="0" marR="0" rtl="0" algn="just">
              <a:spcBef>
                <a:spcPts val="0"/>
              </a:spcBef>
              <a:buSzPct val="25000"/>
              <a:buNone/>
            </a:pPr>
            <a:r>
              <a:rPr b="0" baseline="0" i="0" lang="en-US" sz="1000" u="none" cap="none" strike="noStrike">
                <a:solidFill>
                  <a:schemeClr val="lt1"/>
                </a:solidFill>
                <a:latin typeface="Arial"/>
                <a:ea typeface="Arial"/>
                <a:cs typeface="Arial"/>
                <a:sym typeface="Arial"/>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b="0" baseline="30000" i="0" lang="en-US" sz="1000" u="none" cap="none" strike="noStrike">
                <a:solidFill>
                  <a:schemeClr val="lt1"/>
                </a:solidFill>
                <a:latin typeface="Arial"/>
                <a:ea typeface="Arial"/>
                <a:cs typeface="Arial"/>
                <a:sym typeface="Arial"/>
              </a:rPr>
              <a:t>TM</a:t>
            </a:r>
            <a:r>
              <a:rPr b="0" baseline="0" i="0" lang="en-US" sz="1000" u="none" cap="none" strike="noStrike">
                <a:solidFill>
                  <a:schemeClr val="lt1"/>
                </a:solidFill>
                <a:latin typeface="Arial"/>
                <a:ea typeface="Arial"/>
                <a:cs typeface="Arial"/>
                <a:sym typeface="Arial"/>
              </a:rPr>
              <a:t>, and draws on Rightshore</a:t>
            </a:r>
            <a:r>
              <a:rPr b="1" baseline="30000" i="0" lang="en-US" sz="1000" u="none" cap="none" strike="noStrike">
                <a:solidFill>
                  <a:schemeClr val="lt1"/>
                </a:solidFill>
                <a:latin typeface="Arial"/>
                <a:ea typeface="Arial"/>
                <a:cs typeface="Arial"/>
                <a:sym typeface="Arial"/>
              </a:rPr>
              <a:t> ®</a:t>
            </a:r>
            <a:r>
              <a:rPr b="0" baseline="0" i="0" lang="en-US" sz="1000" u="none" cap="none" strike="noStrike">
                <a:solidFill>
                  <a:schemeClr val="lt1"/>
                </a:solidFill>
                <a:latin typeface="Arial"/>
                <a:ea typeface="Arial"/>
                <a:cs typeface="Arial"/>
                <a:sym typeface="Arial"/>
              </a:rPr>
              <a:t>, its worldwide delivery model.</a:t>
            </a:r>
          </a:p>
          <a:p>
            <a:pPr indent="0" lvl="0" marL="0" marR="0" rtl="0" algn="just">
              <a:spcBef>
                <a:spcPts val="0"/>
              </a:spcBef>
              <a:buNone/>
            </a:pPr>
            <a:r>
              <a:t/>
            </a:r>
            <a:endParaRPr b="0" baseline="0" i="0" sz="1900" u="none" cap="none" strike="noStrike">
              <a:solidFill>
                <a:schemeClr val="dk1"/>
              </a:solidFill>
              <a:latin typeface="Calibri"/>
              <a:ea typeface="Calibri"/>
              <a:cs typeface="Calibri"/>
              <a:sym typeface="Calibri"/>
            </a:endParaRPr>
          </a:p>
          <a:p>
            <a:pPr indent="0" lvl="0" marL="0" marR="0" rtl="0" algn="just">
              <a:spcBef>
                <a:spcPts val="0"/>
              </a:spcBef>
              <a:buSzPct val="25000"/>
              <a:buNone/>
            </a:pPr>
            <a:r>
              <a:rPr b="0" baseline="0" i="1" lang="en-US" sz="900" u="none" cap="none" strike="noStrike">
                <a:solidFill>
                  <a:schemeClr val="lt1"/>
                </a:solidFill>
                <a:latin typeface="Arial"/>
                <a:ea typeface="Arial"/>
                <a:cs typeface="Arial"/>
                <a:sym typeface="Arial"/>
              </a:rPr>
              <a:t>Rightshore</a:t>
            </a:r>
            <a:r>
              <a:rPr b="0" baseline="30000" i="1" lang="en-US" sz="900" u="none" cap="none" strike="noStrike">
                <a:solidFill>
                  <a:schemeClr val="lt1"/>
                </a:solidFill>
                <a:latin typeface="Arial"/>
                <a:ea typeface="Arial"/>
                <a:cs typeface="Arial"/>
                <a:sym typeface="Arial"/>
              </a:rPr>
              <a:t>®</a:t>
            </a:r>
            <a:r>
              <a:rPr b="0" baseline="0" i="1" lang="en-US" sz="900" u="none" cap="none" strike="noStrike">
                <a:solidFill>
                  <a:schemeClr val="lt1"/>
                </a:solidFill>
                <a:latin typeface="Arial"/>
                <a:ea typeface="Arial"/>
                <a:cs typeface="Arial"/>
                <a:sym typeface="Arial"/>
              </a:rPr>
              <a:t> is a trademark belonging to Capgemini</a:t>
            </a:r>
          </a:p>
        </p:txBody>
      </p:sp>
      <p:pic>
        <p:nvPicPr>
          <p:cNvPr id="642" name="Shape 642"/>
          <p:cNvPicPr preferRelativeResize="0"/>
          <p:nvPr/>
        </p:nvPicPr>
        <p:blipFill>
          <a:blip r:embed="rId2">
            <a:alphaModFix/>
          </a:blip>
          <a:stretch>
            <a:fillRect/>
          </a:stretch>
        </p:blipFill>
        <p:spPr>
          <a:xfrm>
            <a:off x="5035964" y="2791400"/>
            <a:ext cx="519572" cy="5225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3">
    <p:spTree>
      <p:nvGrpSpPr>
        <p:cNvPr id="643" name="Shape 6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2">
    <p:spTree>
      <p:nvGrpSpPr>
        <p:cNvPr id="51" name="Shape 51"/>
        <p:cNvGrpSpPr/>
        <p:nvPr/>
      </p:nvGrpSpPr>
      <p:grpSpPr>
        <a:xfrm>
          <a:off x="0" y="0"/>
          <a:ext cx="0" cy="0"/>
          <a:chOff x="0" y="0"/>
          <a:chExt cx="0" cy="0"/>
        </a:xfrm>
      </p:grpSpPr>
      <p:pic>
        <p:nvPicPr>
          <p:cNvPr id="52" name="Shape 52"/>
          <p:cNvPicPr preferRelativeResize="0"/>
          <p:nvPr/>
        </p:nvPicPr>
        <p:blipFill>
          <a:blip r:embed="rId2">
            <a:alphaModFix/>
          </a:blip>
          <a:stretch>
            <a:fillRect/>
          </a:stretch>
        </p:blipFill>
        <p:spPr>
          <a:xfrm>
            <a:off x="0" y="1050621"/>
            <a:ext cx="9905999" cy="5807378"/>
          </a:xfrm>
          <a:prstGeom prst="rect">
            <a:avLst/>
          </a:prstGeom>
          <a:noFill/>
          <a:ln>
            <a:noFill/>
          </a:ln>
        </p:spPr>
      </p:pic>
      <p:sp>
        <p:nvSpPr>
          <p:cNvPr id="53" name="Shape 53"/>
          <p:cNvSpPr txBox="1"/>
          <p:nvPr>
            <p:ph type="title"/>
          </p:nvPr>
        </p:nvSpPr>
        <p:spPr>
          <a:xfrm>
            <a:off x="4490751" y="1968816"/>
            <a:ext cx="5415248" cy="2414915"/>
          </a:xfrm>
          <a:prstGeom prst="rect">
            <a:avLst/>
          </a:prstGeom>
          <a:noFill/>
          <a:ln>
            <a:noFill/>
          </a:ln>
        </p:spPr>
        <p:txBody>
          <a:bodyPr anchorCtr="0" anchor="ctr" bIns="91425" lIns="91425" rIns="91425" tIns="91425"/>
          <a:lstStyle>
            <a:lvl1pPr rtl="0" algn="r">
              <a:spcBef>
                <a:spcPts val="0"/>
              </a:spcBef>
              <a:buClr>
                <a:schemeClr val="lt1"/>
              </a:buClr>
              <a:buFont typeface="Arial"/>
              <a:buNone/>
              <a:defRPr b="0" sz="3600">
                <a:solidFill>
                  <a:schemeClr val="lt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 type="body"/>
          </p:nvPr>
        </p:nvSpPr>
        <p:spPr>
          <a:xfrm>
            <a:off x="5336953" y="4609876"/>
            <a:ext cx="4569046" cy="1806302"/>
          </a:xfrm>
          <a:prstGeom prst="rect">
            <a:avLst/>
          </a:prstGeom>
          <a:noFill/>
          <a:ln>
            <a:noFill/>
          </a:ln>
        </p:spPr>
        <p:txBody>
          <a:bodyPr anchorCtr="0" anchor="t" bIns="91425" lIns="91425" rIns="91425" tIns="91425"/>
          <a:lstStyle>
            <a:lvl1pPr indent="0" marL="0" rtl="0" algn="r">
              <a:spcBef>
                <a:spcPts val="0"/>
              </a:spcBef>
              <a:buClr>
                <a:schemeClr val="lt1"/>
              </a:buClr>
              <a:buFont typeface="Arial"/>
              <a:buNone/>
              <a:defRPr b="0" baseline="0" sz="2400">
                <a:solidFill>
                  <a:schemeClr val="lt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p:nvPr/>
        </p:nvSpPr>
        <p:spPr>
          <a:xfrm>
            <a:off x="-2053" y="0"/>
            <a:ext cx="9908053" cy="2683032"/>
          </a:xfrm>
          <a:custGeom>
            <a:pathLst>
              <a:path extrusionOk="0" h="2958168" w="10562072">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lt1"/>
          </a:solidFill>
          <a:ln>
            <a:noFill/>
          </a:ln>
        </p:spPr>
        <p:txBody>
          <a:bodyPr anchorCtr="0" anchor="ctr" bIns="42975" lIns="33050" rIns="33050" tIns="42975">
            <a:noAutofit/>
          </a:bodyPr>
          <a:lstStyle/>
          <a:p>
            <a:pPr>
              <a:spcBef>
                <a:spcPts val="0"/>
              </a:spcBef>
              <a:buNone/>
            </a:pPr>
            <a:r>
              <a:t/>
            </a:r>
            <a:endParaRPr/>
          </a:p>
        </p:txBody>
      </p:sp>
      <p:pic>
        <p:nvPicPr>
          <p:cNvPr id="56" name="Shape 56"/>
          <p:cNvPicPr preferRelativeResize="0"/>
          <p:nvPr/>
        </p:nvPicPr>
        <p:blipFill>
          <a:blip r:embed="rId3">
            <a:alphaModFix/>
          </a:blip>
          <a:stretch>
            <a:fillRect/>
          </a:stretch>
        </p:blipFill>
        <p:spPr>
          <a:xfrm>
            <a:off x="716233" y="653033"/>
            <a:ext cx="3001007" cy="694690"/>
          </a:xfrm>
          <a:prstGeom prst="rect">
            <a:avLst/>
          </a:prstGeom>
          <a:noFill/>
          <a:ln>
            <a:noFill/>
          </a:ln>
        </p:spPr>
      </p:pic>
      <p:sp>
        <p:nvSpPr>
          <p:cNvPr id="57" name="Shape 57"/>
          <p:cNvSpPr/>
          <p:nvPr/>
        </p:nvSpPr>
        <p:spPr>
          <a:xfrm>
            <a:off x="0" y="6400876"/>
            <a:ext cx="9906000" cy="457124"/>
          </a:xfrm>
          <a:prstGeom prst="rect">
            <a:avLst/>
          </a:prstGeom>
          <a:solidFill>
            <a:schemeClr val="lt1"/>
          </a:solidFill>
          <a:ln>
            <a:noFill/>
          </a:ln>
        </p:spPr>
        <p:txBody>
          <a:bodyPr anchorCtr="0" anchor="ctr" bIns="41975" lIns="83950" rIns="83950" tIns="41975">
            <a:noAutofit/>
          </a:bodyPr>
          <a:lstStyle/>
          <a:p>
            <a:pPr>
              <a:spcBef>
                <a:spcPts val="0"/>
              </a:spcBef>
              <a:buNone/>
            </a:pPr>
            <a:r>
              <a:t/>
            </a:r>
            <a:endParaRPr/>
          </a:p>
        </p:txBody>
      </p:sp>
      <p:grpSp>
        <p:nvGrpSpPr>
          <p:cNvPr id="58" name="Shape 58"/>
          <p:cNvGrpSpPr/>
          <p:nvPr/>
        </p:nvGrpSpPr>
        <p:grpSpPr>
          <a:xfrm>
            <a:off x="6565984" y="6504759"/>
            <a:ext cx="3005226" cy="258939"/>
            <a:chOff x="-3800" y="-200000"/>
            <a:chExt cx="3003800" cy="3250000"/>
          </a:xfrm>
        </p:grpSpPr>
        <p:sp>
          <p:nvSpPr>
            <p:cNvPr id="59" name="Shape 59"/>
            <p:cNvSpPr/>
            <p:nvPr/>
          </p:nvSpPr>
          <p:spPr>
            <a:xfrm>
              <a:off x="-3800" y="-200000"/>
              <a:ext cx="106075" cy="2650000"/>
            </a:xfrm>
            <a:custGeom>
              <a:pathLst>
                <a:path extrusionOk="0" h="106000" w="4243">
                  <a:moveTo>
                    <a:pt x="2273" y="16000"/>
                  </a:moveTo>
                  <a:cubicBezTo>
                    <a:pt x="2425" y="16000"/>
                    <a:pt x="2576" y="16000"/>
                    <a:pt x="2576" y="18000"/>
                  </a:cubicBezTo>
                  <a:cubicBezTo>
                    <a:pt x="2879" y="18000"/>
                    <a:pt x="3031" y="22000"/>
                    <a:pt x="3031" y="26000"/>
                  </a:cubicBezTo>
                  <a:cubicBezTo>
                    <a:pt x="3031" y="26000"/>
                    <a:pt x="3031" y="26000"/>
                    <a:pt x="3031" y="46000"/>
                  </a:cubicBezTo>
                  <a:cubicBezTo>
                    <a:pt x="3031" y="46000"/>
                    <a:pt x="3031" y="46000"/>
                    <a:pt x="3031" y="52000"/>
                  </a:cubicBezTo>
                  <a:cubicBezTo>
                    <a:pt x="2879" y="56000"/>
                    <a:pt x="2576" y="58000"/>
                    <a:pt x="2273" y="58000"/>
                  </a:cubicBezTo>
                  <a:cubicBezTo>
                    <a:pt x="2273" y="58000"/>
                    <a:pt x="2273" y="58000"/>
                    <a:pt x="1213" y="60000"/>
                  </a:cubicBezTo>
                  <a:cubicBezTo>
                    <a:pt x="1213" y="60000"/>
                    <a:pt x="1213" y="60000"/>
                    <a:pt x="1213" y="28000"/>
                  </a:cubicBezTo>
                  <a:cubicBezTo>
                    <a:pt x="1213" y="26000"/>
                    <a:pt x="1213" y="24000"/>
                    <a:pt x="1213" y="22000"/>
                  </a:cubicBezTo>
                  <a:cubicBezTo>
                    <a:pt x="1364" y="18000"/>
                    <a:pt x="1667" y="16000"/>
                    <a:pt x="2122" y="16000"/>
                  </a:cubicBezTo>
                  <a:close/>
                  <a:moveTo>
                    <a:pt x="0" y="0"/>
                  </a:moveTo>
                  <a:cubicBezTo>
                    <a:pt x="0" y="0"/>
                    <a:pt x="0" y="2000"/>
                    <a:pt x="0" y="2000"/>
                  </a:cubicBezTo>
                  <a:cubicBezTo>
                    <a:pt x="0" y="2000"/>
                    <a:pt x="0" y="2000"/>
                    <a:pt x="0" y="94000"/>
                  </a:cubicBezTo>
                  <a:cubicBezTo>
                    <a:pt x="0" y="94000"/>
                    <a:pt x="0" y="94000"/>
                    <a:pt x="0" y="96000"/>
                  </a:cubicBezTo>
                  <a:cubicBezTo>
                    <a:pt x="152" y="102000"/>
                    <a:pt x="304" y="106000"/>
                    <a:pt x="758" y="106000"/>
                  </a:cubicBezTo>
                  <a:lnTo>
                    <a:pt x="1061" y="106000"/>
                  </a:lnTo>
                  <a:cubicBezTo>
                    <a:pt x="1061" y="106000"/>
                    <a:pt x="1061" y="106000"/>
                    <a:pt x="1213" y="104000"/>
                  </a:cubicBezTo>
                  <a:cubicBezTo>
                    <a:pt x="1213" y="104000"/>
                    <a:pt x="1213" y="104000"/>
                    <a:pt x="1213" y="76000"/>
                  </a:cubicBezTo>
                  <a:lnTo>
                    <a:pt x="2122" y="76000"/>
                  </a:lnTo>
                  <a:cubicBezTo>
                    <a:pt x="2576" y="76000"/>
                    <a:pt x="2879" y="74000"/>
                    <a:pt x="3182" y="72000"/>
                  </a:cubicBezTo>
                  <a:cubicBezTo>
                    <a:pt x="3940" y="68000"/>
                    <a:pt x="4243" y="60000"/>
                    <a:pt x="4243" y="50000"/>
                  </a:cubicBezTo>
                  <a:cubicBezTo>
                    <a:pt x="4243" y="50000"/>
                    <a:pt x="4243" y="50000"/>
                    <a:pt x="4243" y="26000"/>
                  </a:cubicBezTo>
                  <a:cubicBezTo>
                    <a:pt x="4243" y="26000"/>
                    <a:pt x="4243" y="26000"/>
                    <a:pt x="4243" y="24000"/>
                  </a:cubicBezTo>
                  <a:cubicBezTo>
                    <a:pt x="4243" y="24000"/>
                    <a:pt x="4243" y="24000"/>
                    <a:pt x="4243" y="20000"/>
                  </a:cubicBezTo>
                  <a:cubicBezTo>
                    <a:pt x="4091" y="14000"/>
                    <a:pt x="3788" y="8000"/>
                    <a:pt x="3485" y="6000"/>
                  </a:cubicBezTo>
                  <a:cubicBezTo>
                    <a:pt x="3334" y="2000"/>
                    <a:pt x="2728" y="0"/>
                    <a:pt x="2122" y="0"/>
                  </a:cubicBezTo>
                  <a:lnTo>
                    <a:pt x="1819" y="0"/>
                  </a:lnTo>
                  <a:cubicBezTo>
                    <a:pt x="1516" y="0"/>
                    <a:pt x="1213" y="0"/>
                    <a:pt x="910" y="2000"/>
                  </a:cubicBezTo>
                  <a:cubicBezTo>
                    <a:pt x="758" y="0"/>
                    <a:pt x="607" y="0"/>
                    <a:pt x="30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0" name="Shape 60"/>
            <p:cNvSpPr/>
            <p:nvPr/>
          </p:nvSpPr>
          <p:spPr>
            <a:xfrm>
              <a:off x="117400" y="600000"/>
              <a:ext cx="106100" cy="1850000"/>
            </a:xfrm>
            <a:custGeom>
              <a:pathLst>
                <a:path extrusionOk="0" h="74000" w="4244">
                  <a:moveTo>
                    <a:pt x="2425" y="16000"/>
                  </a:moveTo>
                  <a:cubicBezTo>
                    <a:pt x="2880" y="18000"/>
                    <a:pt x="3031" y="20000"/>
                    <a:pt x="3031" y="24000"/>
                  </a:cubicBezTo>
                  <a:cubicBezTo>
                    <a:pt x="3031" y="24000"/>
                    <a:pt x="3031" y="24000"/>
                    <a:pt x="3031" y="28000"/>
                  </a:cubicBezTo>
                  <a:lnTo>
                    <a:pt x="1213" y="28000"/>
                  </a:lnTo>
                  <a:cubicBezTo>
                    <a:pt x="1213" y="28000"/>
                    <a:pt x="1213" y="28000"/>
                    <a:pt x="1213" y="26000"/>
                  </a:cubicBezTo>
                  <a:cubicBezTo>
                    <a:pt x="1213" y="26000"/>
                    <a:pt x="1213" y="26000"/>
                    <a:pt x="1213" y="20000"/>
                  </a:cubicBezTo>
                  <a:cubicBezTo>
                    <a:pt x="1365" y="18000"/>
                    <a:pt x="1668" y="16000"/>
                    <a:pt x="1971" y="16000"/>
                  </a:cubicBezTo>
                  <a:close/>
                  <a:moveTo>
                    <a:pt x="1971" y="0"/>
                  </a:moveTo>
                  <a:cubicBezTo>
                    <a:pt x="1668" y="0"/>
                    <a:pt x="1365" y="0"/>
                    <a:pt x="1213" y="2000"/>
                  </a:cubicBezTo>
                  <a:cubicBezTo>
                    <a:pt x="304" y="6000"/>
                    <a:pt x="1" y="14000"/>
                    <a:pt x="1" y="28000"/>
                  </a:cubicBezTo>
                  <a:cubicBezTo>
                    <a:pt x="1" y="28000"/>
                    <a:pt x="1" y="28000"/>
                    <a:pt x="1" y="48000"/>
                  </a:cubicBezTo>
                  <a:cubicBezTo>
                    <a:pt x="1" y="52000"/>
                    <a:pt x="1" y="56000"/>
                    <a:pt x="152" y="60000"/>
                  </a:cubicBezTo>
                  <a:cubicBezTo>
                    <a:pt x="456" y="68000"/>
                    <a:pt x="1213" y="74000"/>
                    <a:pt x="2122" y="74000"/>
                  </a:cubicBezTo>
                  <a:lnTo>
                    <a:pt x="4092" y="74000"/>
                  </a:lnTo>
                  <a:cubicBezTo>
                    <a:pt x="4092" y="74000"/>
                    <a:pt x="4092" y="74000"/>
                    <a:pt x="4243" y="72000"/>
                  </a:cubicBezTo>
                  <a:cubicBezTo>
                    <a:pt x="4243" y="72000"/>
                    <a:pt x="4243" y="72000"/>
                    <a:pt x="4243" y="68000"/>
                  </a:cubicBezTo>
                  <a:cubicBezTo>
                    <a:pt x="4243" y="68000"/>
                    <a:pt x="4243" y="68000"/>
                    <a:pt x="4243" y="66000"/>
                  </a:cubicBezTo>
                  <a:cubicBezTo>
                    <a:pt x="4092" y="60000"/>
                    <a:pt x="3789" y="58000"/>
                    <a:pt x="3486" y="58000"/>
                  </a:cubicBezTo>
                  <a:lnTo>
                    <a:pt x="2122" y="58000"/>
                  </a:lnTo>
                  <a:cubicBezTo>
                    <a:pt x="1819" y="58000"/>
                    <a:pt x="1668" y="56000"/>
                    <a:pt x="1516" y="56000"/>
                  </a:cubicBezTo>
                  <a:cubicBezTo>
                    <a:pt x="1365" y="54000"/>
                    <a:pt x="1213" y="52000"/>
                    <a:pt x="1213" y="50000"/>
                  </a:cubicBezTo>
                  <a:cubicBezTo>
                    <a:pt x="1213" y="50000"/>
                    <a:pt x="1213" y="50000"/>
                    <a:pt x="1213" y="44000"/>
                  </a:cubicBezTo>
                  <a:lnTo>
                    <a:pt x="3637" y="44000"/>
                  </a:lnTo>
                  <a:cubicBezTo>
                    <a:pt x="4092" y="42000"/>
                    <a:pt x="4243" y="38000"/>
                    <a:pt x="4243" y="34000"/>
                  </a:cubicBezTo>
                  <a:cubicBezTo>
                    <a:pt x="4243" y="34000"/>
                    <a:pt x="4243" y="34000"/>
                    <a:pt x="4243" y="24000"/>
                  </a:cubicBezTo>
                  <a:cubicBezTo>
                    <a:pt x="4243" y="22000"/>
                    <a:pt x="4243" y="18000"/>
                    <a:pt x="4092" y="16000"/>
                  </a:cubicBezTo>
                  <a:cubicBezTo>
                    <a:pt x="3789" y="4000"/>
                    <a:pt x="3183" y="0"/>
                    <a:pt x="227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1" name="Shape 61"/>
            <p:cNvSpPr/>
            <p:nvPr/>
          </p:nvSpPr>
          <p:spPr>
            <a:xfrm>
              <a:off x="242400" y="600000"/>
              <a:ext cx="106100" cy="1850000"/>
            </a:xfrm>
            <a:custGeom>
              <a:pathLst>
                <a:path extrusionOk="0" h="74000" w="4244">
                  <a:moveTo>
                    <a:pt x="2577" y="16000"/>
                  </a:moveTo>
                  <a:cubicBezTo>
                    <a:pt x="2880" y="18000"/>
                    <a:pt x="3031" y="20000"/>
                    <a:pt x="3031" y="26000"/>
                  </a:cubicBezTo>
                  <a:cubicBezTo>
                    <a:pt x="3031" y="26000"/>
                    <a:pt x="3031" y="26000"/>
                    <a:pt x="3031" y="46000"/>
                  </a:cubicBezTo>
                  <a:cubicBezTo>
                    <a:pt x="3031" y="48000"/>
                    <a:pt x="3031" y="50000"/>
                    <a:pt x="2880" y="52000"/>
                  </a:cubicBezTo>
                  <a:cubicBezTo>
                    <a:pt x="2880" y="56000"/>
                    <a:pt x="2577" y="58000"/>
                    <a:pt x="2274" y="58000"/>
                  </a:cubicBezTo>
                  <a:lnTo>
                    <a:pt x="1971" y="58000"/>
                  </a:lnTo>
                  <a:cubicBezTo>
                    <a:pt x="1516" y="58000"/>
                    <a:pt x="1213" y="54000"/>
                    <a:pt x="1213" y="48000"/>
                  </a:cubicBezTo>
                  <a:cubicBezTo>
                    <a:pt x="1213" y="48000"/>
                    <a:pt x="1213" y="48000"/>
                    <a:pt x="1213" y="26000"/>
                  </a:cubicBezTo>
                  <a:cubicBezTo>
                    <a:pt x="1213" y="24000"/>
                    <a:pt x="1213" y="22000"/>
                    <a:pt x="1365" y="20000"/>
                  </a:cubicBezTo>
                  <a:cubicBezTo>
                    <a:pt x="1365" y="16000"/>
                    <a:pt x="1668" y="16000"/>
                    <a:pt x="2122" y="16000"/>
                  </a:cubicBezTo>
                  <a:close/>
                  <a:moveTo>
                    <a:pt x="1213" y="0"/>
                  </a:moveTo>
                  <a:cubicBezTo>
                    <a:pt x="456" y="6000"/>
                    <a:pt x="1" y="14000"/>
                    <a:pt x="1" y="26000"/>
                  </a:cubicBezTo>
                  <a:cubicBezTo>
                    <a:pt x="1" y="26000"/>
                    <a:pt x="1" y="26000"/>
                    <a:pt x="1" y="48000"/>
                  </a:cubicBezTo>
                  <a:cubicBezTo>
                    <a:pt x="1" y="52000"/>
                    <a:pt x="1" y="54000"/>
                    <a:pt x="152" y="58000"/>
                  </a:cubicBezTo>
                  <a:cubicBezTo>
                    <a:pt x="456" y="68000"/>
                    <a:pt x="1062" y="74000"/>
                    <a:pt x="1819" y="74000"/>
                  </a:cubicBezTo>
                  <a:lnTo>
                    <a:pt x="2425" y="74000"/>
                  </a:lnTo>
                  <a:cubicBezTo>
                    <a:pt x="2577" y="74000"/>
                    <a:pt x="2728" y="72000"/>
                    <a:pt x="3031" y="72000"/>
                  </a:cubicBezTo>
                  <a:cubicBezTo>
                    <a:pt x="3789" y="68000"/>
                    <a:pt x="4243" y="58000"/>
                    <a:pt x="4243" y="46000"/>
                  </a:cubicBezTo>
                  <a:cubicBezTo>
                    <a:pt x="4243" y="46000"/>
                    <a:pt x="4243" y="46000"/>
                    <a:pt x="4243" y="28000"/>
                  </a:cubicBezTo>
                  <a:cubicBezTo>
                    <a:pt x="4243" y="22000"/>
                    <a:pt x="4092" y="16000"/>
                    <a:pt x="3940" y="12000"/>
                  </a:cubicBezTo>
                  <a:cubicBezTo>
                    <a:pt x="3486" y="4000"/>
                    <a:pt x="3031" y="0"/>
                    <a:pt x="227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2" name="Shape 62"/>
            <p:cNvSpPr/>
            <p:nvPr/>
          </p:nvSpPr>
          <p:spPr>
            <a:xfrm>
              <a:off x="367400" y="600000"/>
              <a:ext cx="102300" cy="2450000"/>
            </a:xfrm>
            <a:custGeom>
              <a:pathLst>
                <a:path extrusionOk="0" h="98000" w="4092">
                  <a:moveTo>
                    <a:pt x="2122" y="14000"/>
                  </a:moveTo>
                  <a:cubicBezTo>
                    <a:pt x="2577" y="14000"/>
                    <a:pt x="2880" y="18000"/>
                    <a:pt x="2880" y="24000"/>
                  </a:cubicBezTo>
                  <a:cubicBezTo>
                    <a:pt x="2880" y="24000"/>
                    <a:pt x="2880" y="24000"/>
                    <a:pt x="2880" y="44000"/>
                  </a:cubicBezTo>
                  <a:cubicBezTo>
                    <a:pt x="2880" y="46000"/>
                    <a:pt x="2880" y="48000"/>
                    <a:pt x="2728" y="50000"/>
                  </a:cubicBezTo>
                  <a:cubicBezTo>
                    <a:pt x="2728" y="54000"/>
                    <a:pt x="2425" y="56000"/>
                    <a:pt x="2122" y="56000"/>
                  </a:cubicBezTo>
                  <a:lnTo>
                    <a:pt x="1213" y="56000"/>
                  </a:lnTo>
                  <a:cubicBezTo>
                    <a:pt x="1213" y="56000"/>
                    <a:pt x="1213" y="56000"/>
                    <a:pt x="1213" y="26000"/>
                  </a:cubicBezTo>
                  <a:cubicBezTo>
                    <a:pt x="1213" y="24000"/>
                    <a:pt x="1213" y="22000"/>
                    <a:pt x="1213" y="20000"/>
                  </a:cubicBezTo>
                  <a:cubicBezTo>
                    <a:pt x="1213" y="16000"/>
                    <a:pt x="1516" y="14000"/>
                    <a:pt x="1971" y="14000"/>
                  </a:cubicBezTo>
                  <a:close/>
                  <a:moveTo>
                    <a:pt x="1" y="0"/>
                  </a:moveTo>
                  <a:cubicBezTo>
                    <a:pt x="1" y="0"/>
                    <a:pt x="1" y="0"/>
                    <a:pt x="1" y="2000"/>
                  </a:cubicBezTo>
                  <a:cubicBezTo>
                    <a:pt x="1" y="2000"/>
                    <a:pt x="1" y="2000"/>
                    <a:pt x="1" y="88000"/>
                  </a:cubicBezTo>
                  <a:cubicBezTo>
                    <a:pt x="1" y="96000"/>
                    <a:pt x="456" y="98000"/>
                    <a:pt x="759" y="98000"/>
                  </a:cubicBezTo>
                  <a:lnTo>
                    <a:pt x="1062" y="98000"/>
                  </a:lnTo>
                  <a:cubicBezTo>
                    <a:pt x="1213" y="98000"/>
                    <a:pt x="1213" y="96000"/>
                    <a:pt x="1213" y="96000"/>
                  </a:cubicBezTo>
                  <a:cubicBezTo>
                    <a:pt x="1213" y="96000"/>
                    <a:pt x="1213" y="96000"/>
                    <a:pt x="1213" y="70000"/>
                  </a:cubicBezTo>
                  <a:lnTo>
                    <a:pt x="2122" y="70000"/>
                  </a:lnTo>
                  <a:cubicBezTo>
                    <a:pt x="2425" y="70000"/>
                    <a:pt x="2880" y="70000"/>
                    <a:pt x="3183" y="68000"/>
                  </a:cubicBezTo>
                  <a:cubicBezTo>
                    <a:pt x="3789" y="62000"/>
                    <a:pt x="4092" y="56000"/>
                    <a:pt x="4092" y="46000"/>
                  </a:cubicBezTo>
                  <a:cubicBezTo>
                    <a:pt x="4092" y="46000"/>
                    <a:pt x="4092" y="46000"/>
                    <a:pt x="4092" y="24000"/>
                  </a:cubicBezTo>
                  <a:cubicBezTo>
                    <a:pt x="4092" y="24000"/>
                    <a:pt x="4092" y="22000"/>
                    <a:pt x="4092" y="22000"/>
                  </a:cubicBezTo>
                  <a:cubicBezTo>
                    <a:pt x="3940" y="18000"/>
                    <a:pt x="3940" y="14000"/>
                    <a:pt x="3789" y="10000"/>
                  </a:cubicBezTo>
                  <a:cubicBezTo>
                    <a:pt x="3637" y="8000"/>
                    <a:pt x="3486" y="6000"/>
                    <a:pt x="3183" y="4000"/>
                  </a:cubicBezTo>
                  <a:cubicBezTo>
                    <a:pt x="3031" y="0"/>
                    <a:pt x="2577" y="0"/>
                    <a:pt x="1819" y="0"/>
                  </a:cubicBezTo>
                  <a:cubicBezTo>
                    <a:pt x="1516" y="0"/>
                    <a:pt x="1213" y="0"/>
                    <a:pt x="910" y="2000"/>
                  </a:cubicBezTo>
                  <a:cubicBezTo>
                    <a:pt x="759" y="0"/>
                    <a:pt x="456"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3" name="Shape 63"/>
            <p:cNvSpPr/>
            <p:nvPr/>
          </p:nvSpPr>
          <p:spPr>
            <a:xfrm>
              <a:off x="488625" y="-200000"/>
              <a:ext cx="72000" cy="2650000"/>
            </a:xfrm>
            <a:custGeom>
              <a:pathLst>
                <a:path extrusionOk="0" h="106000" w="2880">
                  <a:moveTo>
                    <a:pt x="0" y="0"/>
                  </a:moveTo>
                  <a:cubicBezTo>
                    <a:pt x="0" y="0"/>
                    <a:pt x="0" y="2000"/>
                    <a:pt x="0" y="2000"/>
                  </a:cubicBezTo>
                  <a:cubicBezTo>
                    <a:pt x="0" y="2000"/>
                    <a:pt x="0" y="2000"/>
                    <a:pt x="0" y="80000"/>
                  </a:cubicBezTo>
                  <a:cubicBezTo>
                    <a:pt x="0" y="82000"/>
                    <a:pt x="0" y="86000"/>
                    <a:pt x="152" y="90000"/>
                  </a:cubicBezTo>
                  <a:cubicBezTo>
                    <a:pt x="455" y="100000"/>
                    <a:pt x="1061" y="106000"/>
                    <a:pt x="1970" y="106000"/>
                  </a:cubicBezTo>
                  <a:lnTo>
                    <a:pt x="2728" y="106000"/>
                  </a:lnTo>
                  <a:cubicBezTo>
                    <a:pt x="2879" y="106000"/>
                    <a:pt x="2879" y="102000"/>
                    <a:pt x="2879" y="102000"/>
                  </a:cubicBezTo>
                  <a:cubicBezTo>
                    <a:pt x="2879" y="98000"/>
                    <a:pt x="2879" y="96000"/>
                    <a:pt x="2728" y="92000"/>
                  </a:cubicBezTo>
                  <a:cubicBezTo>
                    <a:pt x="2576" y="90000"/>
                    <a:pt x="2273" y="88000"/>
                    <a:pt x="1667" y="88000"/>
                  </a:cubicBezTo>
                  <a:cubicBezTo>
                    <a:pt x="1364" y="88000"/>
                    <a:pt x="1213" y="84000"/>
                    <a:pt x="1213" y="78000"/>
                  </a:cubicBezTo>
                  <a:cubicBezTo>
                    <a:pt x="1213" y="78000"/>
                    <a:pt x="1213" y="78000"/>
                    <a:pt x="1213" y="14000"/>
                  </a:cubicBezTo>
                  <a:cubicBezTo>
                    <a:pt x="1213" y="12000"/>
                    <a:pt x="1213" y="10000"/>
                    <a:pt x="1061" y="8000"/>
                  </a:cubicBezTo>
                  <a:cubicBezTo>
                    <a:pt x="1061" y="2000"/>
                    <a:pt x="607"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4" name="Shape 64"/>
            <p:cNvSpPr/>
            <p:nvPr/>
          </p:nvSpPr>
          <p:spPr>
            <a:xfrm>
              <a:off x="568175" y="600000"/>
              <a:ext cx="106075" cy="1850000"/>
            </a:xfrm>
            <a:custGeom>
              <a:pathLst>
                <a:path extrusionOk="0" h="74000" w="4243">
                  <a:moveTo>
                    <a:pt x="2425" y="16000"/>
                  </a:moveTo>
                  <a:cubicBezTo>
                    <a:pt x="2879" y="18000"/>
                    <a:pt x="3031" y="20000"/>
                    <a:pt x="3031" y="24000"/>
                  </a:cubicBezTo>
                  <a:cubicBezTo>
                    <a:pt x="3031" y="24000"/>
                    <a:pt x="3031" y="24000"/>
                    <a:pt x="3031" y="28000"/>
                  </a:cubicBezTo>
                  <a:lnTo>
                    <a:pt x="1212" y="28000"/>
                  </a:lnTo>
                  <a:cubicBezTo>
                    <a:pt x="1212" y="28000"/>
                    <a:pt x="1212" y="28000"/>
                    <a:pt x="1212" y="26000"/>
                  </a:cubicBezTo>
                  <a:cubicBezTo>
                    <a:pt x="1212" y="26000"/>
                    <a:pt x="1212" y="26000"/>
                    <a:pt x="1212" y="20000"/>
                  </a:cubicBezTo>
                  <a:cubicBezTo>
                    <a:pt x="1364" y="18000"/>
                    <a:pt x="1667" y="16000"/>
                    <a:pt x="1970" y="16000"/>
                  </a:cubicBezTo>
                  <a:close/>
                  <a:moveTo>
                    <a:pt x="1970" y="0"/>
                  </a:moveTo>
                  <a:cubicBezTo>
                    <a:pt x="1667" y="0"/>
                    <a:pt x="1364" y="0"/>
                    <a:pt x="1212" y="2000"/>
                  </a:cubicBezTo>
                  <a:cubicBezTo>
                    <a:pt x="303" y="6000"/>
                    <a:pt x="0" y="14000"/>
                    <a:pt x="0" y="28000"/>
                  </a:cubicBezTo>
                  <a:cubicBezTo>
                    <a:pt x="0" y="28000"/>
                    <a:pt x="0" y="28000"/>
                    <a:pt x="0" y="48000"/>
                  </a:cubicBezTo>
                  <a:cubicBezTo>
                    <a:pt x="0" y="52000"/>
                    <a:pt x="0" y="56000"/>
                    <a:pt x="152" y="60000"/>
                  </a:cubicBezTo>
                  <a:cubicBezTo>
                    <a:pt x="455" y="68000"/>
                    <a:pt x="1212" y="74000"/>
                    <a:pt x="2121" y="74000"/>
                  </a:cubicBezTo>
                  <a:lnTo>
                    <a:pt x="4091" y="74000"/>
                  </a:lnTo>
                  <a:cubicBezTo>
                    <a:pt x="4091" y="74000"/>
                    <a:pt x="4091" y="74000"/>
                    <a:pt x="4243" y="72000"/>
                  </a:cubicBezTo>
                  <a:cubicBezTo>
                    <a:pt x="4243" y="72000"/>
                    <a:pt x="4243" y="72000"/>
                    <a:pt x="4243" y="68000"/>
                  </a:cubicBezTo>
                  <a:cubicBezTo>
                    <a:pt x="4243" y="68000"/>
                    <a:pt x="4243" y="68000"/>
                    <a:pt x="4243"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7" y="44000"/>
                  </a:lnTo>
                  <a:cubicBezTo>
                    <a:pt x="4091" y="42000"/>
                    <a:pt x="4243" y="38000"/>
                    <a:pt x="4243" y="34000"/>
                  </a:cubicBezTo>
                  <a:cubicBezTo>
                    <a:pt x="4243" y="34000"/>
                    <a:pt x="4243" y="34000"/>
                    <a:pt x="4243" y="24000"/>
                  </a:cubicBezTo>
                  <a:cubicBezTo>
                    <a:pt x="4243" y="22000"/>
                    <a:pt x="4243" y="18000"/>
                    <a:pt x="4091" y="16000"/>
                  </a:cubicBezTo>
                  <a:cubicBezTo>
                    <a:pt x="3788" y="4000"/>
                    <a:pt x="3182" y="0"/>
                    <a:pt x="227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5" name="Shape 65"/>
            <p:cNvSpPr/>
            <p:nvPr/>
          </p:nvSpPr>
          <p:spPr>
            <a:xfrm>
              <a:off x="765150" y="600000"/>
              <a:ext cx="181825" cy="1850000"/>
            </a:xfrm>
            <a:custGeom>
              <a:pathLst>
                <a:path extrusionOk="0" h="74000" w="7273">
                  <a:moveTo>
                    <a:pt x="152" y="0"/>
                  </a:moveTo>
                  <a:cubicBezTo>
                    <a:pt x="0" y="0"/>
                    <a:pt x="0" y="0"/>
                    <a:pt x="0" y="2000"/>
                  </a:cubicBezTo>
                  <a:cubicBezTo>
                    <a:pt x="0" y="2000"/>
                    <a:pt x="0" y="2000"/>
                    <a:pt x="0" y="62000"/>
                  </a:cubicBezTo>
                  <a:cubicBezTo>
                    <a:pt x="0" y="62000"/>
                    <a:pt x="152" y="64000"/>
                    <a:pt x="152" y="66000"/>
                  </a:cubicBezTo>
                  <a:cubicBezTo>
                    <a:pt x="303" y="72000"/>
                    <a:pt x="606" y="74000"/>
                    <a:pt x="1061" y="74000"/>
                  </a:cubicBezTo>
                  <a:lnTo>
                    <a:pt x="1212" y="74000"/>
                  </a:lnTo>
                  <a:cubicBezTo>
                    <a:pt x="1212" y="74000"/>
                    <a:pt x="1212" y="74000"/>
                    <a:pt x="1212" y="72000"/>
                  </a:cubicBezTo>
                  <a:cubicBezTo>
                    <a:pt x="1212" y="72000"/>
                    <a:pt x="1212" y="72000"/>
                    <a:pt x="1212" y="30000"/>
                  </a:cubicBezTo>
                  <a:cubicBezTo>
                    <a:pt x="1212" y="22000"/>
                    <a:pt x="1364" y="20000"/>
                    <a:pt x="1364" y="18000"/>
                  </a:cubicBezTo>
                  <a:lnTo>
                    <a:pt x="1515" y="18000"/>
                  </a:lnTo>
                  <a:cubicBezTo>
                    <a:pt x="1515" y="16000"/>
                    <a:pt x="1818" y="16000"/>
                    <a:pt x="2273" y="16000"/>
                  </a:cubicBezTo>
                  <a:lnTo>
                    <a:pt x="2727" y="16000"/>
                  </a:lnTo>
                  <a:cubicBezTo>
                    <a:pt x="2879" y="18000"/>
                    <a:pt x="3030" y="20000"/>
                    <a:pt x="3030" y="26000"/>
                  </a:cubicBezTo>
                  <a:cubicBezTo>
                    <a:pt x="3030" y="26000"/>
                    <a:pt x="3030" y="26000"/>
                    <a:pt x="3030" y="60000"/>
                  </a:cubicBezTo>
                  <a:cubicBezTo>
                    <a:pt x="3030" y="60000"/>
                    <a:pt x="3030" y="60000"/>
                    <a:pt x="3030" y="64000"/>
                  </a:cubicBezTo>
                  <a:cubicBezTo>
                    <a:pt x="3182" y="70000"/>
                    <a:pt x="3485" y="74000"/>
                    <a:pt x="3939" y="74000"/>
                  </a:cubicBezTo>
                  <a:lnTo>
                    <a:pt x="4242" y="74000"/>
                  </a:lnTo>
                  <a:cubicBezTo>
                    <a:pt x="4242" y="74000"/>
                    <a:pt x="4242" y="74000"/>
                    <a:pt x="4242" y="72000"/>
                  </a:cubicBezTo>
                  <a:cubicBezTo>
                    <a:pt x="4242" y="72000"/>
                    <a:pt x="4242" y="72000"/>
                    <a:pt x="4242" y="26000"/>
                  </a:cubicBezTo>
                  <a:cubicBezTo>
                    <a:pt x="4242" y="22000"/>
                    <a:pt x="4394" y="20000"/>
                    <a:pt x="4394" y="18000"/>
                  </a:cubicBezTo>
                  <a:cubicBezTo>
                    <a:pt x="4546" y="16000"/>
                    <a:pt x="4849" y="16000"/>
                    <a:pt x="5303" y="16000"/>
                  </a:cubicBezTo>
                  <a:lnTo>
                    <a:pt x="5758" y="16000"/>
                  </a:lnTo>
                  <a:cubicBezTo>
                    <a:pt x="5909" y="18000"/>
                    <a:pt x="6061" y="22000"/>
                    <a:pt x="6061" y="28000"/>
                  </a:cubicBezTo>
                  <a:cubicBezTo>
                    <a:pt x="6061" y="28000"/>
                    <a:pt x="6061" y="28000"/>
                    <a:pt x="6061" y="60000"/>
                  </a:cubicBezTo>
                  <a:cubicBezTo>
                    <a:pt x="6061" y="62000"/>
                    <a:pt x="6061" y="64000"/>
                    <a:pt x="6212" y="66000"/>
                  </a:cubicBezTo>
                  <a:cubicBezTo>
                    <a:pt x="6364" y="72000"/>
                    <a:pt x="6515" y="74000"/>
                    <a:pt x="6970" y="74000"/>
                  </a:cubicBezTo>
                  <a:lnTo>
                    <a:pt x="7121" y="74000"/>
                  </a:lnTo>
                  <a:cubicBezTo>
                    <a:pt x="7273" y="74000"/>
                    <a:pt x="7273" y="74000"/>
                    <a:pt x="7273" y="72000"/>
                  </a:cubicBezTo>
                  <a:cubicBezTo>
                    <a:pt x="7273" y="72000"/>
                    <a:pt x="7273" y="72000"/>
                    <a:pt x="7273" y="26000"/>
                  </a:cubicBezTo>
                  <a:cubicBezTo>
                    <a:pt x="7273" y="16000"/>
                    <a:pt x="6970" y="8000"/>
                    <a:pt x="6515" y="4000"/>
                  </a:cubicBezTo>
                  <a:cubicBezTo>
                    <a:pt x="6212" y="0"/>
                    <a:pt x="5758" y="0"/>
                    <a:pt x="5000" y="0"/>
                  </a:cubicBezTo>
                  <a:cubicBezTo>
                    <a:pt x="4546" y="0"/>
                    <a:pt x="4091" y="2000"/>
                    <a:pt x="3636" y="6000"/>
                  </a:cubicBezTo>
                  <a:cubicBezTo>
                    <a:pt x="3333" y="2000"/>
                    <a:pt x="2879" y="0"/>
                    <a:pt x="2576" y="0"/>
                  </a:cubicBezTo>
                  <a:lnTo>
                    <a:pt x="1818" y="0"/>
                  </a:lnTo>
                  <a:cubicBezTo>
                    <a:pt x="1515" y="0"/>
                    <a:pt x="1364" y="0"/>
                    <a:pt x="1061" y="2000"/>
                  </a:cubicBezTo>
                  <a:cubicBezTo>
                    <a:pt x="909" y="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6" name="Shape 66"/>
            <p:cNvSpPr/>
            <p:nvPr/>
          </p:nvSpPr>
          <p:spPr>
            <a:xfrm>
              <a:off x="965900" y="600000"/>
              <a:ext cx="106075" cy="1850000"/>
            </a:xfrm>
            <a:custGeom>
              <a:pathLst>
                <a:path extrusionOk="0" h="74000" w="4243">
                  <a:moveTo>
                    <a:pt x="3031" y="16000"/>
                  </a:moveTo>
                  <a:cubicBezTo>
                    <a:pt x="3031" y="16000"/>
                    <a:pt x="3031" y="16000"/>
                    <a:pt x="3031" y="46000"/>
                  </a:cubicBezTo>
                  <a:cubicBezTo>
                    <a:pt x="3031" y="54000"/>
                    <a:pt x="2728" y="58000"/>
                    <a:pt x="2122" y="58000"/>
                  </a:cubicBezTo>
                  <a:lnTo>
                    <a:pt x="1212" y="58000"/>
                  </a:lnTo>
                  <a:cubicBezTo>
                    <a:pt x="1212" y="58000"/>
                    <a:pt x="1212" y="58000"/>
                    <a:pt x="1212" y="24000"/>
                  </a:cubicBezTo>
                  <a:cubicBezTo>
                    <a:pt x="1212" y="24000"/>
                    <a:pt x="1212" y="22000"/>
                    <a:pt x="1364" y="20000"/>
                  </a:cubicBezTo>
                  <a:cubicBezTo>
                    <a:pt x="1364" y="18000"/>
                    <a:pt x="1667" y="16000"/>
                    <a:pt x="1970" y="16000"/>
                  </a:cubicBezTo>
                  <a:close/>
                  <a:moveTo>
                    <a:pt x="1516" y="0"/>
                  </a:moveTo>
                  <a:cubicBezTo>
                    <a:pt x="455" y="4000"/>
                    <a:pt x="0" y="12000"/>
                    <a:pt x="0" y="24000"/>
                  </a:cubicBezTo>
                  <a:cubicBezTo>
                    <a:pt x="0" y="24000"/>
                    <a:pt x="0" y="24000"/>
                    <a:pt x="0" y="72000"/>
                  </a:cubicBezTo>
                  <a:lnTo>
                    <a:pt x="152" y="72000"/>
                  </a:lnTo>
                  <a:cubicBezTo>
                    <a:pt x="152" y="74000"/>
                    <a:pt x="152" y="74000"/>
                    <a:pt x="152" y="74000"/>
                  </a:cubicBezTo>
                  <a:lnTo>
                    <a:pt x="2273" y="74000"/>
                  </a:lnTo>
                  <a:cubicBezTo>
                    <a:pt x="2576" y="74000"/>
                    <a:pt x="3031" y="72000"/>
                    <a:pt x="3334" y="70000"/>
                  </a:cubicBezTo>
                  <a:cubicBezTo>
                    <a:pt x="3485" y="72000"/>
                    <a:pt x="3637" y="74000"/>
                    <a:pt x="3940" y="74000"/>
                  </a:cubicBezTo>
                  <a:lnTo>
                    <a:pt x="4091" y="74000"/>
                  </a:lnTo>
                  <a:cubicBezTo>
                    <a:pt x="4091" y="74000"/>
                    <a:pt x="4243" y="74000"/>
                    <a:pt x="4243" y="72000"/>
                  </a:cubicBezTo>
                  <a:cubicBezTo>
                    <a:pt x="4243" y="72000"/>
                    <a:pt x="4243" y="72000"/>
                    <a:pt x="4243" y="2000"/>
                  </a:cubicBezTo>
                  <a:cubicBezTo>
                    <a:pt x="4243" y="0"/>
                    <a:pt x="4243" y="0"/>
                    <a:pt x="424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7" name="Shape 67"/>
            <p:cNvSpPr/>
            <p:nvPr/>
          </p:nvSpPr>
          <p:spPr>
            <a:xfrm>
              <a:off x="1090900" y="-200000"/>
              <a:ext cx="72000" cy="2650000"/>
            </a:xfrm>
            <a:custGeom>
              <a:pathLst>
                <a:path extrusionOk="0" h="106000" w="2880">
                  <a:moveTo>
                    <a:pt x="0" y="0"/>
                  </a:moveTo>
                  <a:cubicBezTo>
                    <a:pt x="0" y="0"/>
                    <a:pt x="0" y="2000"/>
                    <a:pt x="0" y="2000"/>
                  </a:cubicBezTo>
                  <a:cubicBezTo>
                    <a:pt x="0" y="2000"/>
                    <a:pt x="0" y="2000"/>
                    <a:pt x="0" y="74000"/>
                  </a:cubicBezTo>
                  <a:cubicBezTo>
                    <a:pt x="0" y="78000"/>
                    <a:pt x="0" y="82000"/>
                    <a:pt x="0" y="82000"/>
                  </a:cubicBezTo>
                  <a:cubicBezTo>
                    <a:pt x="0" y="86000"/>
                    <a:pt x="152" y="88000"/>
                    <a:pt x="152" y="90000"/>
                  </a:cubicBezTo>
                  <a:cubicBezTo>
                    <a:pt x="455" y="100000"/>
                    <a:pt x="1061" y="106000"/>
                    <a:pt x="2122" y="106000"/>
                  </a:cubicBezTo>
                  <a:lnTo>
                    <a:pt x="2728" y="106000"/>
                  </a:lnTo>
                  <a:cubicBezTo>
                    <a:pt x="2728" y="106000"/>
                    <a:pt x="2728" y="106000"/>
                    <a:pt x="2879" y="104000"/>
                  </a:cubicBezTo>
                  <a:cubicBezTo>
                    <a:pt x="2879" y="104000"/>
                    <a:pt x="2879" y="104000"/>
                    <a:pt x="2879" y="100000"/>
                  </a:cubicBezTo>
                  <a:cubicBezTo>
                    <a:pt x="2879" y="98000"/>
                    <a:pt x="2879" y="96000"/>
                    <a:pt x="2728" y="94000"/>
                  </a:cubicBezTo>
                  <a:cubicBezTo>
                    <a:pt x="2576" y="92000"/>
                    <a:pt x="2425" y="90000"/>
                    <a:pt x="2273" y="90000"/>
                  </a:cubicBezTo>
                  <a:cubicBezTo>
                    <a:pt x="1970" y="90000"/>
                    <a:pt x="1819" y="88000"/>
                    <a:pt x="1667" y="88000"/>
                  </a:cubicBezTo>
                  <a:cubicBezTo>
                    <a:pt x="1364" y="86000"/>
                    <a:pt x="1212" y="84000"/>
                    <a:pt x="1212" y="78000"/>
                  </a:cubicBezTo>
                  <a:cubicBezTo>
                    <a:pt x="1212" y="78000"/>
                    <a:pt x="1212" y="78000"/>
                    <a:pt x="1212"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212" y="30000"/>
                  </a:lnTo>
                  <a:cubicBezTo>
                    <a:pt x="1212" y="30000"/>
                    <a:pt x="1212" y="30000"/>
                    <a:pt x="1212" y="10000"/>
                  </a:cubicBezTo>
                  <a:cubicBezTo>
                    <a:pt x="1212" y="10000"/>
                    <a:pt x="1212" y="10000"/>
                    <a:pt x="1212" y="8000"/>
                  </a:cubicBezTo>
                  <a:cubicBezTo>
                    <a:pt x="1061" y="2000"/>
                    <a:pt x="758" y="0"/>
                    <a:pt x="30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8" name="Shape 68"/>
            <p:cNvSpPr/>
            <p:nvPr/>
          </p:nvSpPr>
          <p:spPr>
            <a:xfrm>
              <a:off x="1174225" y="-200000"/>
              <a:ext cx="72000" cy="2650000"/>
            </a:xfrm>
            <a:custGeom>
              <a:pathLst>
                <a:path extrusionOk="0" h="106000" w="2880">
                  <a:moveTo>
                    <a:pt x="152" y="0"/>
                  </a:moveTo>
                  <a:cubicBezTo>
                    <a:pt x="1" y="0"/>
                    <a:pt x="1" y="2000"/>
                    <a:pt x="1" y="2000"/>
                  </a:cubicBezTo>
                  <a:cubicBezTo>
                    <a:pt x="1" y="2000"/>
                    <a:pt x="1" y="2000"/>
                    <a:pt x="1" y="74000"/>
                  </a:cubicBezTo>
                  <a:cubicBezTo>
                    <a:pt x="1" y="78000"/>
                    <a:pt x="1" y="82000"/>
                    <a:pt x="1" y="82000"/>
                  </a:cubicBezTo>
                  <a:cubicBezTo>
                    <a:pt x="152" y="86000"/>
                    <a:pt x="152" y="88000"/>
                    <a:pt x="152" y="90000"/>
                  </a:cubicBezTo>
                  <a:cubicBezTo>
                    <a:pt x="607" y="100000"/>
                    <a:pt x="1213" y="106000"/>
                    <a:pt x="2122" y="106000"/>
                  </a:cubicBezTo>
                  <a:lnTo>
                    <a:pt x="2879" y="106000"/>
                  </a:lnTo>
                  <a:cubicBezTo>
                    <a:pt x="2879" y="106000"/>
                    <a:pt x="2879" y="106000"/>
                    <a:pt x="2879" y="104000"/>
                  </a:cubicBezTo>
                  <a:cubicBezTo>
                    <a:pt x="2879" y="104000"/>
                    <a:pt x="2879" y="104000"/>
                    <a:pt x="2879" y="100000"/>
                  </a:cubicBezTo>
                  <a:cubicBezTo>
                    <a:pt x="2879" y="98000"/>
                    <a:pt x="2879" y="96000"/>
                    <a:pt x="2879" y="94000"/>
                  </a:cubicBezTo>
                  <a:cubicBezTo>
                    <a:pt x="2728" y="92000"/>
                    <a:pt x="2576" y="90000"/>
                    <a:pt x="2273" y="90000"/>
                  </a:cubicBezTo>
                  <a:cubicBezTo>
                    <a:pt x="1970" y="90000"/>
                    <a:pt x="1819" y="88000"/>
                    <a:pt x="1667" y="88000"/>
                  </a:cubicBezTo>
                  <a:cubicBezTo>
                    <a:pt x="1364" y="86000"/>
                    <a:pt x="1364" y="84000"/>
                    <a:pt x="1364" y="78000"/>
                  </a:cubicBezTo>
                  <a:cubicBezTo>
                    <a:pt x="1364" y="78000"/>
                    <a:pt x="1364" y="78000"/>
                    <a:pt x="1364"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364" y="30000"/>
                  </a:lnTo>
                  <a:cubicBezTo>
                    <a:pt x="1364" y="30000"/>
                    <a:pt x="1364" y="30000"/>
                    <a:pt x="1364" y="10000"/>
                  </a:cubicBezTo>
                  <a:cubicBezTo>
                    <a:pt x="1364" y="10000"/>
                    <a:pt x="1364" y="10000"/>
                    <a:pt x="1213"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69" name="Shape 69"/>
            <p:cNvSpPr/>
            <p:nvPr/>
          </p:nvSpPr>
          <p:spPr>
            <a:xfrm>
              <a:off x="1257575" y="600000"/>
              <a:ext cx="106075" cy="1850000"/>
            </a:xfrm>
            <a:custGeom>
              <a:pathLst>
                <a:path extrusionOk="0" h="74000" w="4243">
                  <a:moveTo>
                    <a:pt x="2576" y="16000"/>
                  </a:moveTo>
                  <a:cubicBezTo>
                    <a:pt x="2879" y="18000"/>
                    <a:pt x="3030" y="20000"/>
                    <a:pt x="3030" y="24000"/>
                  </a:cubicBezTo>
                  <a:cubicBezTo>
                    <a:pt x="3030" y="24000"/>
                    <a:pt x="3030" y="24000"/>
                    <a:pt x="3030" y="28000"/>
                  </a:cubicBezTo>
                  <a:lnTo>
                    <a:pt x="1212" y="28000"/>
                  </a:lnTo>
                  <a:cubicBezTo>
                    <a:pt x="1212" y="28000"/>
                    <a:pt x="1212" y="28000"/>
                    <a:pt x="1212" y="26000"/>
                  </a:cubicBezTo>
                  <a:cubicBezTo>
                    <a:pt x="1212" y="26000"/>
                    <a:pt x="1212" y="26000"/>
                    <a:pt x="1212" y="20000"/>
                  </a:cubicBezTo>
                  <a:cubicBezTo>
                    <a:pt x="1364" y="18000"/>
                    <a:pt x="1667" y="16000"/>
                    <a:pt x="2121" y="16000"/>
                  </a:cubicBezTo>
                  <a:close/>
                  <a:moveTo>
                    <a:pt x="1970" y="0"/>
                  </a:moveTo>
                  <a:cubicBezTo>
                    <a:pt x="1667" y="0"/>
                    <a:pt x="1364" y="0"/>
                    <a:pt x="1212" y="2000"/>
                  </a:cubicBezTo>
                  <a:cubicBezTo>
                    <a:pt x="455" y="6000"/>
                    <a:pt x="0" y="14000"/>
                    <a:pt x="0" y="28000"/>
                  </a:cubicBezTo>
                  <a:cubicBezTo>
                    <a:pt x="0" y="28000"/>
                    <a:pt x="0" y="28000"/>
                    <a:pt x="0" y="48000"/>
                  </a:cubicBezTo>
                  <a:cubicBezTo>
                    <a:pt x="0" y="52000"/>
                    <a:pt x="152" y="56000"/>
                    <a:pt x="152" y="60000"/>
                  </a:cubicBezTo>
                  <a:cubicBezTo>
                    <a:pt x="606" y="68000"/>
                    <a:pt x="1212" y="74000"/>
                    <a:pt x="2273" y="74000"/>
                  </a:cubicBezTo>
                  <a:lnTo>
                    <a:pt x="4091" y="74000"/>
                  </a:lnTo>
                  <a:cubicBezTo>
                    <a:pt x="4091" y="74000"/>
                    <a:pt x="4242" y="74000"/>
                    <a:pt x="4242" y="72000"/>
                  </a:cubicBezTo>
                  <a:cubicBezTo>
                    <a:pt x="4242" y="72000"/>
                    <a:pt x="4242" y="72000"/>
                    <a:pt x="4242" y="68000"/>
                  </a:cubicBezTo>
                  <a:cubicBezTo>
                    <a:pt x="4242" y="68000"/>
                    <a:pt x="4242" y="68000"/>
                    <a:pt x="4242"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6" y="44000"/>
                  </a:lnTo>
                  <a:cubicBezTo>
                    <a:pt x="4091" y="42000"/>
                    <a:pt x="4242" y="38000"/>
                    <a:pt x="4242" y="34000"/>
                  </a:cubicBezTo>
                  <a:cubicBezTo>
                    <a:pt x="4242" y="34000"/>
                    <a:pt x="4242" y="34000"/>
                    <a:pt x="4242" y="24000"/>
                  </a:cubicBezTo>
                  <a:cubicBezTo>
                    <a:pt x="4242" y="22000"/>
                    <a:pt x="4242" y="18000"/>
                    <a:pt x="4091" y="16000"/>
                  </a:cubicBezTo>
                  <a:cubicBezTo>
                    <a:pt x="3788" y="4000"/>
                    <a:pt x="3182" y="0"/>
                    <a:pt x="242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0" name="Shape 70"/>
            <p:cNvSpPr/>
            <p:nvPr/>
          </p:nvSpPr>
          <p:spPr>
            <a:xfrm>
              <a:off x="1382575" y="600000"/>
              <a:ext cx="64400" cy="1850000"/>
            </a:xfrm>
            <a:custGeom>
              <a:pathLst>
                <a:path extrusionOk="0" h="74000" w="2576">
                  <a:moveTo>
                    <a:pt x="0" y="0"/>
                  </a:moveTo>
                  <a:cubicBezTo>
                    <a:pt x="0" y="0"/>
                    <a:pt x="0" y="0"/>
                    <a:pt x="0" y="2000"/>
                  </a:cubicBezTo>
                  <a:cubicBezTo>
                    <a:pt x="0" y="2000"/>
                    <a:pt x="0" y="2000"/>
                    <a:pt x="0" y="64000"/>
                  </a:cubicBezTo>
                  <a:cubicBezTo>
                    <a:pt x="0" y="64000"/>
                    <a:pt x="0" y="64000"/>
                    <a:pt x="0" y="66000"/>
                  </a:cubicBezTo>
                  <a:cubicBezTo>
                    <a:pt x="152" y="70000"/>
                    <a:pt x="455" y="74000"/>
                    <a:pt x="909" y="74000"/>
                  </a:cubicBezTo>
                  <a:lnTo>
                    <a:pt x="1061" y="74000"/>
                  </a:lnTo>
                  <a:cubicBezTo>
                    <a:pt x="1061" y="74000"/>
                    <a:pt x="1061" y="74000"/>
                    <a:pt x="1212" y="72000"/>
                  </a:cubicBezTo>
                  <a:cubicBezTo>
                    <a:pt x="1212" y="72000"/>
                    <a:pt x="1212" y="72000"/>
                    <a:pt x="1212" y="30000"/>
                  </a:cubicBezTo>
                  <a:cubicBezTo>
                    <a:pt x="1212" y="26000"/>
                    <a:pt x="1212" y="24000"/>
                    <a:pt x="1212" y="22000"/>
                  </a:cubicBezTo>
                  <a:cubicBezTo>
                    <a:pt x="1212" y="22000"/>
                    <a:pt x="1364" y="20000"/>
                    <a:pt x="1364" y="20000"/>
                  </a:cubicBezTo>
                  <a:cubicBezTo>
                    <a:pt x="1364" y="18000"/>
                    <a:pt x="1515" y="18000"/>
                    <a:pt x="1667" y="16000"/>
                  </a:cubicBezTo>
                  <a:cubicBezTo>
                    <a:pt x="2424" y="14000"/>
                    <a:pt x="2576" y="8000"/>
                    <a:pt x="2576" y="4000"/>
                  </a:cubicBezTo>
                  <a:cubicBezTo>
                    <a:pt x="2576" y="4000"/>
                    <a:pt x="2576" y="4000"/>
                    <a:pt x="2576" y="2000"/>
                  </a:cubicBezTo>
                  <a:cubicBezTo>
                    <a:pt x="2576" y="0"/>
                    <a:pt x="2424" y="0"/>
                    <a:pt x="2424" y="0"/>
                  </a:cubicBezTo>
                  <a:lnTo>
                    <a:pt x="1818" y="0"/>
                  </a:lnTo>
                  <a:cubicBezTo>
                    <a:pt x="1515" y="0"/>
                    <a:pt x="1212" y="0"/>
                    <a:pt x="909" y="2000"/>
                  </a:cubicBezTo>
                  <a:cubicBezTo>
                    <a:pt x="758" y="0"/>
                    <a:pt x="455"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1" name="Shape 71"/>
            <p:cNvSpPr/>
            <p:nvPr/>
          </p:nvSpPr>
          <p:spPr>
            <a:xfrm>
              <a:off x="1431800" y="2100000"/>
              <a:ext cx="41700" cy="650000"/>
            </a:xfrm>
            <a:custGeom>
              <a:pathLst>
                <a:path extrusionOk="0" h="26000" w="1668">
                  <a:moveTo>
                    <a:pt x="758" y="0"/>
                  </a:moveTo>
                  <a:cubicBezTo>
                    <a:pt x="607" y="0"/>
                    <a:pt x="455" y="2000"/>
                    <a:pt x="455" y="4000"/>
                  </a:cubicBezTo>
                  <a:cubicBezTo>
                    <a:pt x="455" y="4000"/>
                    <a:pt x="455" y="4000"/>
                    <a:pt x="455" y="12000"/>
                  </a:cubicBezTo>
                  <a:cubicBezTo>
                    <a:pt x="455" y="12000"/>
                    <a:pt x="304" y="14000"/>
                    <a:pt x="304" y="14000"/>
                  </a:cubicBezTo>
                  <a:cubicBezTo>
                    <a:pt x="1" y="16000"/>
                    <a:pt x="1" y="18000"/>
                    <a:pt x="1" y="20000"/>
                  </a:cubicBezTo>
                  <a:cubicBezTo>
                    <a:pt x="1" y="22000"/>
                    <a:pt x="1" y="26000"/>
                    <a:pt x="455" y="26000"/>
                  </a:cubicBezTo>
                  <a:cubicBezTo>
                    <a:pt x="758" y="26000"/>
                    <a:pt x="910" y="24000"/>
                    <a:pt x="1061" y="24000"/>
                  </a:cubicBezTo>
                  <a:cubicBezTo>
                    <a:pt x="1516" y="22000"/>
                    <a:pt x="1667" y="16000"/>
                    <a:pt x="1667" y="10000"/>
                  </a:cubicBezTo>
                  <a:cubicBezTo>
                    <a:pt x="1667" y="10000"/>
                    <a:pt x="1667" y="10000"/>
                    <a:pt x="1667" y="6000"/>
                  </a:cubicBezTo>
                  <a:cubicBezTo>
                    <a:pt x="1516" y="2000"/>
                    <a:pt x="1213" y="0"/>
                    <a:pt x="758"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2" name="Shape 72"/>
            <p:cNvSpPr/>
            <p:nvPr/>
          </p:nvSpPr>
          <p:spPr>
            <a:xfrm>
              <a:off x="2386350" y="600000"/>
              <a:ext cx="106075" cy="1850000"/>
            </a:xfrm>
            <a:custGeom>
              <a:pathLst>
                <a:path extrusionOk="0" h="74000" w="4243">
                  <a:moveTo>
                    <a:pt x="1970" y="0"/>
                  </a:moveTo>
                  <a:cubicBezTo>
                    <a:pt x="1667" y="0"/>
                    <a:pt x="1364" y="0"/>
                    <a:pt x="1061" y="2000"/>
                  </a:cubicBezTo>
                  <a:cubicBezTo>
                    <a:pt x="455" y="6000"/>
                    <a:pt x="1" y="14000"/>
                    <a:pt x="1" y="26000"/>
                  </a:cubicBezTo>
                  <a:cubicBezTo>
                    <a:pt x="1" y="26000"/>
                    <a:pt x="1" y="26000"/>
                    <a:pt x="1" y="46000"/>
                  </a:cubicBezTo>
                  <a:cubicBezTo>
                    <a:pt x="1" y="50000"/>
                    <a:pt x="152" y="54000"/>
                    <a:pt x="152" y="58000"/>
                  </a:cubicBezTo>
                  <a:cubicBezTo>
                    <a:pt x="607" y="68000"/>
                    <a:pt x="1213" y="74000"/>
                    <a:pt x="1970" y="74000"/>
                  </a:cubicBezTo>
                  <a:lnTo>
                    <a:pt x="4091" y="74000"/>
                  </a:lnTo>
                  <a:cubicBezTo>
                    <a:pt x="4243" y="74000"/>
                    <a:pt x="4243" y="74000"/>
                    <a:pt x="4243" y="72000"/>
                  </a:cubicBezTo>
                  <a:cubicBezTo>
                    <a:pt x="4243" y="72000"/>
                    <a:pt x="4243" y="72000"/>
                    <a:pt x="4243" y="68000"/>
                  </a:cubicBezTo>
                  <a:cubicBezTo>
                    <a:pt x="4243" y="64000"/>
                    <a:pt x="4091" y="58000"/>
                    <a:pt x="3485" y="58000"/>
                  </a:cubicBezTo>
                  <a:lnTo>
                    <a:pt x="2122" y="58000"/>
                  </a:lnTo>
                  <a:cubicBezTo>
                    <a:pt x="1970" y="58000"/>
                    <a:pt x="1819" y="56000"/>
                    <a:pt x="1667" y="56000"/>
                  </a:cubicBezTo>
                  <a:cubicBezTo>
                    <a:pt x="1364" y="54000"/>
                    <a:pt x="1213" y="50000"/>
                    <a:pt x="1213" y="44000"/>
                  </a:cubicBezTo>
                  <a:cubicBezTo>
                    <a:pt x="1213" y="44000"/>
                    <a:pt x="1213" y="44000"/>
                    <a:pt x="1213" y="30000"/>
                  </a:cubicBezTo>
                  <a:cubicBezTo>
                    <a:pt x="1213" y="30000"/>
                    <a:pt x="1213" y="30000"/>
                    <a:pt x="1364" y="22000"/>
                  </a:cubicBezTo>
                  <a:cubicBezTo>
                    <a:pt x="1364" y="18000"/>
                    <a:pt x="1667" y="16000"/>
                    <a:pt x="1970" y="16000"/>
                  </a:cubicBezTo>
                  <a:lnTo>
                    <a:pt x="4243" y="16000"/>
                  </a:lnTo>
                  <a:cubicBezTo>
                    <a:pt x="4243" y="16000"/>
                    <a:pt x="4243" y="16000"/>
                    <a:pt x="4243" y="14000"/>
                  </a:cubicBezTo>
                  <a:cubicBezTo>
                    <a:pt x="4243" y="14000"/>
                    <a:pt x="4243" y="14000"/>
                    <a:pt x="4243" y="8000"/>
                  </a:cubicBezTo>
                  <a:cubicBezTo>
                    <a:pt x="4243" y="8000"/>
                    <a:pt x="4243" y="8000"/>
                    <a:pt x="4243" y="6000"/>
                  </a:cubicBezTo>
                  <a:cubicBezTo>
                    <a:pt x="4091" y="2000"/>
                    <a:pt x="3788" y="0"/>
                    <a:pt x="348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3" name="Shape 73"/>
            <p:cNvSpPr/>
            <p:nvPr/>
          </p:nvSpPr>
          <p:spPr>
            <a:xfrm>
              <a:off x="2507575" y="600000"/>
              <a:ext cx="106075" cy="1850000"/>
            </a:xfrm>
            <a:custGeom>
              <a:pathLst>
                <a:path extrusionOk="0" h="74000" w="4243">
                  <a:moveTo>
                    <a:pt x="2576" y="16000"/>
                  </a:moveTo>
                  <a:cubicBezTo>
                    <a:pt x="2879" y="18000"/>
                    <a:pt x="3030" y="20000"/>
                    <a:pt x="3030" y="26000"/>
                  </a:cubicBezTo>
                  <a:cubicBezTo>
                    <a:pt x="3030" y="26000"/>
                    <a:pt x="3030" y="26000"/>
                    <a:pt x="3030" y="46000"/>
                  </a:cubicBezTo>
                  <a:cubicBezTo>
                    <a:pt x="3030" y="48000"/>
                    <a:pt x="2879" y="50000"/>
                    <a:pt x="2879" y="52000"/>
                  </a:cubicBezTo>
                  <a:cubicBezTo>
                    <a:pt x="2727" y="56000"/>
                    <a:pt x="2576" y="58000"/>
                    <a:pt x="2273" y="58000"/>
                  </a:cubicBezTo>
                  <a:lnTo>
                    <a:pt x="1970" y="58000"/>
                  </a:lnTo>
                  <a:cubicBezTo>
                    <a:pt x="1364" y="58000"/>
                    <a:pt x="1212" y="54000"/>
                    <a:pt x="1212" y="48000"/>
                  </a:cubicBezTo>
                  <a:cubicBezTo>
                    <a:pt x="1212" y="48000"/>
                    <a:pt x="1212" y="48000"/>
                    <a:pt x="1212" y="26000"/>
                  </a:cubicBezTo>
                  <a:cubicBezTo>
                    <a:pt x="1212" y="24000"/>
                    <a:pt x="1212" y="22000"/>
                    <a:pt x="1212" y="20000"/>
                  </a:cubicBezTo>
                  <a:cubicBezTo>
                    <a:pt x="1364" y="16000"/>
                    <a:pt x="1667" y="16000"/>
                    <a:pt x="2121" y="16000"/>
                  </a:cubicBezTo>
                  <a:close/>
                  <a:moveTo>
                    <a:pt x="1212" y="0"/>
                  </a:moveTo>
                  <a:cubicBezTo>
                    <a:pt x="303" y="6000"/>
                    <a:pt x="0" y="14000"/>
                    <a:pt x="0" y="26000"/>
                  </a:cubicBezTo>
                  <a:cubicBezTo>
                    <a:pt x="0" y="26000"/>
                    <a:pt x="0" y="26000"/>
                    <a:pt x="0" y="48000"/>
                  </a:cubicBezTo>
                  <a:cubicBezTo>
                    <a:pt x="0" y="52000"/>
                    <a:pt x="0" y="54000"/>
                    <a:pt x="152" y="58000"/>
                  </a:cubicBezTo>
                  <a:cubicBezTo>
                    <a:pt x="455" y="68000"/>
                    <a:pt x="1061" y="74000"/>
                    <a:pt x="1818" y="74000"/>
                  </a:cubicBezTo>
                  <a:lnTo>
                    <a:pt x="2273" y="74000"/>
                  </a:lnTo>
                  <a:cubicBezTo>
                    <a:pt x="2576" y="74000"/>
                    <a:pt x="2727" y="72000"/>
                    <a:pt x="2879" y="72000"/>
                  </a:cubicBezTo>
                  <a:cubicBezTo>
                    <a:pt x="3788" y="68000"/>
                    <a:pt x="4242" y="58000"/>
                    <a:pt x="4242" y="46000"/>
                  </a:cubicBezTo>
                  <a:cubicBezTo>
                    <a:pt x="4242" y="46000"/>
                    <a:pt x="4242" y="46000"/>
                    <a:pt x="4242" y="28000"/>
                  </a:cubicBezTo>
                  <a:cubicBezTo>
                    <a:pt x="4242" y="22000"/>
                    <a:pt x="4091" y="16000"/>
                    <a:pt x="3939" y="12000"/>
                  </a:cubicBezTo>
                  <a:cubicBezTo>
                    <a:pt x="3485" y="4000"/>
                    <a:pt x="2879" y="0"/>
                    <a:pt x="2121"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4" name="Shape 74"/>
            <p:cNvSpPr/>
            <p:nvPr/>
          </p:nvSpPr>
          <p:spPr>
            <a:xfrm>
              <a:off x="2632575" y="600000"/>
              <a:ext cx="106075" cy="1850000"/>
            </a:xfrm>
            <a:custGeom>
              <a:pathLst>
                <a:path extrusionOk="0" h="74000" w="4243">
                  <a:moveTo>
                    <a:pt x="0" y="0"/>
                  </a:moveTo>
                  <a:cubicBezTo>
                    <a:pt x="0" y="0"/>
                    <a:pt x="0" y="0"/>
                    <a:pt x="0" y="2000"/>
                  </a:cubicBezTo>
                  <a:cubicBezTo>
                    <a:pt x="0" y="2000"/>
                    <a:pt x="0" y="2000"/>
                    <a:pt x="0" y="48000"/>
                  </a:cubicBezTo>
                  <a:cubicBezTo>
                    <a:pt x="0" y="50000"/>
                    <a:pt x="0" y="54000"/>
                    <a:pt x="0" y="56000"/>
                  </a:cubicBezTo>
                  <a:cubicBezTo>
                    <a:pt x="303" y="68000"/>
                    <a:pt x="1061" y="74000"/>
                    <a:pt x="2121" y="74000"/>
                  </a:cubicBezTo>
                  <a:cubicBezTo>
                    <a:pt x="2576" y="74000"/>
                    <a:pt x="2879" y="72000"/>
                    <a:pt x="3182" y="70000"/>
                  </a:cubicBezTo>
                  <a:cubicBezTo>
                    <a:pt x="3333" y="72000"/>
                    <a:pt x="3636" y="74000"/>
                    <a:pt x="3788" y="74000"/>
                  </a:cubicBezTo>
                  <a:lnTo>
                    <a:pt x="4091" y="74000"/>
                  </a:lnTo>
                  <a:cubicBezTo>
                    <a:pt x="4091" y="74000"/>
                    <a:pt x="4091" y="74000"/>
                    <a:pt x="4091" y="72000"/>
                  </a:cubicBezTo>
                  <a:lnTo>
                    <a:pt x="4242" y="72000"/>
                  </a:lnTo>
                  <a:cubicBezTo>
                    <a:pt x="4242" y="72000"/>
                    <a:pt x="4242" y="72000"/>
                    <a:pt x="4242" y="10000"/>
                  </a:cubicBezTo>
                  <a:cubicBezTo>
                    <a:pt x="4091" y="2000"/>
                    <a:pt x="3636" y="0"/>
                    <a:pt x="3333" y="0"/>
                  </a:cubicBezTo>
                  <a:lnTo>
                    <a:pt x="3030" y="0"/>
                  </a:lnTo>
                  <a:cubicBezTo>
                    <a:pt x="3030" y="0"/>
                    <a:pt x="2879" y="0"/>
                    <a:pt x="2879" y="2000"/>
                  </a:cubicBezTo>
                  <a:cubicBezTo>
                    <a:pt x="2879" y="2000"/>
                    <a:pt x="2879" y="2000"/>
                    <a:pt x="2879" y="48000"/>
                  </a:cubicBezTo>
                  <a:cubicBezTo>
                    <a:pt x="2879" y="52000"/>
                    <a:pt x="2879" y="58000"/>
                    <a:pt x="1970" y="58000"/>
                  </a:cubicBezTo>
                  <a:cubicBezTo>
                    <a:pt x="1364" y="58000"/>
                    <a:pt x="1212" y="54000"/>
                    <a:pt x="1212" y="46000"/>
                  </a:cubicBezTo>
                  <a:cubicBezTo>
                    <a:pt x="1212" y="46000"/>
                    <a:pt x="1212" y="46000"/>
                    <a:pt x="1212" y="10000"/>
                  </a:cubicBezTo>
                  <a:cubicBezTo>
                    <a:pt x="1212" y="8000"/>
                    <a:pt x="1212" y="8000"/>
                    <a:pt x="1212"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5" name="Shape 75"/>
            <p:cNvSpPr/>
            <p:nvPr/>
          </p:nvSpPr>
          <p:spPr>
            <a:xfrm>
              <a:off x="2753775" y="600000"/>
              <a:ext cx="106075" cy="1850000"/>
            </a:xfrm>
            <a:custGeom>
              <a:pathLst>
                <a:path extrusionOk="0" h="74000" w="4243">
                  <a:moveTo>
                    <a:pt x="455" y="0"/>
                  </a:moveTo>
                  <a:cubicBezTo>
                    <a:pt x="304" y="0"/>
                    <a:pt x="1" y="0"/>
                    <a:pt x="1" y="2000"/>
                  </a:cubicBezTo>
                  <a:cubicBezTo>
                    <a:pt x="1" y="2000"/>
                    <a:pt x="1" y="2000"/>
                    <a:pt x="1" y="62000"/>
                  </a:cubicBezTo>
                  <a:cubicBezTo>
                    <a:pt x="1" y="66000"/>
                    <a:pt x="152" y="72000"/>
                    <a:pt x="910" y="74000"/>
                  </a:cubicBezTo>
                  <a:lnTo>
                    <a:pt x="1213" y="74000"/>
                  </a:lnTo>
                  <a:cubicBezTo>
                    <a:pt x="1213" y="74000"/>
                    <a:pt x="1213" y="74000"/>
                    <a:pt x="1213" y="72000"/>
                  </a:cubicBezTo>
                  <a:lnTo>
                    <a:pt x="1364" y="72000"/>
                  </a:lnTo>
                  <a:cubicBezTo>
                    <a:pt x="1364" y="72000"/>
                    <a:pt x="1364" y="72000"/>
                    <a:pt x="1364" y="26000"/>
                  </a:cubicBezTo>
                  <a:cubicBezTo>
                    <a:pt x="1364" y="18000"/>
                    <a:pt x="1516" y="16000"/>
                    <a:pt x="2122" y="16000"/>
                  </a:cubicBezTo>
                  <a:lnTo>
                    <a:pt x="2728" y="16000"/>
                  </a:lnTo>
                  <a:cubicBezTo>
                    <a:pt x="3031" y="18000"/>
                    <a:pt x="3031" y="22000"/>
                    <a:pt x="3031" y="28000"/>
                  </a:cubicBezTo>
                  <a:cubicBezTo>
                    <a:pt x="3031" y="28000"/>
                    <a:pt x="3031" y="28000"/>
                    <a:pt x="3031" y="62000"/>
                  </a:cubicBezTo>
                  <a:cubicBezTo>
                    <a:pt x="3031" y="62000"/>
                    <a:pt x="3031" y="62000"/>
                    <a:pt x="3182" y="64000"/>
                  </a:cubicBezTo>
                  <a:cubicBezTo>
                    <a:pt x="3182" y="70000"/>
                    <a:pt x="3485" y="74000"/>
                    <a:pt x="4091" y="74000"/>
                  </a:cubicBezTo>
                  <a:lnTo>
                    <a:pt x="4243" y="74000"/>
                  </a:lnTo>
                  <a:cubicBezTo>
                    <a:pt x="4243" y="74000"/>
                    <a:pt x="4243" y="74000"/>
                    <a:pt x="4243" y="72000"/>
                  </a:cubicBezTo>
                  <a:cubicBezTo>
                    <a:pt x="4243" y="72000"/>
                    <a:pt x="4243" y="72000"/>
                    <a:pt x="4243" y="24000"/>
                  </a:cubicBezTo>
                  <a:cubicBezTo>
                    <a:pt x="4243" y="20000"/>
                    <a:pt x="4243" y="16000"/>
                    <a:pt x="4091" y="12000"/>
                  </a:cubicBezTo>
                  <a:cubicBezTo>
                    <a:pt x="3637" y="4000"/>
                    <a:pt x="3182" y="0"/>
                    <a:pt x="2425" y="0"/>
                  </a:cubicBezTo>
                  <a:lnTo>
                    <a:pt x="1970" y="0"/>
                  </a:lnTo>
                  <a:cubicBezTo>
                    <a:pt x="1667" y="0"/>
                    <a:pt x="1364" y="0"/>
                    <a:pt x="1061" y="2000"/>
                  </a:cubicBezTo>
                  <a:cubicBezTo>
                    <a:pt x="910" y="0"/>
                    <a:pt x="758" y="0"/>
                    <a:pt x="607"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6" name="Shape 76"/>
            <p:cNvSpPr/>
            <p:nvPr/>
          </p:nvSpPr>
          <p:spPr>
            <a:xfrm>
              <a:off x="2878775" y="-200000"/>
              <a:ext cx="72000" cy="2650000"/>
            </a:xfrm>
            <a:custGeom>
              <a:pathLst>
                <a:path extrusionOk="0" h="106000" w="2880">
                  <a:moveTo>
                    <a:pt x="152" y="0"/>
                  </a:moveTo>
                  <a:cubicBezTo>
                    <a:pt x="1" y="0"/>
                    <a:pt x="1" y="2000"/>
                    <a:pt x="1" y="2000"/>
                  </a:cubicBezTo>
                  <a:cubicBezTo>
                    <a:pt x="1" y="2000"/>
                    <a:pt x="1" y="2000"/>
                    <a:pt x="1" y="74000"/>
                  </a:cubicBezTo>
                  <a:cubicBezTo>
                    <a:pt x="1" y="78000"/>
                    <a:pt x="1" y="82000"/>
                    <a:pt x="1" y="82000"/>
                  </a:cubicBezTo>
                  <a:cubicBezTo>
                    <a:pt x="152" y="86000"/>
                    <a:pt x="152" y="88000"/>
                    <a:pt x="152" y="90000"/>
                  </a:cubicBezTo>
                  <a:cubicBezTo>
                    <a:pt x="607" y="100000"/>
                    <a:pt x="1213" y="106000"/>
                    <a:pt x="2122" y="106000"/>
                  </a:cubicBezTo>
                  <a:lnTo>
                    <a:pt x="2728" y="106000"/>
                  </a:lnTo>
                  <a:cubicBezTo>
                    <a:pt x="2879" y="106000"/>
                    <a:pt x="2879" y="106000"/>
                    <a:pt x="2879" y="104000"/>
                  </a:cubicBezTo>
                  <a:cubicBezTo>
                    <a:pt x="2879" y="104000"/>
                    <a:pt x="2879" y="104000"/>
                    <a:pt x="2879" y="100000"/>
                  </a:cubicBezTo>
                  <a:cubicBezTo>
                    <a:pt x="2879" y="98000"/>
                    <a:pt x="2879" y="96000"/>
                    <a:pt x="2728" y="94000"/>
                  </a:cubicBezTo>
                  <a:cubicBezTo>
                    <a:pt x="2728" y="92000"/>
                    <a:pt x="2576" y="90000"/>
                    <a:pt x="2273" y="90000"/>
                  </a:cubicBezTo>
                  <a:cubicBezTo>
                    <a:pt x="1970" y="90000"/>
                    <a:pt x="1819" y="88000"/>
                    <a:pt x="1667" y="88000"/>
                  </a:cubicBezTo>
                  <a:cubicBezTo>
                    <a:pt x="1364" y="86000"/>
                    <a:pt x="1364" y="84000"/>
                    <a:pt x="1364" y="78000"/>
                  </a:cubicBezTo>
                  <a:cubicBezTo>
                    <a:pt x="1364" y="78000"/>
                    <a:pt x="1364" y="78000"/>
                    <a:pt x="1364"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364" y="30000"/>
                  </a:lnTo>
                  <a:cubicBezTo>
                    <a:pt x="1364" y="30000"/>
                    <a:pt x="1364" y="30000"/>
                    <a:pt x="1364" y="10000"/>
                  </a:cubicBezTo>
                  <a:cubicBezTo>
                    <a:pt x="1364" y="10000"/>
                    <a:pt x="1364" y="10000"/>
                    <a:pt x="1213" y="8000"/>
                  </a:cubicBezTo>
                  <a:cubicBezTo>
                    <a:pt x="1061" y="2000"/>
                    <a:pt x="758" y="0"/>
                    <a:pt x="30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7" name="Shape 77"/>
            <p:cNvSpPr/>
            <p:nvPr/>
          </p:nvSpPr>
          <p:spPr>
            <a:xfrm>
              <a:off x="2969675" y="2000000"/>
              <a:ext cx="30325" cy="450000"/>
            </a:xfrm>
            <a:custGeom>
              <a:pathLst>
                <a:path extrusionOk="0" h="18000" w="1213">
                  <a:moveTo>
                    <a:pt x="455" y="0"/>
                  </a:moveTo>
                  <a:cubicBezTo>
                    <a:pt x="152" y="0"/>
                    <a:pt x="1" y="2000"/>
                    <a:pt x="1" y="8000"/>
                  </a:cubicBezTo>
                  <a:cubicBezTo>
                    <a:pt x="1" y="8000"/>
                    <a:pt x="1" y="8000"/>
                    <a:pt x="1" y="12000"/>
                  </a:cubicBezTo>
                  <a:cubicBezTo>
                    <a:pt x="152" y="16000"/>
                    <a:pt x="304" y="18000"/>
                    <a:pt x="455" y="18000"/>
                  </a:cubicBezTo>
                  <a:lnTo>
                    <a:pt x="758" y="18000"/>
                  </a:lnTo>
                  <a:cubicBezTo>
                    <a:pt x="1061" y="18000"/>
                    <a:pt x="1213" y="16000"/>
                    <a:pt x="1213" y="12000"/>
                  </a:cubicBezTo>
                  <a:cubicBezTo>
                    <a:pt x="1213" y="12000"/>
                    <a:pt x="1213" y="12000"/>
                    <a:pt x="1213" y="6000"/>
                  </a:cubicBezTo>
                  <a:cubicBezTo>
                    <a:pt x="1213" y="4000"/>
                    <a:pt x="1213" y="0"/>
                    <a:pt x="758"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8" name="Shape 78"/>
            <p:cNvSpPr/>
            <p:nvPr/>
          </p:nvSpPr>
          <p:spPr>
            <a:xfrm>
              <a:off x="1640150" y="600000"/>
              <a:ext cx="106075" cy="1850000"/>
            </a:xfrm>
            <a:custGeom>
              <a:pathLst>
                <a:path extrusionOk="0" h="74000" w="4243">
                  <a:moveTo>
                    <a:pt x="2424" y="16000"/>
                  </a:moveTo>
                  <a:cubicBezTo>
                    <a:pt x="2879" y="18000"/>
                    <a:pt x="3030" y="20000"/>
                    <a:pt x="3030" y="24000"/>
                  </a:cubicBezTo>
                  <a:cubicBezTo>
                    <a:pt x="3030" y="24000"/>
                    <a:pt x="3030" y="24000"/>
                    <a:pt x="3030" y="28000"/>
                  </a:cubicBezTo>
                  <a:lnTo>
                    <a:pt x="1212" y="28000"/>
                  </a:lnTo>
                  <a:cubicBezTo>
                    <a:pt x="1212" y="28000"/>
                    <a:pt x="1212" y="28000"/>
                    <a:pt x="1212" y="26000"/>
                  </a:cubicBezTo>
                  <a:cubicBezTo>
                    <a:pt x="1212" y="26000"/>
                    <a:pt x="1212" y="26000"/>
                    <a:pt x="1212" y="20000"/>
                  </a:cubicBezTo>
                  <a:cubicBezTo>
                    <a:pt x="1364" y="18000"/>
                    <a:pt x="1667" y="16000"/>
                    <a:pt x="1970" y="16000"/>
                  </a:cubicBezTo>
                  <a:close/>
                  <a:moveTo>
                    <a:pt x="1970" y="0"/>
                  </a:moveTo>
                  <a:cubicBezTo>
                    <a:pt x="1667" y="0"/>
                    <a:pt x="1364" y="0"/>
                    <a:pt x="1212" y="2000"/>
                  </a:cubicBezTo>
                  <a:cubicBezTo>
                    <a:pt x="303" y="6000"/>
                    <a:pt x="0" y="14000"/>
                    <a:pt x="0" y="28000"/>
                  </a:cubicBezTo>
                  <a:cubicBezTo>
                    <a:pt x="0" y="28000"/>
                    <a:pt x="0" y="28000"/>
                    <a:pt x="0" y="48000"/>
                  </a:cubicBezTo>
                  <a:cubicBezTo>
                    <a:pt x="0" y="52000"/>
                    <a:pt x="0" y="56000"/>
                    <a:pt x="152" y="60000"/>
                  </a:cubicBezTo>
                  <a:cubicBezTo>
                    <a:pt x="455" y="68000"/>
                    <a:pt x="1212" y="74000"/>
                    <a:pt x="2121" y="74000"/>
                  </a:cubicBezTo>
                  <a:lnTo>
                    <a:pt x="4091" y="74000"/>
                  </a:lnTo>
                  <a:cubicBezTo>
                    <a:pt x="4091" y="74000"/>
                    <a:pt x="4091" y="74000"/>
                    <a:pt x="4242" y="72000"/>
                  </a:cubicBezTo>
                  <a:cubicBezTo>
                    <a:pt x="4242" y="72000"/>
                    <a:pt x="4242" y="72000"/>
                    <a:pt x="4242" y="68000"/>
                  </a:cubicBezTo>
                  <a:cubicBezTo>
                    <a:pt x="4242" y="68000"/>
                    <a:pt x="4242" y="68000"/>
                    <a:pt x="4242"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6" y="44000"/>
                  </a:lnTo>
                  <a:cubicBezTo>
                    <a:pt x="4091" y="42000"/>
                    <a:pt x="4242" y="38000"/>
                    <a:pt x="4242" y="34000"/>
                  </a:cubicBezTo>
                  <a:cubicBezTo>
                    <a:pt x="4242" y="34000"/>
                    <a:pt x="4242" y="34000"/>
                    <a:pt x="4242" y="24000"/>
                  </a:cubicBezTo>
                  <a:cubicBezTo>
                    <a:pt x="4242" y="22000"/>
                    <a:pt x="4242" y="18000"/>
                    <a:pt x="4091" y="16000"/>
                  </a:cubicBezTo>
                  <a:cubicBezTo>
                    <a:pt x="3788" y="4000"/>
                    <a:pt x="3182" y="0"/>
                    <a:pt x="242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79" name="Shape 79"/>
            <p:cNvSpPr/>
            <p:nvPr/>
          </p:nvSpPr>
          <p:spPr>
            <a:xfrm>
              <a:off x="1765150" y="600000"/>
              <a:ext cx="106075" cy="1850000"/>
            </a:xfrm>
            <a:custGeom>
              <a:pathLst>
                <a:path extrusionOk="0" h="74000" w="4243">
                  <a:moveTo>
                    <a:pt x="1818" y="0"/>
                  </a:moveTo>
                  <a:cubicBezTo>
                    <a:pt x="1515" y="0"/>
                    <a:pt x="1364" y="0"/>
                    <a:pt x="1061" y="2000"/>
                  </a:cubicBezTo>
                  <a:cubicBezTo>
                    <a:pt x="303" y="8000"/>
                    <a:pt x="0" y="14000"/>
                    <a:pt x="0" y="22000"/>
                  </a:cubicBezTo>
                  <a:cubicBezTo>
                    <a:pt x="0" y="26000"/>
                    <a:pt x="152" y="32000"/>
                    <a:pt x="606" y="38000"/>
                  </a:cubicBezTo>
                  <a:cubicBezTo>
                    <a:pt x="909" y="40000"/>
                    <a:pt x="1212" y="42000"/>
                    <a:pt x="1667" y="44000"/>
                  </a:cubicBezTo>
                  <a:lnTo>
                    <a:pt x="2576" y="44000"/>
                  </a:lnTo>
                  <a:cubicBezTo>
                    <a:pt x="2879" y="46000"/>
                    <a:pt x="3030" y="48000"/>
                    <a:pt x="3030" y="50000"/>
                  </a:cubicBezTo>
                  <a:cubicBezTo>
                    <a:pt x="3030" y="50000"/>
                    <a:pt x="3030" y="50000"/>
                    <a:pt x="2879" y="52000"/>
                  </a:cubicBezTo>
                  <a:cubicBezTo>
                    <a:pt x="2879" y="56000"/>
                    <a:pt x="2576" y="58000"/>
                    <a:pt x="2121" y="58000"/>
                  </a:cubicBezTo>
                  <a:lnTo>
                    <a:pt x="909" y="58000"/>
                  </a:lnTo>
                  <a:cubicBezTo>
                    <a:pt x="152" y="58000"/>
                    <a:pt x="0" y="64000"/>
                    <a:pt x="0" y="68000"/>
                  </a:cubicBezTo>
                  <a:cubicBezTo>
                    <a:pt x="0" y="68000"/>
                    <a:pt x="0" y="68000"/>
                    <a:pt x="0" y="72000"/>
                  </a:cubicBezTo>
                  <a:cubicBezTo>
                    <a:pt x="0" y="74000"/>
                    <a:pt x="152" y="74000"/>
                    <a:pt x="152" y="74000"/>
                  </a:cubicBezTo>
                  <a:lnTo>
                    <a:pt x="2273" y="74000"/>
                  </a:lnTo>
                  <a:cubicBezTo>
                    <a:pt x="2576" y="74000"/>
                    <a:pt x="2879" y="72000"/>
                    <a:pt x="3182" y="70000"/>
                  </a:cubicBezTo>
                  <a:cubicBezTo>
                    <a:pt x="3788" y="66000"/>
                    <a:pt x="4242" y="58000"/>
                    <a:pt x="4242" y="50000"/>
                  </a:cubicBezTo>
                  <a:cubicBezTo>
                    <a:pt x="4242" y="46000"/>
                    <a:pt x="3939" y="40000"/>
                    <a:pt x="3636" y="34000"/>
                  </a:cubicBezTo>
                  <a:cubicBezTo>
                    <a:pt x="3182" y="30000"/>
                    <a:pt x="2879" y="28000"/>
                    <a:pt x="2576" y="28000"/>
                  </a:cubicBezTo>
                  <a:lnTo>
                    <a:pt x="1667" y="28000"/>
                  </a:lnTo>
                  <a:cubicBezTo>
                    <a:pt x="1667" y="28000"/>
                    <a:pt x="1667" y="28000"/>
                    <a:pt x="1667" y="26000"/>
                  </a:cubicBezTo>
                  <a:cubicBezTo>
                    <a:pt x="1364" y="26000"/>
                    <a:pt x="1212" y="24000"/>
                    <a:pt x="1212" y="22000"/>
                  </a:cubicBezTo>
                  <a:cubicBezTo>
                    <a:pt x="1212" y="22000"/>
                    <a:pt x="1212" y="22000"/>
                    <a:pt x="1212" y="20000"/>
                  </a:cubicBezTo>
                  <a:cubicBezTo>
                    <a:pt x="1364" y="18000"/>
                    <a:pt x="1667" y="16000"/>
                    <a:pt x="1818" y="16000"/>
                  </a:cubicBezTo>
                  <a:lnTo>
                    <a:pt x="3636" y="16000"/>
                  </a:lnTo>
                  <a:cubicBezTo>
                    <a:pt x="3939" y="14000"/>
                    <a:pt x="4242" y="10000"/>
                    <a:pt x="4242" y="6000"/>
                  </a:cubicBezTo>
                  <a:cubicBezTo>
                    <a:pt x="4242" y="6000"/>
                    <a:pt x="4242" y="6000"/>
                    <a:pt x="4242" y="2000"/>
                  </a:cubicBezTo>
                  <a:cubicBezTo>
                    <a:pt x="4242" y="0"/>
                    <a:pt x="4242" y="0"/>
                    <a:pt x="424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80" name="Shape 80"/>
            <p:cNvSpPr/>
            <p:nvPr/>
          </p:nvSpPr>
          <p:spPr>
            <a:xfrm>
              <a:off x="1890150" y="600000"/>
              <a:ext cx="106075" cy="1850000"/>
            </a:xfrm>
            <a:custGeom>
              <a:pathLst>
                <a:path extrusionOk="0" h="74000" w="4243">
                  <a:moveTo>
                    <a:pt x="0" y="0"/>
                  </a:moveTo>
                  <a:cubicBezTo>
                    <a:pt x="0" y="0"/>
                    <a:pt x="0" y="0"/>
                    <a:pt x="0" y="2000"/>
                  </a:cubicBezTo>
                  <a:cubicBezTo>
                    <a:pt x="0" y="2000"/>
                    <a:pt x="0" y="2000"/>
                    <a:pt x="0" y="48000"/>
                  </a:cubicBezTo>
                  <a:cubicBezTo>
                    <a:pt x="0" y="50000"/>
                    <a:pt x="0" y="54000"/>
                    <a:pt x="0" y="56000"/>
                  </a:cubicBezTo>
                  <a:cubicBezTo>
                    <a:pt x="303" y="68000"/>
                    <a:pt x="1061" y="74000"/>
                    <a:pt x="2121" y="74000"/>
                  </a:cubicBezTo>
                  <a:cubicBezTo>
                    <a:pt x="2576" y="74000"/>
                    <a:pt x="2879" y="72000"/>
                    <a:pt x="3182" y="70000"/>
                  </a:cubicBezTo>
                  <a:cubicBezTo>
                    <a:pt x="3333" y="72000"/>
                    <a:pt x="3636" y="74000"/>
                    <a:pt x="3939" y="74000"/>
                  </a:cubicBezTo>
                  <a:lnTo>
                    <a:pt x="4091" y="74000"/>
                  </a:lnTo>
                  <a:cubicBezTo>
                    <a:pt x="4091" y="74000"/>
                    <a:pt x="4091" y="74000"/>
                    <a:pt x="4091" y="72000"/>
                  </a:cubicBezTo>
                  <a:lnTo>
                    <a:pt x="4242" y="72000"/>
                  </a:lnTo>
                  <a:cubicBezTo>
                    <a:pt x="4242" y="72000"/>
                    <a:pt x="4242" y="72000"/>
                    <a:pt x="4242" y="10000"/>
                  </a:cubicBezTo>
                  <a:cubicBezTo>
                    <a:pt x="4091" y="2000"/>
                    <a:pt x="3636" y="0"/>
                    <a:pt x="3333" y="0"/>
                  </a:cubicBezTo>
                  <a:lnTo>
                    <a:pt x="3030" y="0"/>
                  </a:lnTo>
                  <a:cubicBezTo>
                    <a:pt x="3030" y="0"/>
                    <a:pt x="3030" y="0"/>
                    <a:pt x="3030" y="2000"/>
                  </a:cubicBezTo>
                  <a:cubicBezTo>
                    <a:pt x="3030" y="2000"/>
                    <a:pt x="3030" y="2000"/>
                    <a:pt x="3030" y="48000"/>
                  </a:cubicBezTo>
                  <a:cubicBezTo>
                    <a:pt x="3030" y="52000"/>
                    <a:pt x="2879" y="58000"/>
                    <a:pt x="1970" y="58000"/>
                  </a:cubicBezTo>
                  <a:cubicBezTo>
                    <a:pt x="1364" y="58000"/>
                    <a:pt x="1212" y="54000"/>
                    <a:pt x="1212" y="46000"/>
                  </a:cubicBezTo>
                  <a:cubicBezTo>
                    <a:pt x="1212" y="46000"/>
                    <a:pt x="1212" y="46000"/>
                    <a:pt x="1212" y="10000"/>
                  </a:cubicBezTo>
                  <a:cubicBezTo>
                    <a:pt x="1212" y="8000"/>
                    <a:pt x="1212" y="8000"/>
                    <a:pt x="1212"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81" name="Shape 81"/>
            <p:cNvSpPr/>
            <p:nvPr/>
          </p:nvSpPr>
          <p:spPr>
            <a:xfrm>
              <a:off x="2015150" y="-200000"/>
              <a:ext cx="71975" cy="2650000"/>
            </a:xfrm>
            <a:custGeom>
              <a:pathLst>
                <a:path extrusionOk="0" h="106000" w="2879">
                  <a:moveTo>
                    <a:pt x="0" y="0"/>
                  </a:moveTo>
                  <a:cubicBezTo>
                    <a:pt x="0" y="0"/>
                    <a:pt x="0" y="2000"/>
                    <a:pt x="0" y="2000"/>
                  </a:cubicBezTo>
                  <a:cubicBezTo>
                    <a:pt x="0" y="2000"/>
                    <a:pt x="0" y="2000"/>
                    <a:pt x="0" y="80000"/>
                  </a:cubicBezTo>
                  <a:cubicBezTo>
                    <a:pt x="0" y="82000"/>
                    <a:pt x="0" y="86000"/>
                    <a:pt x="152" y="90000"/>
                  </a:cubicBezTo>
                  <a:cubicBezTo>
                    <a:pt x="455" y="100000"/>
                    <a:pt x="1061" y="106000"/>
                    <a:pt x="1970" y="106000"/>
                  </a:cubicBezTo>
                  <a:lnTo>
                    <a:pt x="2727" y="106000"/>
                  </a:lnTo>
                  <a:cubicBezTo>
                    <a:pt x="2879" y="106000"/>
                    <a:pt x="2879" y="102000"/>
                    <a:pt x="2879" y="102000"/>
                  </a:cubicBezTo>
                  <a:cubicBezTo>
                    <a:pt x="2879" y="98000"/>
                    <a:pt x="2879" y="96000"/>
                    <a:pt x="2727" y="92000"/>
                  </a:cubicBezTo>
                  <a:cubicBezTo>
                    <a:pt x="2576" y="90000"/>
                    <a:pt x="2273" y="88000"/>
                    <a:pt x="1667" y="88000"/>
                  </a:cubicBezTo>
                  <a:cubicBezTo>
                    <a:pt x="1364" y="88000"/>
                    <a:pt x="1212" y="84000"/>
                    <a:pt x="1212" y="78000"/>
                  </a:cubicBezTo>
                  <a:cubicBezTo>
                    <a:pt x="1212" y="78000"/>
                    <a:pt x="1212" y="78000"/>
                    <a:pt x="1212" y="14000"/>
                  </a:cubicBezTo>
                  <a:cubicBezTo>
                    <a:pt x="1212" y="12000"/>
                    <a:pt x="1212" y="10000"/>
                    <a:pt x="1061" y="8000"/>
                  </a:cubicBezTo>
                  <a:cubicBezTo>
                    <a:pt x="909" y="2000"/>
                    <a:pt x="606"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82" name="Shape 82"/>
            <p:cNvSpPr/>
            <p:nvPr/>
          </p:nvSpPr>
          <p:spPr>
            <a:xfrm>
              <a:off x="2098475" y="-200000"/>
              <a:ext cx="72000" cy="2650000"/>
            </a:xfrm>
            <a:custGeom>
              <a:pathLst>
                <a:path extrusionOk="0" h="106000" w="2880">
                  <a:moveTo>
                    <a:pt x="0" y="0"/>
                  </a:moveTo>
                  <a:cubicBezTo>
                    <a:pt x="0" y="0"/>
                    <a:pt x="0" y="2000"/>
                    <a:pt x="0" y="2000"/>
                  </a:cubicBezTo>
                  <a:cubicBezTo>
                    <a:pt x="0" y="2000"/>
                    <a:pt x="0" y="2000"/>
                    <a:pt x="0" y="74000"/>
                  </a:cubicBezTo>
                  <a:cubicBezTo>
                    <a:pt x="0" y="78000"/>
                    <a:pt x="0" y="82000"/>
                    <a:pt x="0" y="82000"/>
                  </a:cubicBezTo>
                  <a:cubicBezTo>
                    <a:pt x="0" y="86000"/>
                    <a:pt x="152" y="88000"/>
                    <a:pt x="152" y="90000"/>
                  </a:cubicBezTo>
                  <a:cubicBezTo>
                    <a:pt x="455" y="100000"/>
                    <a:pt x="1061" y="106000"/>
                    <a:pt x="2122" y="106000"/>
                  </a:cubicBezTo>
                  <a:lnTo>
                    <a:pt x="2728" y="106000"/>
                  </a:lnTo>
                  <a:cubicBezTo>
                    <a:pt x="2728" y="106000"/>
                    <a:pt x="2728" y="106000"/>
                    <a:pt x="2879" y="104000"/>
                  </a:cubicBezTo>
                  <a:cubicBezTo>
                    <a:pt x="2879" y="104000"/>
                    <a:pt x="2879" y="104000"/>
                    <a:pt x="2879" y="100000"/>
                  </a:cubicBezTo>
                  <a:cubicBezTo>
                    <a:pt x="2879" y="98000"/>
                    <a:pt x="2879" y="96000"/>
                    <a:pt x="2728" y="94000"/>
                  </a:cubicBezTo>
                  <a:cubicBezTo>
                    <a:pt x="2576" y="92000"/>
                    <a:pt x="2425" y="90000"/>
                    <a:pt x="2273" y="90000"/>
                  </a:cubicBezTo>
                  <a:cubicBezTo>
                    <a:pt x="1970" y="90000"/>
                    <a:pt x="1819" y="88000"/>
                    <a:pt x="1667" y="88000"/>
                  </a:cubicBezTo>
                  <a:cubicBezTo>
                    <a:pt x="1364" y="86000"/>
                    <a:pt x="1213" y="84000"/>
                    <a:pt x="1213" y="78000"/>
                  </a:cubicBezTo>
                  <a:cubicBezTo>
                    <a:pt x="1213" y="78000"/>
                    <a:pt x="1213" y="78000"/>
                    <a:pt x="1213"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213" y="30000"/>
                  </a:lnTo>
                  <a:cubicBezTo>
                    <a:pt x="1213" y="30000"/>
                    <a:pt x="1213" y="30000"/>
                    <a:pt x="1213" y="10000"/>
                  </a:cubicBezTo>
                  <a:cubicBezTo>
                    <a:pt x="1213" y="10000"/>
                    <a:pt x="1213" y="10000"/>
                    <a:pt x="1213" y="8000"/>
                  </a:cubicBezTo>
                  <a:cubicBezTo>
                    <a:pt x="1061" y="2000"/>
                    <a:pt x="758" y="0"/>
                    <a:pt x="30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83" name="Shape 83"/>
            <p:cNvSpPr/>
            <p:nvPr/>
          </p:nvSpPr>
          <p:spPr>
            <a:xfrm>
              <a:off x="2189375" y="600000"/>
              <a:ext cx="106100" cy="1850000"/>
            </a:xfrm>
            <a:custGeom>
              <a:pathLst>
                <a:path extrusionOk="0" h="74000" w="4244">
                  <a:moveTo>
                    <a:pt x="1819" y="0"/>
                  </a:moveTo>
                  <a:cubicBezTo>
                    <a:pt x="1516" y="0"/>
                    <a:pt x="1364" y="0"/>
                    <a:pt x="1061" y="2000"/>
                  </a:cubicBezTo>
                  <a:cubicBezTo>
                    <a:pt x="304" y="8000"/>
                    <a:pt x="1" y="14000"/>
                    <a:pt x="1" y="22000"/>
                  </a:cubicBezTo>
                  <a:cubicBezTo>
                    <a:pt x="1" y="26000"/>
                    <a:pt x="152" y="32000"/>
                    <a:pt x="607" y="38000"/>
                  </a:cubicBezTo>
                  <a:cubicBezTo>
                    <a:pt x="910" y="40000"/>
                    <a:pt x="1213" y="42000"/>
                    <a:pt x="1667" y="44000"/>
                  </a:cubicBezTo>
                  <a:lnTo>
                    <a:pt x="2577" y="44000"/>
                  </a:lnTo>
                  <a:cubicBezTo>
                    <a:pt x="2880" y="46000"/>
                    <a:pt x="3031" y="48000"/>
                    <a:pt x="3031" y="50000"/>
                  </a:cubicBezTo>
                  <a:cubicBezTo>
                    <a:pt x="3031" y="50000"/>
                    <a:pt x="3031" y="50000"/>
                    <a:pt x="3031" y="52000"/>
                  </a:cubicBezTo>
                  <a:cubicBezTo>
                    <a:pt x="2880" y="56000"/>
                    <a:pt x="2577" y="58000"/>
                    <a:pt x="2122" y="58000"/>
                  </a:cubicBezTo>
                  <a:lnTo>
                    <a:pt x="910" y="58000"/>
                  </a:lnTo>
                  <a:cubicBezTo>
                    <a:pt x="152" y="58000"/>
                    <a:pt x="1" y="64000"/>
                    <a:pt x="1" y="68000"/>
                  </a:cubicBezTo>
                  <a:cubicBezTo>
                    <a:pt x="1" y="68000"/>
                    <a:pt x="1" y="68000"/>
                    <a:pt x="1" y="72000"/>
                  </a:cubicBezTo>
                  <a:cubicBezTo>
                    <a:pt x="1" y="74000"/>
                    <a:pt x="152" y="74000"/>
                    <a:pt x="152" y="74000"/>
                  </a:cubicBezTo>
                  <a:lnTo>
                    <a:pt x="2425" y="74000"/>
                  </a:lnTo>
                  <a:cubicBezTo>
                    <a:pt x="2577" y="74000"/>
                    <a:pt x="2880" y="72000"/>
                    <a:pt x="3183" y="70000"/>
                  </a:cubicBezTo>
                  <a:cubicBezTo>
                    <a:pt x="3789" y="66000"/>
                    <a:pt x="4243" y="58000"/>
                    <a:pt x="4243" y="50000"/>
                  </a:cubicBezTo>
                  <a:cubicBezTo>
                    <a:pt x="4243" y="46000"/>
                    <a:pt x="3940" y="40000"/>
                    <a:pt x="3637" y="34000"/>
                  </a:cubicBezTo>
                  <a:cubicBezTo>
                    <a:pt x="3183" y="30000"/>
                    <a:pt x="2880" y="28000"/>
                    <a:pt x="2577" y="28000"/>
                  </a:cubicBezTo>
                  <a:lnTo>
                    <a:pt x="1667" y="28000"/>
                  </a:lnTo>
                  <a:cubicBezTo>
                    <a:pt x="1667" y="28000"/>
                    <a:pt x="1667" y="28000"/>
                    <a:pt x="1667" y="26000"/>
                  </a:cubicBezTo>
                  <a:cubicBezTo>
                    <a:pt x="1364" y="26000"/>
                    <a:pt x="1213" y="24000"/>
                    <a:pt x="1213" y="22000"/>
                  </a:cubicBezTo>
                  <a:cubicBezTo>
                    <a:pt x="1213" y="22000"/>
                    <a:pt x="1213" y="22000"/>
                    <a:pt x="1213" y="20000"/>
                  </a:cubicBezTo>
                  <a:cubicBezTo>
                    <a:pt x="1364" y="18000"/>
                    <a:pt x="1667" y="16000"/>
                    <a:pt x="1819" y="16000"/>
                  </a:cubicBezTo>
                  <a:lnTo>
                    <a:pt x="3637" y="16000"/>
                  </a:lnTo>
                  <a:cubicBezTo>
                    <a:pt x="3940" y="14000"/>
                    <a:pt x="4243" y="10000"/>
                    <a:pt x="4243" y="6000"/>
                  </a:cubicBezTo>
                  <a:cubicBezTo>
                    <a:pt x="4243" y="6000"/>
                    <a:pt x="4243" y="6000"/>
                    <a:pt x="4243" y="2000"/>
                  </a:cubicBezTo>
                  <a:cubicBezTo>
                    <a:pt x="4243" y="0"/>
                    <a:pt x="4243" y="0"/>
                    <a:pt x="424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84" name="Shape 84"/>
            <p:cNvSpPr/>
            <p:nvPr/>
          </p:nvSpPr>
          <p:spPr>
            <a:xfrm>
              <a:off x="1568175" y="600000"/>
              <a:ext cx="60625" cy="1850000"/>
            </a:xfrm>
            <a:custGeom>
              <a:pathLst>
                <a:path extrusionOk="0" h="74000" w="2425">
                  <a:moveTo>
                    <a:pt x="0" y="0"/>
                  </a:moveTo>
                  <a:cubicBezTo>
                    <a:pt x="0" y="0"/>
                    <a:pt x="0" y="0"/>
                    <a:pt x="0" y="2000"/>
                  </a:cubicBezTo>
                  <a:cubicBezTo>
                    <a:pt x="0" y="2000"/>
                    <a:pt x="0" y="2000"/>
                    <a:pt x="0" y="64000"/>
                  </a:cubicBezTo>
                  <a:cubicBezTo>
                    <a:pt x="0" y="64000"/>
                    <a:pt x="0" y="64000"/>
                    <a:pt x="0" y="66000"/>
                  </a:cubicBezTo>
                  <a:cubicBezTo>
                    <a:pt x="152" y="70000"/>
                    <a:pt x="303" y="74000"/>
                    <a:pt x="758" y="74000"/>
                  </a:cubicBezTo>
                  <a:lnTo>
                    <a:pt x="1061" y="74000"/>
                  </a:lnTo>
                  <a:cubicBezTo>
                    <a:pt x="1061" y="74000"/>
                    <a:pt x="1061" y="74000"/>
                    <a:pt x="1061" y="72000"/>
                  </a:cubicBezTo>
                  <a:lnTo>
                    <a:pt x="1212" y="72000"/>
                  </a:lnTo>
                  <a:cubicBezTo>
                    <a:pt x="1212" y="72000"/>
                    <a:pt x="1212" y="72000"/>
                    <a:pt x="1212" y="30000"/>
                  </a:cubicBezTo>
                  <a:cubicBezTo>
                    <a:pt x="1212" y="26000"/>
                    <a:pt x="1212" y="24000"/>
                    <a:pt x="1212" y="22000"/>
                  </a:cubicBezTo>
                  <a:cubicBezTo>
                    <a:pt x="1212" y="22000"/>
                    <a:pt x="1212" y="20000"/>
                    <a:pt x="1212" y="20000"/>
                  </a:cubicBezTo>
                  <a:cubicBezTo>
                    <a:pt x="1364" y="18000"/>
                    <a:pt x="1364" y="18000"/>
                    <a:pt x="1515" y="16000"/>
                  </a:cubicBezTo>
                  <a:cubicBezTo>
                    <a:pt x="2273" y="14000"/>
                    <a:pt x="2425" y="8000"/>
                    <a:pt x="2425" y="4000"/>
                  </a:cubicBezTo>
                  <a:cubicBezTo>
                    <a:pt x="2425" y="4000"/>
                    <a:pt x="2425" y="4000"/>
                    <a:pt x="2425" y="2000"/>
                  </a:cubicBezTo>
                  <a:cubicBezTo>
                    <a:pt x="2425" y="0"/>
                    <a:pt x="2425" y="0"/>
                    <a:pt x="2425" y="0"/>
                  </a:cubicBezTo>
                  <a:lnTo>
                    <a:pt x="1818" y="0"/>
                  </a:lnTo>
                  <a:cubicBezTo>
                    <a:pt x="1515" y="0"/>
                    <a:pt x="1212" y="0"/>
                    <a:pt x="909" y="2000"/>
                  </a:cubicBezTo>
                  <a:cubicBezTo>
                    <a:pt x="758" y="0"/>
                    <a:pt x="455"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of Content-Agenda">
    <p:spTree>
      <p:nvGrpSpPr>
        <p:cNvPr id="85" name="Shape 85"/>
        <p:cNvGrpSpPr/>
        <p:nvPr/>
      </p:nvGrpSpPr>
      <p:grpSpPr>
        <a:xfrm>
          <a:off x="0" y="0"/>
          <a:ext cx="0" cy="0"/>
          <a:chOff x="0" y="0"/>
          <a:chExt cx="0" cy="0"/>
        </a:xfrm>
      </p:grpSpPr>
      <p:pic>
        <p:nvPicPr>
          <p:cNvPr id="86" name="Shape 86"/>
          <p:cNvPicPr preferRelativeResize="0"/>
          <p:nvPr/>
        </p:nvPicPr>
        <p:blipFill>
          <a:blip r:embed="rId2">
            <a:alphaModFix/>
          </a:blip>
          <a:stretch>
            <a:fillRect/>
          </a:stretch>
        </p:blipFill>
        <p:spPr>
          <a:xfrm>
            <a:off x="0" y="0"/>
            <a:ext cx="9905999" cy="6353297"/>
          </a:xfrm>
          <a:prstGeom prst="rect">
            <a:avLst/>
          </a:prstGeom>
          <a:noFill/>
          <a:ln>
            <a:noFill/>
          </a:ln>
        </p:spPr>
      </p:pic>
      <p:sp>
        <p:nvSpPr>
          <p:cNvPr id="87" name="Shape 87"/>
          <p:cNvSpPr txBox="1"/>
          <p:nvPr>
            <p:ph type="title"/>
          </p:nvPr>
        </p:nvSpPr>
        <p:spPr>
          <a:xfrm>
            <a:off x="0" y="0"/>
            <a:ext cx="9905998" cy="1002134"/>
          </a:xfrm>
          <a:prstGeom prst="rect">
            <a:avLst/>
          </a:prstGeom>
          <a:noFill/>
          <a:ln>
            <a:noFill/>
          </a:ln>
        </p:spPr>
        <p:txBody>
          <a:bodyPr anchorCtr="0" anchor="ctr" bIns="91425" lIns="91425" rIns="91425" tIns="91425"/>
          <a:lstStyle>
            <a:lvl1pPr rtl="0" algn="l">
              <a:lnSpc>
                <a:spcPct val="85000"/>
              </a:lnSpc>
              <a:spcBef>
                <a:spcPts val="0"/>
              </a:spcBef>
              <a:buClr>
                <a:schemeClr val="dk1"/>
              </a:buClr>
              <a:buFont typeface="Arial"/>
              <a:buNone/>
              <a:defRPr b="0" sz="32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p:nvPr/>
        </p:nvSpPr>
        <p:spPr>
          <a:xfrm>
            <a:off x="1" y="676402"/>
            <a:ext cx="9905999" cy="728122"/>
          </a:xfrm>
          <a:custGeom>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p:spPr>
        <p:txBody>
          <a:bodyPr anchorCtr="0" anchor="t" bIns="49775" lIns="99550" rIns="99550" tIns="49775">
            <a:noAutofit/>
          </a:bodyPr>
          <a:lstStyle/>
          <a:p>
            <a:pPr>
              <a:spcBef>
                <a:spcPts val="0"/>
              </a:spcBef>
              <a:buNone/>
            </a:pPr>
            <a:r>
              <a:t/>
            </a:r>
            <a:endParaRPr/>
          </a:p>
        </p:txBody>
      </p:sp>
      <p:sp>
        <p:nvSpPr>
          <p:cNvPr id="89" name="Shape 89"/>
          <p:cNvSpPr txBox="1"/>
          <p:nvPr>
            <p:ph idx="1" type="body"/>
          </p:nvPr>
        </p:nvSpPr>
        <p:spPr>
          <a:xfrm>
            <a:off x="323487" y="1501976"/>
            <a:ext cx="6807651" cy="2950250"/>
          </a:xfrm>
          <a:prstGeom prst="rect">
            <a:avLst/>
          </a:prstGeom>
          <a:noFill/>
          <a:ln>
            <a:noFill/>
          </a:ln>
        </p:spPr>
        <p:txBody>
          <a:bodyPr anchorCtr="0" anchor="t" bIns="91425" lIns="91425" rIns="91425" tIns="91425"/>
          <a:lstStyle>
            <a:lvl1pPr indent="-26488" marL="166189" rtl="0" algn="l">
              <a:lnSpc>
                <a:spcPct val="90000"/>
              </a:lnSpc>
              <a:spcBef>
                <a:spcPts val="0"/>
              </a:spcBef>
              <a:spcAft>
                <a:spcPts val="600"/>
              </a:spcAft>
              <a:buClr>
                <a:schemeClr val="accent5"/>
              </a:buClr>
              <a:buFont typeface="Wingdings"/>
              <a:buChar char="§"/>
              <a:defRPr b="0" sz="2200">
                <a:solidFill>
                  <a:srgbClr val="4D4541"/>
                </a:solidFill>
                <a:latin typeface="Arial"/>
                <a:ea typeface="Arial"/>
                <a:cs typeface="Arial"/>
                <a:sym typeface="Arial"/>
              </a:defRPr>
            </a:lvl1pPr>
            <a:lvl2pPr indent="-76200" marL="355600" rtl="0" algn="l">
              <a:lnSpc>
                <a:spcPct val="90000"/>
              </a:lnSpc>
              <a:spcBef>
                <a:spcPts val="0"/>
              </a:spcBef>
              <a:spcAft>
                <a:spcPts val="600"/>
              </a:spcAft>
              <a:buClr>
                <a:schemeClr val="accent3"/>
              </a:buClr>
              <a:buFont typeface="Wingdings"/>
              <a:buChar char="§"/>
              <a:defRPr sz="1800">
                <a:solidFill>
                  <a:srgbClr val="4D4541"/>
                </a:solidFill>
                <a:latin typeface="Arial"/>
                <a:ea typeface="Arial"/>
                <a:cs typeface="Arial"/>
                <a:sym typeface="Arial"/>
              </a:defRPr>
            </a:lvl2pPr>
            <a:lvl3pPr indent="-107950" marL="536575" rtl="0" algn="l">
              <a:lnSpc>
                <a:spcPct val="90000"/>
              </a:lnSpc>
              <a:spcBef>
                <a:spcPts val="0"/>
              </a:spcBef>
              <a:spcAft>
                <a:spcPts val="600"/>
              </a:spcAft>
              <a:buClr>
                <a:schemeClr val="accent2"/>
              </a:buClr>
              <a:buFont typeface="Arial"/>
              <a:buChar char="●"/>
              <a:defRPr sz="1600">
                <a:solidFill>
                  <a:srgbClr val="4D4541"/>
                </a:solidFill>
                <a:latin typeface="Arial"/>
                <a:ea typeface="Arial"/>
                <a:cs typeface="Arial"/>
                <a:sym typeface="Arial"/>
              </a:defRPr>
            </a:lvl3pPr>
            <a:lvl4pPr indent="-111125" marL="711200" rtl="0" algn="l">
              <a:lnSpc>
                <a:spcPct val="90000"/>
              </a:lnSpc>
              <a:spcBef>
                <a:spcPts val="0"/>
              </a:spcBef>
              <a:spcAft>
                <a:spcPts val="600"/>
              </a:spcAft>
              <a:buClr>
                <a:schemeClr val="lt2"/>
              </a:buClr>
              <a:buFont typeface="Arial"/>
              <a:buChar char="●"/>
              <a:defRPr sz="1400">
                <a:solidFill>
                  <a:srgbClr val="4D4541"/>
                </a:solidFill>
                <a:latin typeface="Arial"/>
                <a:ea typeface="Arial"/>
                <a:cs typeface="Arial"/>
                <a:sym typeface="Arial"/>
              </a:defRPr>
            </a:lvl4pPr>
            <a:lvl5pPr indent="-136424" marL="1609624" rtl="0" algn="l">
              <a:spcBef>
                <a:spcPts val="0"/>
              </a:spcBef>
              <a:buClr>
                <a:srgbClr val="B1B1B1"/>
              </a:buClr>
              <a:buFont typeface="Arial"/>
              <a:buChar char="●"/>
              <a:defRPr sz="1700">
                <a:solidFill>
                  <a:srgbClr val="494949"/>
                </a:solidFill>
                <a:latin typeface="Arial"/>
                <a:ea typeface="Arial"/>
                <a:cs typeface="Arial"/>
                <a:sym typeface="Arial"/>
              </a:defRPr>
            </a:lvl5pPr>
            <a:lvl6pPr indent="-164941" marL="2514441" rtl="0" algn="l">
              <a:spcBef>
                <a:spcPts val="400"/>
              </a:spcBef>
              <a:buClr>
                <a:schemeClr val="dk1"/>
              </a:buClr>
              <a:buFont typeface="Arial"/>
              <a:buChar char="●"/>
              <a:defRPr sz="2000">
                <a:solidFill>
                  <a:schemeClr val="dk1"/>
                </a:solidFill>
                <a:latin typeface="Arial"/>
                <a:ea typeface="Arial"/>
                <a:cs typeface="Arial"/>
                <a:sym typeface="Arial"/>
              </a:defRPr>
            </a:lvl6pPr>
            <a:lvl7pPr indent="-164912" marL="2971612" rtl="0" algn="l">
              <a:spcBef>
                <a:spcPts val="400"/>
              </a:spcBef>
              <a:buClr>
                <a:schemeClr val="dk1"/>
              </a:buClr>
              <a:buFont typeface="Arial"/>
              <a:buChar char="●"/>
              <a:defRPr sz="2000">
                <a:solidFill>
                  <a:schemeClr val="dk1"/>
                </a:solidFill>
                <a:latin typeface="Arial"/>
                <a:ea typeface="Arial"/>
                <a:cs typeface="Arial"/>
                <a:sym typeface="Arial"/>
              </a:defRPr>
            </a:lvl7pPr>
            <a:lvl8pPr indent="-164882" marL="3428783" rtl="0" algn="l">
              <a:spcBef>
                <a:spcPts val="400"/>
              </a:spcBef>
              <a:buClr>
                <a:schemeClr val="dk1"/>
              </a:buClr>
              <a:buFont typeface="Arial"/>
              <a:buChar char="●"/>
              <a:defRPr sz="2000">
                <a:solidFill>
                  <a:schemeClr val="dk1"/>
                </a:solidFill>
                <a:latin typeface="Arial"/>
                <a:ea typeface="Arial"/>
                <a:cs typeface="Arial"/>
                <a:sym typeface="Arial"/>
              </a:defRPr>
            </a:lvl8pPr>
            <a:lvl9pPr indent="-164853" marL="3885954" rtl="0" algn="l">
              <a:spcBef>
                <a:spcPts val="400"/>
              </a:spcBef>
              <a:buClr>
                <a:schemeClr val="dk1"/>
              </a:buClr>
              <a:buFont typeface="Arial"/>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ster">
    <p:spTree>
      <p:nvGrpSpPr>
        <p:cNvPr id="90" name="Shape 90"/>
        <p:cNvGrpSpPr/>
        <p:nvPr/>
      </p:nvGrpSpPr>
      <p:grpSpPr>
        <a:xfrm>
          <a:off x="0" y="0"/>
          <a:ext cx="0" cy="0"/>
          <a:chOff x="0" y="0"/>
          <a:chExt cx="0" cy="0"/>
        </a:xfrm>
      </p:grpSpPr>
      <p:sp>
        <p:nvSpPr>
          <p:cNvPr id="91" name="Shape 91"/>
          <p:cNvSpPr txBox="1"/>
          <p:nvPr>
            <p:ph type="title"/>
          </p:nvPr>
        </p:nvSpPr>
        <p:spPr>
          <a:xfrm>
            <a:off x="0" y="0"/>
            <a:ext cx="9905998" cy="100213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txBox="1"/>
          <p:nvPr>
            <p:ph idx="1" type="body"/>
          </p:nvPr>
        </p:nvSpPr>
        <p:spPr>
          <a:xfrm>
            <a:off x="323391" y="1494765"/>
            <a:ext cx="9582607" cy="4643751"/>
          </a:xfrm>
          <a:prstGeom prst="rect">
            <a:avLst/>
          </a:prstGeom>
          <a:noFill/>
          <a:ln>
            <a:noFill/>
          </a:ln>
        </p:spPr>
        <p:txBody>
          <a:bodyPr anchorCtr="0" anchor="t" bIns="91425" lIns="91425" rIns="91425" tIns="91425"/>
          <a:lstStyle>
            <a:lvl1pPr rtl="0">
              <a:spcBef>
                <a:spcPts val="0"/>
              </a:spcBef>
              <a:defRPr b="0"/>
            </a:lvl1pPr>
            <a:lvl2pPr rtl="0">
              <a:spcBef>
                <a:spcPts val="0"/>
              </a:spcBef>
              <a:defRPr/>
            </a:lvl2pPr>
            <a:lvl3pPr rtl="0">
              <a:spcBef>
                <a:spcPts val="0"/>
              </a:spcBef>
              <a:defRPr/>
            </a:lvl3pPr>
            <a:lvl4pPr rtl="0">
              <a:spcBef>
                <a:spcPts val="0"/>
              </a:spcBef>
              <a:defRPr/>
            </a:lvl4pPr>
            <a:lvl5pPr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amp; Heading">
    <p:spTree>
      <p:nvGrpSpPr>
        <p:cNvPr id="93" name="Shape 93"/>
        <p:cNvGrpSpPr/>
        <p:nvPr/>
      </p:nvGrpSpPr>
      <p:grpSpPr>
        <a:xfrm>
          <a:off x="0" y="0"/>
          <a:ext cx="0" cy="0"/>
          <a:chOff x="0" y="0"/>
          <a:chExt cx="0" cy="0"/>
        </a:xfrm>
      </p:grpSpPr>
      <p:sp>
        <p:nvSpPr>
          <p:cNvPr id="94" name="Shape 94"/>
          <p:cNvSpPr txBox="1"/>
          <p:nvPr>
            <p:ph type="title"/>
          </p:nvPr>
        </p:nvSpPr>
        <p:spPr>
          <a:xfrm>
            <a:off x="0" y="0"/>
            <a:ext cx="9905998" cy="100213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5" name="Shape 95"/>
          <p:cNvSpPr txBox="1"/>
          <p:nvPr>
            <p:ph idx="1" type="body"/>
          </p:nvPr>
        </p:nvSpPr>
        <p:spPr>
          <a:xfrm>
            <a:off x="323391" y="2111956"/>
            <a:ext cx="9582607" cy="4026560"/>
          </a:xfrm>
          <a:prstGeom prst="rect">
            <a:avLst/>
          </a:prstGeom>
          <a:noFill/>
          <a:ln>
            <a:noFill/>
          </a:ln>
        </p:spPr>
        <p:txBody>
          <a:bodyPr anchorCtr="0" anchor="t" bIns="91425" lIns="91425" rIns="91425" tIns="91425"/>
          <a:lstStyle>
            <a:lvl1pPr rtl="0">
              <a:spcBef>
                <a:spcPts val="0"/>
              </a:spcBef>
              <a:defRPr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2" type="body"/>
          </p:nvPr>
        </p:nvSpPr>
        <p:spPr>
          <a:xfrm>
            <a:off x="323487" y="1495446"/>
            <a:ext cx="9598643" cy="643612"/>
          </a:xfrm>
          <a:prstGeom prst="rect">
            <a:avLst/>
          </a:prstGeom>
          <a:noFill/>
          <a:ln>
            <a:noFill/>
          </a:ln>
        </p:spPr>
        <p:txBody>
          <a:bodyPr anchorCtr="0" anchor="t" bIns="91425" lIns="91425" rIns="91425" tIns="91425"/>
          <a:lstStyle>
            <a:lvl1pPr indent="0" marL="0" rtl="0">
              <a:spcBef>
                <a:spcPts val="0"/>
              </a:spcBef>
              <a:buClr>
                <a:schemeClr val="accent2"/>
              </a:buClr>
              <a:buFont typeface="Arial"/>
              <a:buNone/>
              <a:defRPr b="1">
                <a:solidFill>
                  <a:schemeClr val="accent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s">
    <p:spTree>
      <p:nvGrpSpPr>
        <p:cNvPr id="97" name="Shape 97"/>
        <p:cNvGrpSpPr/>
        <p:nvPr/>
      </p:nvGrpSpPr>
      <p:grpSpPr>
        <a:xfrm>
          <a:off x="0" y="0"/>
          <a:ext cx="0" cy="0"/>
          <a:chOff x="0" y="0"/>
          <a:chExt cx="0" cy="0"/>
        </a:xfrm>
      </p:grpSpPr>
      <p:sp>
        <p:nvSpPr>
          <p:cNvPr id="98" name="Shape 98"/>
          <p:cNvSpPr txBox="1"/>
          <p:nvPr>
            <p:ph type="title"/>
          </p:nvPr>
        </p:nvSpPr>
        <p:spPr>
          <a:xfrm>
            <a:off x="0" y="0"/>
            <a:ext cx="9905998" cy="100213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9" name="Shape 99"/>
          <p:cNvSpPr txBox="1"/>
          <p:nvPr>
            <p:ph idx="1" type="body"/>
          </p:nvPr>
        </p:nvSpPr>
        <p:spPr>
          <a:xfrm>
            <a:off x="314709" y="1533438"/>
            <a:ext cx="4502137" cy="4715504"/>
          </a:xfrm>
          <a:prstGeom prst="rect">
            <a:avLst/>
          </a:prstGeom>
          <a:noFill/>
          <a:ln>
            <a:noFill/>
          </a:ln>
        </p:spPr>
        <p:txBody>
          <a:bodyPr anchorCtr="0" anchor="t" bIns="91425" lIns="91425" rIns="91425" tIns="91425"/>
          <a:lstStyle>
            <a:lvl1pPr rtl="0">
              <a:spcBef>
                <a:spcPts val="0"/>
              </a:spcBef>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0" name="Shape 100"/>
          <p:cNvSpPr txBox="1"/>
          <p:nvPr>
            <p:ph idx="2" type="body"/>
          </p:nvPr>
        </p:nvSpPr>
        <p:spPr>
          <a:xfrm>
            <a:off x="5022837" y="1533440"/>
            <a:ext cx="4502137" cy="4725584"/>
          </a:xfrm>
          <a:prstGeom prst="rect">
            <a:avLst/>
          </a:prstGeom>
          <a:noFill/>
          <a:ln>
            <a:noFill/>
          </a:ln>
        </p:spPr>
        <p:txBody>
          <a:bodyPr anchorCtr="0" anchor="t" bIns="91425" lIns="91425" rIns="91425" tIns="91425"/>
          <a:lstStyle>
            <a:lvl1pPr rtl="0">
              <a:spcBef>
                <a:spcPts val="0"/>
              </a:spcBef>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s &amp; Headings">
    <p:spTree>
      <p:nvGrpSpPr>
        <p:cNvPr id="101" name="Shape 101"/>
        <p:cNvGrpSpPr/>
        <p:nvPr/>
      </p:nvGrpSpPr>
      <p:grpSpPr>
        <a:xfrm>
          <a:off x="0" y="0"/>
          <a:ext cx="0" cy="0"/>
          <a:chOff x="0" y="0"/>
          <a:chExt cx="0" cy="0"/>
        </a:xfrm>
      </p:grpSpPr>
      <p:sp>
        <p:nvSpPr>
          <p:cNvPr id="102" name="Shape 102"/>
          <p:cNvSpPr txBox="1"/>
          <p:nvPr>
            <p:ph type="title"/>
          </p:nvPr>
        </p:nvSpPr>
        <p:spPr>
          <a:xfrm>
            <a:off x="0" y="0"/>
            <a:ext cx="9905998" cy="100213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x="314709" y="2206952"/>
            <a:ext cx="4502137" cy="4041989"/>
          </a:xfrm>
          <a:prstGeom prst="rect">
            <a:avLst/>
          </a:prstGeom>
          <a:noFill/>
          <a:ln>
            <a:noFill/>
          </a:ln>
        </p:spPr>
        <p:txBody>
          <a:bodyPr anchorCtr="0" anchor="t" bIns="91425" lIns="91425" rIns="91425" tIns="91425"/>
          <a:lstStyle>
            <a:lvl1pPr rtl="0">
              <a:spcBef>
                <a:spcPts val="0"/>
              </a:spcBef>
              <a:defRPr sz="1800"/>
            </a:lvl1pPr>
            <a:lvl2pPr rtl="0">
              <a:spcBef>
                <a:spcPts val="0"/>
              </a:spcBef>
              <a:defRPr sz="1600"/>
            </a:lvl2pPr>
            <a:lvl3pPr rtl="0">
              <a:spcBef>
                <a:spcPts val="0"/>
              </a:spcBef>
              <a:defRPr sz="1400"/>
            </a:lvl3pPr>
            <a:lvl4pPr rtl="0">
              <a:spcBef>
                <a:spcPts val="0"/>
              </a:spcBef>
              <a:defRPr sz="1200"/>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2" type="body"/>
          </p:nvPr>
        </p:nvSpPr>
        <p:spPr>
          <a:xfrm>
            <a:off x="5022837" y="2208393"/>
            <a:ext cx="4502137" cy="4050629"/>
          </a:xfrm>
          <a:prstGeom prst="rect">
            <a:avLst/>
          </a:prstGeom>
          <a:noFill/>
          <a:ln>
            <a:noFill/>
          </a:ln>
        </p:spPr>
        <p:txBody>
          <a:bodyPr anchorCtr="0" anchor="t" bIns="91425" lIns="91425" rIns="91425" tIns="91425"/>
          <a:lstStyle>
            <a:lvl1pPr rtl="0">
              <a:spcBef>
                <a:spcPts val="0"/>
              </a:spcBef>
              <a:defRPr sz="1800"/>
            </a:lvl1pPr>
            <a:lvl2pPr rtl="0">
              <a:spcBef>
                <a:spcPts val="0"/>
              </a:spcBef>
              <a:defRPr sz="1600"/>
            </a:lvl2pPr>
            <a:lvl3pPr rtl="0">
              <a:spcBef>
                <a:spcPts val="0"/>
              </a:spcBef>
              <a:defRPr sz="1400"/>
            </a:lvl3pPr>
            <a:lvl4pPr rtl="0">
              <a:spcBef>
                <a:spcPts val="0"/>
              </a:spcBef>
              <a:defRPr sz="1200"/>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x="314710" y="1542648"/>
            <a:ext cx="4502137" cy="653033"/>
          </a:xfrm>
          <a:prstGeom prst="rect">
            <a:avLst/>
          </a:prstGeom>
          <a:noFill/>
          <a:ln>
            <a:noFill/>
          </a:ln>
        </p:spPr>
        <p:txBody>
          <a:bodyPr anchorCtr="0" anchor="ctr" bIns="91425" lIns="91425" rIns="91425" tIns="91425"/>
          <a:lstStyle>
            <a:lvl1pPr rtl="0" algn="ctr">
              <a:spcBef>
                <a:spcPts val="0"/>
              </a:spcBef>
              <a:buClr>
                <a:srgbClr val="4D4541"/>
              </a:buClr>
              <a:buFont typeface="Arial"/>
              <a:buNone/>
              <a:defRPr b="1" sz="2200">
                <a:solidFill>
                  <a:srgbClr val="4D4541"/>
                </a:solidFill>
              </a:defRPr>
            </a:lvl1pPr>
            <a:lvl2pPr rtl="0">
              <a:spcBef>
                <a:spcPts val="0"/>
              </a:spcBef>
              <a:defRPr/>
            </a:lvl2pPr>
            <a:lvl3pPr rtl="0">
              <a:spcBef>
                <a:spcPts val="0"/>
              </a:spcBef>
              <a:defRPr/>
            </a:lvl3pPr>
            <a:lvl4pPr rtl="0">
              <a:spcBef>
                <a:spcPts val="0"/>
              </a:spcBef>
              <a:defRPr/>
            </a:lvl4pPr>
            <a:lvl5pPr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4" type="body"/>
          </p:nvPr>
        </p:nvSpPr>
        <p:spPr>
          <a:xfrm>
            <a:off x="5023144" y="1533438"/>
            <a:ext cx="4502137" cy="653033"/>
          </a:xfrm>
          <a:prstGeom prst="rect">
            <a:avLst/>
          </a:prstGeom>
          <a:noFill/>
          <a:ln>
            <a:noFill/>
          </a:ln>
        </p:spPr>
        <p:txBody>
          <a:bodyPr anchorCtr="0" anchor="ctr" bIns="91425" lIns="91425" rIns="91425" tIns="91425"/>
          <a:lstStyle>
            <a:lvl1pPr rtl="0" algn="ctr">
              <a:spcBef>
                <a:spcPts val="0"/>
              </a:spcBef>
              <a:buClr>
                <a:srgbClr val="4D4541"/>
              </a:buClr>
              <a:buFont typeface="Arial"/>
              <a:buNone/>
              <a:defRPr b="1" sz="2200">
                <a:solidFill>
                  <a:srgbClr val="4D454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Contents">
    <p:spTree>
      <p:nvGrpSpPr>
        <p:cNvPr id="107" name="Shape 107"/>
        <p:cNvGrpSpPr/>
        <p:nvPr/>
      </p:nvGrpSpPr>
      <p:grpSpPr>
        <a:xfrm>
          <a:off x="0" y="0"/>
          <a:ext cx="0" cy="0"/>
          <a:chOff x="0" y="0"/>
          <a:chExt cx="0" cy="0"/>
        </a:xfrm>
      </p:grpSpPr>
      <p:sp>
        <p:nvSpPr>
          <p:cNvPr id="108" name="Shape 108"/>
          <p:cNvSpPr txBox="1"/>
          <p:nvPr>
            <p:ph type="title"/>
          </p:nvPr>
        </p:nvSpPr>
        <p:spPr>
          <a:xfrm>
            <a:off x="0" y="0"/>
            <a:ext cx="9905998" cy="1002134"/>
          </a:xfrm>
          <a:prstGeom prst="rect">
            <a:avLst/>
          </a:prstGeom>
          <a:noFill/>
          <a:ln>
            <a:noFill/>
          </a:ln>
        </p:spPr>
        <p:txBody>
          <a:bodyPr anchorCtr="0" anchor="ctr" bIns="91425" lIns="91425" rIns="91425" tIns="91425"/>
          <a:lstStyle>
            <a:lvl1pPr rtl="0" algn="l">
              <a:lnSpc>
                <a:spcPct val="85000"/>
              </a:lnSpc>
              <a:spcBef>
                <a:spcPts val="0"/>
              </a:spcBef>
              <a:buClr>
                <a:schemeClr val="dk1"/>
              </a:buClr>
              <a:buFont typeface="Arial"/>
              <a:buNone/>
              <a:defRPr b="0" sz="32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idx="1" type="body"/>
          </p:nvPr>
        </p:nvSpPr>
        <p:spPr>
          <a:xfrm>
            <a:off x="237533" y="1436915"/>
            <a:ext cx="4645913" cy="518130"/>
          </a:xfrm>
          <a:prstGeom prst="rect">
            <a:avLst/>
          </a:prstGeom>
          <a:solidFill>
            <a:schemeClr val="accent1"/>
          </a:solidFill>
          <a:ln cap="flat" cmpd="sng" w="25400">
            <a:solidFill>
              <a:schemeClr val="dk1"/>
            </a:solidFill>
            <a:prstDash val="solid"/>
            <a:round/>
            <a:headEnd len="med" w="med" type="none"/>
            <a:tailEnd len="med" w="med" type="none"/>
          </a:ln>
        </p:spPr>
        <p:txBody>
          <a:bodyPr anchorCtr="0" anchor="ctr" bIns="91425" lIns="91425" rIns="91425" tIns="91425"/>
          <a:lstStyle>
            <a:lvl1pPr indent="0" marL="0" rtl="0" algn="ctr">
              <a:lnSpc>
                <a:spcPct val="85000"/>
              </a:lnSpc>
              <a:spcBef>
                <a:spcPts val="0"/>
              </a:spcBef>
              <a:spcAft>
                <a:spcPts val="0"/>
              </a:spcAft>
              <a:buClr>
                <a:schemeClr val="dk1"/>
              </a:buClr>
              <a:buFont typeface="Arial"/>
              <a:buNone/>
              <a:defRPr b="1" sz="1600">
                <a:solidFill>
                  <a:schemeClr val="dk1"/>
                </a:solidFill>
                <a:latin typeface="Arial"/>
                <a:ea typeface="Arial"/>
                <a:cs typeface="Arial"/>
                <a:sym typeface="Arial"/>
              </a:defRPr>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10" name="Shape 110"/>
          <p:cNvSpPr txBox="1"/>
          <p:nvPr>
            <p:ph idx="2" type="body"/>
          </p:nvPr>
        </p:nvSpPr>
        <p:spPr>
          <a:xfrm>
            <a:off x="237533" y="1902608"/>
            <a:ext cx="4645913" cy="1861868"/>
          </a:xfrm>
          <a:prstGeom prst="rect">
            <a:avLst/>
          </a:prstGeom>
          <a:solidFill>
            <a:schemeClr val="lt1"/>
          </a:solidFill>
          <a:ln cap="flat" cmpd="sng" w="9525">
            <a:solidFill>
              <a:schemeClr val="dk1"/>
            </a:solidFill>
            <a:prstDash val="solid"/>
            <a:round/>
            <a:headEnd len="med" w="med" type="none"/>
            <a:tailEnd len="med" w="med" type="none"/>
          </a:ln>
        </p:spPr>
        <p:txBody>
          <a:bodyPr anchorCtr="0" anchor="t" bIns="91425" lIns="91425" rIns="91425" tIns="91425"/>
          <a:lstStyle>
            <a:lvl1pPr rtl="0">
              <a:spcBef>
                <a:spcPts val="0"/>
              </a:spcBef>
              <a:defRPr sz="1400"/>
            </a:lvl1pPr>
            <a:lvl2pPr rtl="0">
              <a:spcBef>
                <a:spcPts val="0"/>
              </a:spcBef>
              <a:defRPr sz="1400"/>
            </a:lvl2pPr>
            <a:lvl3pPr rtl="0">
              <a:spcBef>
                <a:spcPts val="0"/>
              </a:spcBef>
              <a:defRPr sz="1200"/>
            </a:lvl3pPr>
            <a:lvl4pPr rtl="0">
              <a:spcBef>
                <a:spcPts val="0"/>
              </a:spcBef>
              <a:defRPr baseline="0" sz="1100"/>
            </a:lvl4pPr>
            <a:lvl5pPr rtl="0">
              <a:spcBef>
                <a:spcPts val="0"/>
              </a:spcBef>
              <a:defRPr baseline="0" sz="12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11" name="Shape 111"/>
          <p:cNvSpPr txBox="1"/>
          <p:nvPr>
            <p:ph idx="3" type="body"/>
          </p:nvPr>
        </p:nvSpPr>
        <p:spPr>
          <a:xfrm>
            <a:off x="5051355" y="1436915"/>
            <a:ext cx="4645913" cy="518130"/>
          </a:xfrm>
          <a:prstGeom prst="rect">
            <a:avLst/>
          </a:prstGeom>
          <a:solidFill>
            <a:schemeClr val="accent1"/>
          </a:solidFill>
          <a:ln cap="flat" cmpd="sng" w="25400">
            <a:solidFill>
              <a:schemeClr val="dk1"/>
            </a:solidFill>
            <a:prstDash val="solid"/>
            <a:round/>
            <a:headEnd len="med" w="med" type="none"/>
            <a:tailEnd len="med" w="med" type="none"/>
          </a:ln>
        </p:spPr>
        <p:txBody>
          <a:bodyPr anchorCtr="1" anchor="ctr" bIns="91425" lIns="91425" rIns="91425" tIns="91425"/>
          <a:lstStyle>
            <a:lvl1pPr indent="0" marL="0" rtl="0">
              <a:spcBef>
                <a:spcPts val="0"/>
              </a:spcBef>
              <a:buClr>
                <a:schemeClr val="dk1"/>
              </a:buClr>
              <a:buFont typeface="Arial"/>
              <a:buNone/>
              <a:defRPr b="1" sz="1600">
                <a:solidFill>
                  <a:schemeClr val="dk1"/>
                </a:solidFill>
                <a:latin typeface="Arial"/>
                <a:ea typeface="Arial"/>
                <a:cs typeface="Arial"/>
                <a:sym typeface="Arial"/>
              </a:defRPr>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12" name="Shape 112"/>
          <p:cNvSpPr txBox="1"/>
          <p:nvPr>
            <p:ph idx="4" type="body"/>
          </p:nvPr>
        </p:nvSpPr>
        <p:spPr>
          <a:xfrm>
            <a:off x="5051355" y="1902608"/>
            <a:ext cx="4645913" cy="1861868"/>
          </a:xfrm>
          <a:prstGeom prst="rect">
            <a:avLst/>
          </a:prstGeom>
          <a:solidFill>
            <a:schemeClr val="lt1"/>
          </a:solidFill>
          <a:ln cap="flat" cmpd="sng" w="9525">
            <a:solidFill>
              <a:schemeClr val="dk1"/>
            </a:solidFill>
            <a:prstDash val="solid"/>
            <a:round/>
            <a:headEnd len="med" w="med" type="none"/>
            <a:tailEnd len="med" w="med" type="none"/>
          </a:ln>
        </p:spPr>
        <p:txBody>
          <a:bodyPr anchorCtr="0" anchor="t" bIns="91425" lIns="91425" rIns="91425" tIns="91425"/>
          <a:lstStyle>
            <a:lvl1pPr rtl="0">
              <a:spcBef>
                <a:spcPts val="0"/>
              </a:spcBef>
              <a:defRPr sz="1400"/>
            </a:lvl1pPr>
            <a:lvl2pPr rtl="0">
              <a:spcBef>
                <a:spcPts val="0"/>
              </a:spcBef>
              <a:defRPr sz="1400"/>
            </a:lvl2pPr>
            <a:lvl3pPr rtl="0">
              <a:spcBef>
                <a:spcPts val="0"/>
              </a:spcBef>
              <a:defRPr sz="1200"/>
            </a:lvl3pPr>
            <a:lvl4pPr rtl="0">
              <a:spcBef>
                <a:spcPts val="0"/>
              </a:spcBef>
              <a:defRPr baseline="0" sz="1100"/>
            </a:lvl4pPr>
            <a:lvl5pPr rtl="0">
              <a:spcBef>
                <a:spcPts val="0"/>
              </a:spcBef>
              <a:defRPr baseline="0" sz="11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13" name="Shape 113"/>
          <p:cNvSpPr txBox="1"/>
          <p:nvPr>
            <p:ph idx="5" type="body"/>
          </p:nvPr>
        </p:nvSpPr>
        <p:spPr>
          <a:xfrm>
            <a:off x="237533" y="3820889"/>
            <a:ext cx="4645913" cy="518130"/>
          </a:xfrm>
          <a:prstGeom prst="rect">
            <a:avLst/>
          </a:prstGeom>
          <a:solidFill>
            <a:schemeClr val="accent1"/>
          </a:solidFill>
          <a:ln cap="flat" cmpd="sng" w="25400">
            <a:solidFill>
              <a:schemeClr val="dk1"/>
            </a:solidFill>
            <a:prstDash val="solid"/>
            <a:round/>
            <a:headEnd len="med" w="med" type="none"/>
            <a:tailEnd len="med" w="med" type="none"/>
          </a:ln>
        </p:spPr>
        <p:txBody>
          <a:bodyPr anchorCtr="0" anchor="ctr" bIns="91425" lIns="91425" rIns="91425" tIns="91425"/>
          <a:lstStyle>
            <a:lvl1pPr indent="0" marL="0" rtl="0" algn="ctr">
              <a:lnSpc>
                <a:spcPct val="85000"/>
              </a:lnSpc>
              <a:spcBef>
                <a:spcPts val="0"/>
              </a:spcBef>
              <a:spcAft>
                <a:spcPts val="0"/>
              </a:spcAft>
              <a:buClr>
                <a:schemeClr val="dk1"/>
              </a:buClr>
              <a:buFont typeface="Arial"/>
              <a:buNone/>
              <a:defRPr b="1" sz="1600">
                <a:solidFill>
                  <a:schemeClr val="dk1"/>
                </a:solidFill>
                <a:latin typeface="Arial"/>
                <a:ea typeface="Arial"/>
                <a:cs typeface="Arial"/>
                <a:sym typeface="Arial"/>
              </a:defRPr>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14" name="Shape 114"/>
          <p:cNvSpPr txBox="1"/>
          <p:nvPr>
            <p:ph idx="6" type="body"/>
          </p:nvPr>
        </p:nvSpPr>
        <p:spPr>
          <a:xfrm>
            <a:off x="237533" y="4286583"/>
            <a:ext cx="4645913" cy="2011680"/>
          </a:xfrm>
          <a:prstGeom prst="rect">
            <a:avLst/>
          </a:prstGeom>
          <a:solidFill>
            <a:schemeClr val="lt1"/>
          </a:solidFill>
          <a:ln cap="flat" cmpd="sng" w="9525">
            <a:solidFill>
              <a:schemeClr val="dk1"/>
            </a:solidFill>
            <a:prstDash val="solid"/>
            <a:round/>
            <a:headEnd len="med" w="med" type="none"/>
            <a:tailEnd len="med" w="med" type="none"/>
          </a:ln>
        </p:spPr>
        <p:txBody>
          <a:bodyPr anchorCtr="0" anchor="t" bIns="91425" lIns="91425" rIns="91425" tIns="91425"/>
          <a:lstStyle>
            <a:lvl1pPr rtl="0">
              <a:spcBef>
                <a:spcPts val="0"/>
              </a:spcBef>
              <a:defRPr sz="1400"/>
            </a:lvl1pPr>
            <a:lvl2pPr rtl="0">
              <a:spcBef>
                <a:spcPts val="0"/>
              </a:spcBef>
              <a:defRPr sz="1400"/>
            </a:lvl2pPr>
            <a:lvl3pPr rtl="0">
              <a:spcBef>
                <a:spcPts val="0"/>
              </a:spcBef>
              <a:defRPr sz="1200"/>
            </a:lvl3pPr>
            <a:lvl4pPr rtl="0">
              <a:spcBef>
                <a:spcPts val="0"/>
              </a:spcBef>
              <a:defRPr baseline="0" sz="1100"/>
            </a:lvl4pPr>
            <a:lvl5pPr rtl="0">
              <a:spcBef>
                <a:spcPts val="0"/>
              </a:spcBef>
              <a:defRPr baseline="0" sz="11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15" name="Shape 115"/>
          <p:cNvSpPr txBox="1"/>
          <p:nvPr>
            <p:ph idx="7" type="body"/>
          </p:nvPr>
        </p:nvSpPr>
        <p:spPr>
          <a:xfrm>
            <a:off x="5051355" y="3820889"/>
            <a:ext cx="4645913" cy="518130"/>
          </a:xfrm>
          <a:prstGeom prst="rect">
            <a:avLst/>
          </a:prstGeom>
          <a:solidFill>
            <a:schemeClr val="accent1"/>
          </a:solidFill>
          <a:ln cap="flat" cmpd="sng" w="25400">
            <a:solidFill>
              <a:schemeClr val="dk1"/>
            </a:solidFill>
            <a:prstDash val="solid"/>
            <a:round/>
            <a:headEnd len="med" w="med" type="none"/>
            <a:tailEnd len="med" w="med" type="none"/>
          </a:ln>
        </p:spPr>
        <p:txBody>
          <a:bodyPr anchorCtr="1" anchor="ctr" bIns="91425" lIns="91425" rIns="91425" tIns="91425"/>
          <a:lstStyle>
            <a:lvl1pPr indent="0" marL="0" rtl="0">
              <a:spcBef>
                <a:spcPts val="0"/>
              </a:spcBef>
              <a:buClr>
                <a:schemeClr val="dk1"/>
              </a:buClr>
              <a:buFont typeface="Arial"/>
              <a:buNone/>
              <a:defRPr b="1" sz="1600">
                <a:solidFill>
                  <a:schemeClr val="dk1"/>
                </a:solidFill>
                <a:latin typeface="Arial"/>
                <a:ea typeface="Arial"/>
                <a:cs typeface="Arial"/>
                <a:sym typeface="Arial"/>
              </a:defRPr>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16" name="Shape 116"/>
          <p:cNvSpPr txBox="1"/>
          <p:nvPr>
            <p:ph idx="8" type="body"/>
          </p:nvPr>
        </p:nvSpPr>
        <p:spPr>
          <a:xfrm>
            <a:off x="5051355" y="4286583"/>
            <a:ext cx="4645913" cy="2011680"/>
          </a:xfrm>
          <a:prstGeom prst="rect">
            <a:avLst/>
          </a:prstGeom>
          <a:solidFill>
            <a:schemeClr val="lt1"/>
          </a:solidFill>
          <a:ln cap="flat" cmpd="sng" w="9525">
            <a:solidFill>
              <a:schemeClr val="dk1"/>
            </a:solidFill>
            <a:prstDash val="solid"/>
            <a:round/>
            <a:headEnd len="med" w="med" type="none"/>
            <a:tailEnd len="med" w="med" type="none"/>
          </a:ln>
        </p:spPr>
        <p:txBody>
          <a:bodyPr anchorCtr="0" anchor="t" bIns="91425" lIns="91425" rIns="91425" tIns="91425"/>
          <a:lstStyle>
            <a:lvl1pPr rtl="0">
              <a:spcBef>
                <a:spcPts val="0"/>
              </a:spcBef>
              <a:defRPr sz="1400"/>
            </a:lvl1pPr>
            <a:lvl2pPr rtl="0">
              <a:spcBef>
                <a:spcPts val="0"/>
              </a:spcBef>
              <a:defRPr sz="1400"/>
            </a:lvl2pPr>
            <a:lvl3pPr rtl="0">
              <a:spcBef>
                <a:spcPts val="0"/>
              </a:spcBef>
              <a:defRPr sz="1200"/>
            </a:lvl3pPr>
            <a:lvl4pPr rtl="0">
              <a:spcBef>
                <a:spcPts val="0"/>
              </a:spcBef>
              <a:defRPr baseline="0" sz="1100"/>
            </a:lvl4pPr>
            <a:lvl5pPr rtl="0">
              <a:spcBef>
                <a:spcPts val="0"/>
              </a:spcBef>
              <a:defRPr baseline="0" sz="11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re seul">
    <p:spTree>
      <p:nvGrpSpPr>
        <p:cNvPr id="117" name="Shape 117"/>
        <p:cNvGrpSpPr/>
        <p:nvPr/>
      </p:nvGrpSpPr>
      <p:grpSpPr>
        <a:xfrm>
          <a:off x="0" y="0"/>
          <a:ext cx="0" cy="0"/>
          <a:chOff x="0" y="0"/>
          <a:chExt cx="0" cy="0"/>
        </a:xfrm>
      </p:grpSpPr>
      <p:sp>
        <p:nvSpPr>
          <p:cNvPr id="118" name="Shape 118"/>
          <p:cNvSpPr txBox="1"/>
          <p:nvPr>
            <p:ph type="title"/>
          </p:nvPr>
        </p:nvSpPr>
        <p:spPr>
          <a:xfrm>
            <a:off x="0" y="0"/>
            <a:ext cx="9905998" cy="100213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theme" Target="../theme/theme2.xml"/><Relationship Id="rId5" Type="http://schemas.openxmlformats.org/officeDocument/2006/relationships/image" Target="../media/image14.gif"/><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0" y="0"/>
            <a:ext cx="9905998" cy="1002134"/>
          </a:xfrm>
          <a:prstGeom prst="rect">
            <a:avLst/>
          </a:prstGeom>
          <a:noFill/>
          <a:ln>
            <a:noFill/>
          </a:ln>
        </p:spPr>
        <p:txBody>
          <a:bodyPr anchorCtr="0" anchor="ctr" bIns="91425" lIns="91425" rIns="91425" tIns="91425"/>
          <a:lstStyle>
            <a:lvl1pPr indent="0" marL="0" marR="0" rtl="0" algn="l">
              <a:lnSpc>
                <a:spcPct val="85000"/>
              </a:lnSpc>
              <a:spcBef>
                <a:spcPts val="0"/>
              </a:spcBef>
              <a:buClr>
                <a:schemeClr val="dk1"/>
              </a:buClr>
              <a:buFont typeface="Arial"/>
              <a:buNone/>
              <a:defRPr b="0" baseline="0" i="0" sz="3200" u="none" cap="none" strike="noStrike">
                <a:solidFill>
                  <a:schemeClr val="dk1"/>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323391" y="1501976"/>
            <a:ext cx="9438124" cy="4636540"/>
          </a:xfrm>
          <a:prstGeom prst="rect">
            <a:avLst/>
          </a:prstGeom>
          <a:noFill/>
          <a:ln>
            <a:noFill/>
          </a:ln>
        </p:spPr>
        <p:txBody>
          <a:bodyPr anchorCtr="0" anchor="t" bIns="91425" lIns="91425" rIns="91425" tIns="91425"/>
          <a:lstStyle>
            <a:lvl1pPr indent="-26488" marL="166189" marR="0" rtl="0" algn="l">
              <a:lnSpc>
                <a:spcPct val="90000"/>
              </a:lnSpc>
              <a:spcBef>
                <a:spcPts val="0"/>
              </a:spcBef>
              <a:spcAft>
                <a:spcPts val="600"/>
              </a:spcAft>
              <a:buClr>
                <a:schemeClr val="accent5"/>
              </a:buClr>
              <a:buFont typeface="Wingdings"/>
              <a:buChar char="§"/>
              <a:defRPr b="0" baseline="0" i="0" sz="2200" u="none" cap="none" strike="noStrike">
                <a:solidFill>
                  <a:srgbClr val="4D4541"/>
                </a:solidFill>
                <a:latin typeface="Arial"/>
                <a:ea typeface="Arial"/>
                <a:cs typeface="Arial"/>
                <a:sym typeface="Arial"/>
              </a:defRPr>
            </a:lvl1pPr>
            <a:lvl2pPr indent="-76200" marL="355600" marR="0" rtl="0" algn="l">
              <a:lnSpc>
                <a:spcPct val="90000"/>
              </a:lnSpc>
              <a:spcBef>
                <a:spcPts val="0"/>
              </a:spcBef>
              <a:spcAft>
                <a:spcPts val="600"/>
              </a:spcAft>
              <a:buClr>
                <a:schemeClr val="accent3"/>
              </a:buClr>
              <a:buFont typeface="Wingdings"/>
              <a:buChar char="§"/>
              <a:defRPr b="0" baseline="0" i="0" sz="1800" u="none" cap="none" strike="noStrike">
                <a:solidFill>
                  <a:srgbClr val="4D4541"/>
                </a:solidFill>
                <a:latin typeface="Arial"/>
                <a:ea typeface="Arial"/>
                <a:cs typeface="Arial"/>
                <a:sym typeface="Arial"/>
              </a:defRPr>
            </a:lvl2pPr>
            <a:lvl3pPr indent="-107950" marL="536575" marR="0" rtl="0" algn="l">
              <a:lnSpc>
                <a:spcPct val="90000"/>
              </a:lnSpc>
              <a:spcBef>
                <a:spcPts val="0"/>
              </a:spcBef>
              <a:spcAft>
                <a:spcPts val="600"/>
              </a:spcAft>
              <a:buClr>
                <a:schemeClr val="accent2"/>
              </a:buClr>
              <a:buFont typeface="Arial"/>
              <a:buChar char="●"/>
              <a:defRPr b="0" baseline="0" i="0" sz="1600" u="none" cap="none" strike="noStrike">
                <a:solidFill>
                  <a:srgbClr val="4D4541"/>
                </a:solidFill>
                <a:latin typeface="Arial"/>
                <a:ea typeface="Arial"/>
                <a:cs typeface="Arial"/>
                <a:sym typeface="Arial"/>
              </a:defRPr>
            </a:lvl3pPr>
            <a:lvl4pPr indent="-111125" marL="711200" marR="0" rtl="0" algn="l">
              <a:lnSpc>
                <a:spcPct val="90000"/>
              </a:lnSpc>
              <a:spcBef>
                <a:spcPts val="0"/>
              </a:spcBef>
              <a:spcAft>
                <a:spcPts val="600"/>
              </a:spcAft>
              <a:buClr>
                <a:schemeClr val="lt2"/>
              </a:buClr>
              <a:buFont typeface="Arial"/>
              <a:buChar char="●"/>
              <a:defRPr b="0" baseline="0" i="0" sz="1400" u="none" cap="none" strike="noStrike">
                <a:solidFill>
                  <a:srgbClr val="4D4541"/>
                </a:solidFill>
                <a:latin typeface="Arial"/>
                <a:ea typeface="Arial"/>
                <a:cs typeface="Arial"/>
                <a:sym typeface="Arial"/>
              </a:defRPr>
            </a:lvl4pPr>
            <a:lvl5pPr indent="-136424" marL="1609624" marR="0" rtl="0" algn="l">
              <a:spcBef>
                <a:spcPts val="0"/>
              </a:spcBef>
              <a:buClr>
                <a:srgbClr val="B1B1B1"/>
              </a:buClr>
              <a:buFont typeface="Arial"/>
              <a:buChar char="●"/>
              <a:defRPr b="0" baseline="0" i="0" sz="1700" u="none" cap="none" strike="noStrike">
                <a:solidFill>
                  <a:srgbClr val="494949"/>
                </a:solidFill>
                <a:latin typeface="Arial"/>
                <a:ea typeface="Arial"/>
                <a:cs typeface="Arial"/>
                <a:sym typeface="Arial"/>
              </a:defRPr>
            </a:lvl5pPr>
            <a:lvl6pPr indent="-164941" marL="2514441" marR="0" rtl="0" algn="l">
              <a:spcBef>
                <a:spcPts val="400"/>
              </a:spcBef>
              <a:buClr>
                <a:schemeClr val="dk1"/>
              </a:buClr>
              <a:buFont typeface="Arial"/>
              <a:buChar char="●"/>
              <a:defRPr b="0" baseline="0" i="0" sz="2000" u="none" cap="none" strike="noStrike">
                <a:solidFill>
                  <a:schemeClr val="dk1"/>
                </a:solidFill>
                <a:latin typeface="Arial"/>
                <a:ea typeface="Arial"/>
                <a:cs typeface="Arial"/>
                <a:sym typeface="Arial"/>
              </a:defRPr>
            </a:lvl6pPr>
            <a:lvl7pPr indent="-164912" marL="2971612" marR="0" rtl="0" algn="l">
              <a:spcBef>
                <a:spcPts val="400"/>
              </a:spcBef>
              <a:buClr>
                <a:schemeClr val="dk1"/>
              </a:buClr>
              <a:buFont typeface="Arial"/>
              <a:buChar char="●"/>
              <a:defRPr b="0" baseline="0" i="0" sz="2000" u="none" cap="none" strike="noStrike">
                <a:solidFill>
                  <a:schemeClr val="dk1"/>
                </a:solidFill>
                <a:latin typeface="Arial"/>
                <a:ea typeface="Arial"/>
                <a:cs typeface="Arial"/>
                <a:sym typeface="Arial"/>
              </a:defRPr>
            </a:lvl7pPr>
            <a:lvl8pPr indent="-164882" marL="3428783" marR="0" rtl="0" algn="l">
              <a:spcBef>
                <a:spcPts val="400"/>
              </a:spcBef>
              <a:buClr>
                <a:schemeClr val="dk1"/>
              </a:buClr>
              <a:buFont typeface="Arial"/>
              <a:buChar char="●"/>
              <a:defRPr b="0" baseline="0" i="0" sz="2000" u="none" cap="none" strike="noStrike">
                <a:solidFill>
                  <a:schemeClr val="dk1"/>
                </a:solidFill>
                <a:latin typeface="Arial"/>
                <a:ea typeface="Arial"/>
                <a:cs typeface="Arial"/>
                <a:sym typeface="Arial"/>
              </a:defRPr>
            </a:lvl8pPr>
            <a:lvl9pPr indent="-164853" marL="3885954" marR="0" rtl="0" algn="l">
              <a:spcBef>
                <a:spcPts val="400"/>
              </a:spcBef>
              <a:buClr>
                <a:schemeClr val="dk1"/>
              </a:buClr>
              <a:buFont typeface="Arial"/>
              <a:buChar char="●"/>
              <a:defRPr b="0" baseline="0" i="0" sz="2000" u="none" cap="none" strike="noStrike">
                <a:solidFill>
                  <a:schemeClr val="dk1"/>
                </a:solidFill>
                <a:latin typeface="Arial"/>
                <a:ea typeface="Arial"/>
                <a:cs typeface="Arial"/>
                <a:sym typeface="Arial"/>
              </a:defRPr>
            </a:lvl9pPr>
          </a:lstStyle>
          <a:p/>
        </p:txBody>
      </p:sp>
      <p:sp>
        <p:nvSpPr>
          <p:cNvPr id="11" name="Shape 11"/>
          <p:cNvSpPr txBox="1"/>
          <p:nvPr/>
        </p:nvSpPr>
        <p:spPr>
          <a:xfrm>
            <a:off x="9567489" y="6661690"/>
            <a:ext cx="110607" cy="107721"/>
          </a:xfrm>
          <a:prstGeom prst="rect">
            <a:avLst/>
          </a:prstGeom>
          <a:noFill/>
          <a:ln>
            <a:noFill/>
          </a:ln>
        </p:spPr>
        <p:txBody>
          <a:bodyPr anchorCtr="0" anchor="ctr" bIns="0" lIns="0" rIns="0" tIns="0">
            <a:noAutofit/>
          </a:bodyPr>
          <a:lstStyle/>
          <a:p>
            <a:pPr indent="0" lvl="0" marL="0" marR="0" rtl="0" algn="ctr">
              <a:spcBef>
                <a:spcPts val="0"/>
              </a:spcBef>
              <a:buNone/>
            </a:pPr>
            <a:r>
              <a:rPr lang="en-US"/>
              <a:t> </a:t>
            </a:r>
          </a:p>
        </p:txBody>
      </p:sp>
      <p:sp>
        <p:nvSpPr>
          <p:cNvPr id="12" name="Shape 12"/>
          <p:cNvSpPr/>
          <p:nvPr/>
        </p:nvSpPr>
        <p:spPr>
          <a:xfrm>
            <a:off x="1" y="676402"/>
            <a:ext cx="9905999" cy="728122"/>
          </a:xfrm>
          <a:custGeom>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p:spPr>
        <p:txBody>
          <a:bodyPr anchorCtr="0" anchor="t" bIns="49775" lIns="99550" rIns="99550" tIns="49775">
            <a:noAutofit/>
          </a:bodyPr>
          <a:lstStyle/>
          <a:p>
            <a:pPr>
              <a:spcBef>
                <a:spcPts val="0"/>
              </a:spcBef>
              <a:buNone/>
            </a:pPr>
            <a:r>
              <a:t/>
            </a:r>
            <a:endParaRPr/>
          </a:p>
        </p:txBody>
      </p:sp>
      <p:sp>
        <p:nvSpPr>
          <p:cNvPr id="13" name="Shape 13"/>
          <p:cNvSpPr/>
          <p:nvPr/>
        </p:nvSpPr>
        <p:spPr>
          <a:xfrm>
            <a:off x="6741829" y="6623403"/>
            <a:ext cx="2660644" cy="183502"/>
          </a:xfrm>
          <a:prstGeom prst="rect">
            <a:avLst/>
          </a:prstGeom>
          <a:noFill/>
          <a:ln>
            <a:noFill/>
          </a:ln>
        </p:spPr>
        <p:txBody>
          <a:bodyPr anchorCtr="0" anchor="b" bIns="35975" lIns="35975" rIns="35975" tIns="35975">
            <a:noAutofit/>
          </a:bodyPr>
          <a:lstStyle/>
          <a:p>
            <a:pPr indent="0" lvl="0" marL="0" marR="0" rtl="0" algn="r">
              <a:lnSpc>
                <a:spcPct val="90000"/>
              </a:lnSpc>
              <a:spcBef>
                <a:spcPts val="70"/>
              </a:spcBef>
              <a:spcAft>
                <a:spcPts val="0"/>
              </a:spcAft>
              <a:buClr>
                <a:schemeClr val="dk1"/>
              </a:buClr>
              <a:buSzPct val="25000"/>
              <a:buFont typeface="Arial"/>
              <a:buNone/>
            </a:pPr>
            <a:r>
              <a:rPr b="0" baseline="0" i="0" lang="en-US" sz="700" u="none" cap="none" strike="noStrike">
                <a:solidFill>
                  <a:schemeClr val="dk2"/>
                </a:solidFill>
                <a:latin typeface="Arial"/>
                <a:ea typeface="Arial"/>
                <a:cs typeface="Arial"/>
                <a:sym typeface="Arial"/>
              </a:rPr>
              <a:t>Copyright © Capgemini 2012. All Rights Reserved</a:t>
            </a:r>
          </a:p>
        </p:txBody>
      </p:sp>
      <p:sp>
        <p:nvSpPr>
          <p:cNvPr id="14" name="Shape 14"/>
          <p:cNvSpPr/>
          <p:nvPr/>
        </p:nvSpPr>
        <p:spPr>
          <a:xfrm>
            <a:off x="7487920" y="6427223"/>
            <a:ext cx="1914553" cy="195813"/>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b="0" baseline="0" i="0" lang="en-US" sz="700" u="none" cap="none" strike="noStrike">
                <a:solidFill>
                  <a:schemeClr val="dk2"/>
                </a:solidFill>
                <a:latin typeface="Arial"/>
                <a:ea typeface="Arial"/>
                <a:cs typeface="Arial"/>
                <a:sym typeface="Arial"/>
              </a:rPr>
              <a:t>Presentation Title | Date</a:t>
            </a:r>
          </a:p>
        </p:txBody>
      </p:sp>
      <p:pic>
        <p:nvPicPr>
          <p:cNvPr id="15" name="Shape 15"/>
          <p:cNvPicPr preferRelativeResize="0"/>
          <p:nvPr/>
        </p:nvPicPr>
        <p:blipFill>
          <a:blip r:embed="rId1">
            <a:alphaModFix/>
          </a:blip>
          <a:stretch>
            <a:fillRect/>
          </a:stretch>
        </p:blipFill>
        <p:spPr>
          <a:xfrm>
            <a:off x="158968" y="6443187"/>
            <a:ext cx="1310615" cy="320682"/>
          </a:xfrm>
          <a:prstGeom prst="rect">
            <a:avLst/>
          </a:prstGeom>
          <a:noFill/>
          <a:ln>
            <a:noFill/>
          </a:ln>
        </p:spPr>
      </p:pic>
      <p:cxnSp>
        <p:nvCxnSpPr>
          <p:cNvPr id="16" name="Shape 16"/>
          <p:cNvCxnSpPr/>
          <p:nvPr/>
        </p:nvCxnSpPr>
        <p:spPr>
          <a:xfrm rot="10800000">
            <a:off x="2" y="6362700"/>
            <a:ext cx="9905998" cy="0"/>
          </a:xfrm>
          <a:prstGeom prst="straightConnector1">
            <a:avLst/>
          </a:prstGeom>
          <a:noFill/>
          <a:ln cap="flat" cmpd="sng" w="9525">
            <a:solidFill>
              <a:schemeClr val="accent5"/>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5" name="Shape 285"/>
        <p:cNvGrpSpPr/>
        <p:nvPr/>
      </p:nvGrpSpPr>
      <p:grpSpPr>
        <a:xfrm>
          <a:off x="0" y="0"/>
          <a:ext cx="0" cy="0"/>
          <a:chOff x="0" y="0"/>
          <a:chExt cx="0" cy="0"/>
        </a:xfrm>
      </p:grpSpPr>
      <p:sp>
        <p:nvSpPr>
          <p:cNvPr id="286" name="Shape 286"/>
          <p:cNvSpPr/>
          <p:nvPr/>
        </p:nvSpPr>
        <p:spPr>
          <a:xfrm flipH="1" rot="10800000">
            <a:off x="-1656" y="1677994"/>
            <a:ext cx="9907656" cy="5180005"/>
          </a:xfrm>
          <a:custGeom>
            <a:pathLst>
              <a:path extrusionOk="0" h="5657661" w="10564614">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a:gsLst>
              <a:gs pos="0">
                <a:srgbClr val="005B7C"/>
              </a:gs>
              <a:gs pos="50000">
                <a:srgbClr val="0085B3"/>
              </a:gs>
              <a:gs pos="100000">
                <a:srgbClr val="00A0D6"/>
              </a:gs>
            </a:gsLst>
            <a:lin ang="18900000" scaled="0"/>
          </a:gradFill>
          <a:ln>
            <a:noFill/>
          </a:ln>
        </p:spPr>
        <p:txBody>
          <a:bodyPr anchorCtr="0" anchor="ctr" bIns="42975" lIns="33050" rIns="33050" tIns="42975">
            <a:noAutofit/>
          </a:bodyPr>
          <a:lstStyle/>
          <a:p>
            <a:pPr>
              <a:spcBef>
                <a:spcPts val="0"/>
              </a:spcBef>
              <a:buNone/>
            </a:pPr>
            <a:r>
              <a:t/>
            </a:r>
            <a:endParaRPr/>
          </a:p>
        </p:txBody>
      </p:sp>
      <p:sp>
        <p:nvSpPr>
          <p:cNvPr id="287" name="Shape 287"/>
          <p:cNvSpPr/>
          <p:nvPr/>
        </p:nvSpPr>
        <p:spPr>
          <a:xfrm>
            <a:off x="690568" y="930775"/>
            <a:ext cx="3154764" cy="775999"/>
          </a:xfrm>
          <a:prstGeom prst="rect">
            <a:avLst/>
          </a:prstGeom>
          <a:noFill/>
          <a:ln>
            <a:noFill/>
          </a:ln>
        </p:spPr>
        <p:txBody>
          <a:bodyPr anchorCtr="0" anchor="ctr" bIns="91425" lIns="91425" rIns="91425" tIns="91425">
            <a:noAutofit/>
          </a:bodyPr>
          <a:lstStyle/>
          <a:p>
            <a:pPr>
              <a:spcBef>
                <a:spcPts val="0"/>
              </a:spcBef>
              <a:buNone/>
            </a:pPr>
            <a:r>
              <a:t/>
            </a:r>
            <a:endParaRPr/>
          </a:p>
        </p:txBody>
      </p:sp>
      <p:grpSp>
        <p:nvGrpSpPr>
          <p:cNvPr id="288" name="Shape 288"/>
          <p:cNvGrpSpPr/>
          <p:nvPr/>
        </p:nvGrpSpPr>
        <p:grpSpPr>
          <a:xfrm>
            <a:off x="5487013" y="1154274"/>
            <a:ext cx="3649910" cy="314489"/>
            <a:chOff x="-3800" y="-200000"/>
            <a:chExt cx="3003800" cy="3250000"/>
          </a:xfrm>
        </p:grpSpPr>
        <p:sp>
          <p:nvSpPr>
            <p:cNvPr id="289" name="Shape 289"/>
            <p:cNvSpPr/>
            <p:nvPr/>
          </p:nvSpPr>
          <p:spPr>
            <a:xfrm>
              <a:off x="-3800" y="-200000"/>
              <a:ext cx="106075" cy="2650000"/>
            </a:xfrm>
            <a:custGeom>
              <a:pathLst>
                <a:path extrusionOk="0" h="106000" w="4243">
                  <a:moveTo>
                    <a:pt x="2273" y="16000"/>
                  </a:moveTo>
                  <a:cubicBezTo>
                    <a:pt x="2425" y="16000"/>
                    <a:pt x="2576" y="16000"/>
                    <a:pt x="2576" y="18000"/>
                  </a:cubicBezTo>
                  <a:cubicBezTo>
                    <a:pt x="2879" y="18000"/>
                    <a:pt x="3031" y="22000"/>
                    <a:pt x="3031" y="26000"/>
                  </a:cubicBezTo>
                  <a:cubicBezTo>
                    <a:pt x="3031" y="26000"/>
                    <a:pt x="3031" y="26000"/>
                    <a:pt x="3031" y="46000"/>
                  </a:cubicBezTo>
                  <a:cubicBezTo>
                    <a:pt x="3031" y="46000"/>
                    <a:pt x="3031" y="46000"/>
                    <a:pt x="3031" y="52000"/>
                  </a:cubicBezTo>
                  <a:cubicBezTo>
                    <a:pt x="2879" y="56000"/>
                    <a:pt x="2576" y="58000"/>
                    <a:pt x="2273" y="58000"/>
                  </a:cubicBezTo>
                  <a:cubicBezTo>
                    <a:pt x="2273" y="58000"/>
                    <a:pt x="2273" y="58000"/>
                    <a:pt x="1213" y="60000"/>
                  </a:cubicBezTo>
                  <a:cubicBezTo>
                    <a:pt x="1213" y="60000"/>
                    <a:pt x="1213" y="60000"/>
                    <a:pt x="1213" y="28000"/>
                  </a:cubicBezTo>
                  <a:cubicBezTo>
                    <a:pt x="1213" y="26000"/>
                    <a:pt x="1213" y="24000"/>
                    <a:pt x="1213" y="22000"/>
                  </a:cubicBezTo>
                  <a:cubicBezTo>
                    <a:pt x="1364" y="18000"/>
                    <a:pt x="1667" y="16000"/>
                    <a:pt x="2122" y="16000"/>
                  </a:cubicBezTo>
                  <a:close/>
                  <a:moveTo>
                    <a:pt x="0" y="0"/>
                  </a:moveTo>
                  <a:cubicBezTo>
                    <a:pt x="0" y="0"/>
                    <a:pt x="0" y="2000"/>
                    <a:pt x="0" y="2000"/>
                  </a:cubicBezTo>
                  <a:cubicBezTo>
                    <a:pt x="0" y="2000"/>
                    <a:pt x="0" y="2000"/>
                    <a:pt x="0" y="94000"/>
                  </a:cubicBezTo>
                  <a:cubicBezTo>
                    <a:pt x="0" y="94000"/>
                    <a:pt x="0" y="94000"/>
                    <a:pt x="0" y="96000"/>
                  </a:cubicBezTo>
                  <a:cubicBezTo>
                    <a:pt x="152" y="102000"/>
                    <a:pt x="304" y="106000"/>
                    <a:pt x="758" y="106000"/>
                  </a:cubicBezTo>
                  <a:lnTo>
                    <a:pt x="1061" y="106000"/>
                  </a:lnTo>
                  <a:cubicBezTo>
                    <a:pt x="1061" y="106000"/>
                    <a:pt x="1061" y="106000"/>
                    <a:pt x="1213" y="104000"/>
                  </a:cubicBezTo>
                  <a:cubicBezTo>
                    <a:pt x="1213" y="104000"/>
                    <a:pt x="1213" y="104000"/>
                    <a:pt x="1213" y="76000"/>
                  </a:cubicBezTo>
                  <a:lnTo>
                    <a:pt x="2122" y="76000"/>
                  </a:lnTo>
                  <a:cubicBezTo>
                    <a:pt x="2576" y="76000"/>
                    <a:pt x="2879" y="74000"/>
                    <a:pt x="3182" y="72000"/>
                  </a:cubicBezTo>
                  <a:cubicBezTo>
                    <a:pt x="3940" y="68000"/>
                    <a:pt x="4243" y="60000"/>
                    <a:pt x="4243" y="50000"/>
                  </a:cubicBezTo>
                  <a:cubicBezTo>
                    <a:pt x="4243" y="50000"/>
                    <a:pt x="4243" y="50000"/>
                    <a:pt x="4243" y="26000"/>
                  </a:cubicBezTo>
                  <a:cubicBezTo>
                    <a:pt x="4243" y="26000"/>
                    <a:pt x="4243" y="26000"/>
                    <a:pt x="4243" y="24000"/>
                  </a:cubicBezTo>
                  <a:cubicBezTo>
                    <a:pt x="4243" y="24000"/>
                    <a:pt x="4243" y="24000"/>
                    <a:pt x="4243" y="20000"/>
                  </a:cubicBezTo>
                  <a:cubicBezTo>
                    <a:pt x="4091" y="14000"/>
                    <a:pt x="3788" y="8000"/>
                    <a:pt x="3485" y="6000"/>
                  </a:cubicBezTo>
                  <a:cubicBezTo>
                    <a:pt x="3334" y="2000"/>
                    <a:pt x="2728" y="0"/>
                    <a:pt x="2122" y="0"/>
                  </a:cubicBezTo>
                  <a:lnTo>
                    <a:pt x="1819" y="0"/>
                  </a:lnTo>
                  <a:cubicBezTo>
                    <a:pt x="1516" y="0"/>
                    <a:pt x="1213" y="0"/>
                    <a:pt x="910" y="2000"/>
                  </a:cubicBezTo>
                  <a:cubicBezTo>
                    <a:pt x="758" y="0"/>
                    <a:pt x="607" y="0"/>
                    <a:pt x="30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0" name="Shape 290"/>
            <p:cNvSpPr/>
            <p:nvPr/>
          </p:nvSpPr>
          <p:spPr>
            <a:xfrm>
              <a:off x="117400" y="600000"/>
              <a:ext cx="106100" cy="1850000"/>
            </a:xfrm>
            <a:custGeom>
              <a:pathLst>
                <a:path extrusionOk="0" h="74000" w="4244">
                  <a:moveTo>
                    <a:pt x="2425" y="16000"/>
                  </a:moveTo>
                  <a:cubicBezTo>
                    <a:pt x="2880" y="18000"/>
                    <a:pt x="3031" y="20000"/>
                    <a:pt x="3031" y="24000"/>
                  </a:cubicBezTo>
                  <a:cubicBezTo>
                    <a:pt x="3031" y="24000"/>
                    <a:pt x="3031" y="24000"/>
                    <a:pt x="3031" y="28000"/>
                  </a:cubicBezTo>
                  <a:lnTo>
                    <a:pt x="1213" y="28000"/>
                  </a:lnTo>
                  <a:cubicBezTo>
                    <a:pt x="1213" y="28000"/>
                    <a:pt x="1213" y="28000"/>
                    <a:pt x="1213" y="26000"/>
                  </a:cubicBezTo>
                  <a:cubicBezTo>
                    <a:pt x="1213" y="26000"/>
                    <a:pt x="1213" y="26000"/>
                    <a:pt x="1213" y="20000"/>
                  </a:cubicBezTo>
                  <a:cubicBezTo>
                    <a:pt x="1365" y="18000"/>
                    <a:pt x="1668" y="16000"/>
                    <a:pt x="1971" y="16000"/>
                  </a:cubicBezTo>
                  <a:close/>
                  <a:moveTo>
                    <a:pt x="1971" y="0"/>
                  </a:moveTo>
                  <a:cubicBezTo>
                    <a:pt x="1668" y="0"/>
                    <a:pt x="1365" y="0"/>
                    <a:pt x="1213" y="2000"/>
                  </a:cubicBezTo>
                  <a:cubicBezTo>
                    <a:pt x="304" y="6000"/>
                    <a:pt x="1" y="14000"/>
                    <a:pt x="1" y="28000"/>
                  </a:cubicBezTo>
                  <a:cubicBezTo>
                    <a:pt x="1" y="28000"/>
                    <a:pt x="1" y="28000"/>
                    <a:pt x="1" y="48000"/>
                  </a:cubicBezTo>
                  <a:cubicBezTo>
                    <a:pt x="1" y="52000"/>
                    <a:pt x="1" y="56000"/>
                    <a:pt x="152" y="60000"/>
                  </a:cubicBezTo>
                  <a:cubicBezTo>
                    <a:pt x="456" y="68000"/>
                    <a:pt x="1213" y="74000"/>
                    <a:pt x="2122" y="74000"/>
                  </a:cubicBezTo>
                  <a:lnTo>
                    <a:pt x="4092" y="74000"/>
                  </a:lnTo>
                  <a:cubicBezTo>
                    <a:pt x="4092" y="74000"/>
                    <a:pt x="4092" y="74000"/>
                    <a:pt x="4243" y="72000"/>
                  </a:cubicBezTo>
                  <a:cubicBezTo>
                    <a:pt x="4243" y="72000"/>
                    <a:pt x="4243" y="72000"/>
                    <a:pt x="4243" y="68000"/>
                  </a:cubicBezTo>
                  <a:cubicBezTo>
                    <a:pt x="4243" y="68000"/>
                    <a:pt x="4243" y="68000"/>
                    <a:pt x="4243" y="66000"/>
                  </a:cubicBezTo>
                  <a:cubicBezTo>
                    <a:pt x="4092" y="60000"/>
                    <a:pt x="3789" y="58000"/>
                    <a:pt x="3486" y="58000"/>
                  </a:cubicBezTo>
                  <a:lnTo>
                    <a:pt x="2122" y="58000"/>
                  </a:lnTo>
                  <a:cubicBezTo>
                    <a:pt x="1819" y="58000"/>
                    <a:pt x="1668" y="56000"/>
                    <a:pt x="1516" y="56000"/>
                  </a:cubicBezTo>
                  <a:cubicBezTo>
                    <a:pt x="1365" y="54000"/>
                    <a:pt x="1213" y="52000"/>
                    <a:pt x="1213" y="50000"/>
                  </a:cubicBezTo>
                  <a:cubicBezTo>
                    <a:pt x="1213" y="50000"/>
                    <a:pt x="1213" y="50000"/>
                    <a:pt x="1213" y="44000"/>
                  </a:cubicBezTo>
                  <a:lnTo>
                    <a:pt x="3637" y="44000"/>
                  </a:lnTo>
                  <a:cubicBezTo>
                    <a:pt x="4092" y="42000"/>
                    <a:pt x="4243" y="38000"/>
                    <a:pt x="4243" y="34000"/>
                  </a:cubicBezTo>
                  <a:cubicBezTo>
                    <a:pt x="4243" y="34000"/>
                    <a:pt x="4243" y="34000"/>
                    <a:pt x="4243" y="24000"/>
                  </a:cubicBezTo>
                  <a:cubicBezTo>
                    <a:pt x="4243" y="22000"/>
                    <a:pt x="4243" y="18000"/>
                    <a:pt x="4092" y="16000"/>
                  </a:cubicBezTo>
                  <a:cubicBezTo>
                    <a:pt x="3789" y="4000"/>
                    <a:pt x="3183" y="0"/>
                    <a:pt x="227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1" name="Shape 291"/>
            <p:cNvSpPr/>
            <p:nvPr/>
          </p:nvSpPr>
          <p:spPr>
            <a:xfrm>
              <a:off x="242400" y="600000"/>
              <a:ext cx="106100" cy="1850000"/>
            </a:xfrm>
            <a:custGeom>
              <a:pathLst>
                <a:path extrusionOk="0" h="74000" w="4244">
                  <a:moveTo>
                    <a:pt x="2577" y="16000"/>
                  </a:moveTo>
                  <a:cubicBezTo>
                    <a:pt x="2880" y="18000"/>
                    <a:pt x="3031" y="20000"/>
                    <a:pt x="3031" y="26000"/>
                  </a:cubicBezTo>
                  <a:cubicBezTo>
                    <a:pt x="3031" y="26000"/>
                    <a:pt x="3031" y="26000"/>
                    <a:pt x="3031" y="46000"/>
                  </a:cubicBezTo>
                  <a:cubicBezTo>
                    <a:pt x="3031" y="48000"/>
                    <a:pt x="3031" y="50000"/>
                    <a:pt x="2880" y="52000"/>
                  </a:cubicBezTo>
                  <a:cubicBezTo>
                    <a:pt x="2880" y="56000"/>
                    <a:pt x="2577" y="58000"/>
                    <a:pt x="2274" y="58000"/>
                  </a:cubicBezTo>
                  <a:lnTo>
                    <a:pt x="1971" y="58000"/>
                  </a:lnTo>
                  <a:cubicBezTo>
                    <a:pt x="1516" y="58000"/>
                    <a:pt x="1213" y="54000"/>
                    <a:pt x="1213" y="48000"/>
                  </a:cubicBezTo>
                  <a:cubicBezTo>
                    <a:pt x="1213" y="48000"/>
                    <a:pt x="1213" y="48000"/>
                    <a:pt x="1213" y="26000"/>
                  </a:cubicBezTo>
                  <a:cubicBezTo>
                    <a:pt x="1213" y="24000"/>
                    <a:pt x="1213" y="22000"/>
                    <a:pt x="1365" y="20000"/>
                  </a:cubicBezTo>
                  <a:cubicBezTo>
                    <a:pt x="1365" y="16000"/>
                    <a:pt x="1668" y="16000"/>
                    <a:pt x="2122" y="16000"/>
                  </a:cubicBezTo>
                  <a:close/>
                  <a:moveTo>
                    <a:pt x="1213" y="0"/>
                  </a:moveTo>
                  <a:cubicBezTo>
                    <a:pt x="456" y="6000"/>
                    <a:pt x="1" y="14000"/>
                    <a:pt x="1" y="26000"/>
                  </a:cubicBezTo>
                  <a:cubicBezTo>
                    <a:pt x="1" y="26000"/>
                    <a:pt x="1" y="26000"/>
                    <a:pt x="1" y="48000"/>
                  </a:cubicBezTo>
                  <a:cubicBezTo>
                    <a:pt x="1" y="52000"/>
                    <a:pt x="1" y="54000"/>
                    <a:pt x="152" y="58000"/>
                  </a:cubicBezTo>
                  <a:cubicBezTo>
                    <a:pt x="456" y="68000"/>
                    <a:pt x="1062" y="74000"/>
                    <a:pt x="1819" y="74000"/>
                  </a:cubicBezTo>
                  <a:lnTo>
                    <a:pt x="2425" y="74000"/>
                  </a:lnTo>
                  <a:cubicBezTo>
                    <a:pt x="2577" y="74000"/>
                    <a:pt x="2728" y="72000"/>
                    <a:pt x="3031" y="72000"/>
                  </a:cubicBezTo>
                  <a:cubicBezTo>
                    <a:pt x="3789" y="68000"/>
                    <a:pt x="4243" y="58000"/>
                    <a:pt x="4243" y="46000"/>
                  </a:cubicBezTo>
                  <a:cubicBezTo>
                    <a:pt x="4243" y="46000"/>
                    <a:pt x="4243" y="46000"/>
                    <a:pt x="4243" y="28000"/>
                  </a:cubicBezTo>
                  <a:cubicBezTo>
                    <a:pt x="4243" y="22000"/>
                    <a:pt x="4092" y="16000"/>
                    <a:pt x="3940" y="12000"/>
                  </a:cubicBezTo>
                  <a:cubicBezTo>
                    <a:pt x="3486" y="4000"/>
                    <a:pt x="3031" y="0"/>
                    <a:pt x="227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2" name="Shape 292"/>
            <p:cNvSpPr/>
            <p:nvPr/>
          </p:nvSpPr>
          <p:spPr>
            <a:xfrm>
              <a:off x="367400" y="600000"/>
              <a:ext cx="102300" cy="2450000"/>
            </a:xfrm>
            <a:custGeom>
              <a:pathLst>
                <a:path extrusionOk="0" h="98000" w="4092">
                  <a:moveTo>
                    <a:pt x="2122" y="14000"/>
                  </a:moveTo>
                  <a:cubicBezTo>
                    <a:pt x="2577" y="14000"/>
                    <a:pt x="2880" y="18000"/>
                    <a:pt x="2880" y="24000"/>
                  </a:cubicBezTo>
                  <a:cubicBezTo>
                    <a:pt x="2880" y="24000"/>
                    <a:pt x="2880" y="24000"/>
                    <a:pt x="2880" y="44000"/>
                  </a:cubicBezTo>
                  <a:cubicBezTo>
                    <a:pt x="2880" y="46000"/>
                    <a:pt x="2880" y="48000"/>
                    <a:pt x="2728" y="50000"/>
                  </a:cubicBezTo>
                  <a:cubicBezTo>
                    <a:pt x="2728" y="54000"/>
                    <a:pt x="2425" y="56000"/>
                    <a:pt x="2122" y="56000"/>
                  </a:cubicBezTo>
                  <a:lnTo>
                    <a:pt x="1213" y="56000"/>
                  </a:lnTo>
                  <a:cubicBezTo>
                    <a:pt x="1213" y="56000"/>
                    <a:pt x="1213" y="56000"/>
                    <a:pt x="1213" y="26000"/>
                  </a:cubicBezTo>
                  <a:cubicBezTo>
                    <a:pt x="1213" y="24000"/>
                    <a:pt x="1213" y="22000"/>
                    <a:pt x="1213" y="20000"/>
                  </a:cubicBezTo>
                  <a:cubicBezTo>
                    <a:pt x="1213" y="16000"/>
                    <a:pt x="1516" y="14000"/>
                    <a:pt x="1971" y="14000"/>
                  </a:cubicBezTo>
                  <a:close/>
                  <a:moveTo>
                    <a:pt x="1" y="0"/>
                  </a:moveTo>
                  <a:cubicBezTo>
                    <a:pt x="1" y="0"/>
                    <a:pt x="1" y="0"/>
                    <a:pt x="1" y="2000"/>
                  </a:cubicBezTo>
                  <a:cubicBezTo>
                    <a:pt x="1" y="2000"/>
                    <a:pt x="1" y="2000"/>
                    <a:pt x="1" y="88000"/>
                  </a:cubicBezTo>
                  <a:cubicBezTo>
                    <a:pt x="1" y="96000"/>
                    <a:pt x="456" y="98000"/>
                    <a:pt x="759" y="98000"/>
                  </a:cubicBezTo>
                  <a:lnTo>
                    <a:pt x="1062" y="98000"/>
                  </a:lnTo>
                  <a:cubicBezTo>
                    <a:pt x="1213" y="98000"/>
                    <a:pt x="1213" y="96000"/>
                    <a:pt x="1213" y="96000"/>
                  </a:cubicBezTo>
                  <a:cubicBezTo>
                    <a:pt x="1213" y="96000"/>
                    <a:pt x="1213" y="96000"/>
                    <a:pt x="1213" y="70000"/>
                  </a:cubicBezTo>
                  <a:lnTo>
                    <a:pt x="2122" y="70000"/>
                  </a:lnTo>
                  <a:cubicBezTo>
                    <a:pt x="2425" y="70000"/>
                    <a:pt x="2880" y="70000"/>
                    <a:pt x="3183" y="68000"/>
                  </a:cubicBezTo>
                  <a:cubicBezTo>
                    <a:pt x="3789" y="62000"/>
                    <a:pt x="4092" y="56000"/>
                    <a:pt x="4092" y="46000"/>
                  </a:cubicBezTo>
                  <a:cubicBezTo>
                    <a:pt x="4092" y="46000"/>
                    <a:pt x="4092" y="46000"/>
                    <a:pt x="4092" y="24000"/>
                  </a:cubicBezTo>
                  <a:cubicBezTo>
                    <a:pt x="4092" y="24000"/>
                    <a:pt x="4092" y="22000"/>
                    <a:pt x="4092" y="22000"/>
                  </a:cubicBezTo>
                  <a:cubicBezTo>
                    <a:pt x="3940" y="18000"/>
                    <a:pt x="3940" y="14000"/>
                    <a:pt x="3789" y="10000"/>
                  </a:cubicBezTo>
                  <a:cubicBezTo>
                    <a:pt x="3637" y="8000"/>
                    <a:pt x="3486" y="6000"/>
                    <a:pt x="3183" y="4000"/>
                  </a:cubicBezTo>
                  <a:cubicBezTo>
                    <a:pt x="3031" y="0"/>
                    <a:pt x="2577" y="0"/>
                    <a:pt x="1819" y="0"/>
                  </a:cubicBezTo>
                  <a:cubicBezTo>
                    <a:pt x="1516" y="0"/>
                    <a:pt x="1213" y="0"/>
                    <a:pt x="910" y="2000"/>
                  </a:cubicBezTo>
                  <a:cubicBezTo>
                    <a:pt x="759" y="0"/>
                    <a:pt x="456"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3" name="Shape 293"/>
            <p:cNvSpPr/>
            <p:nvPr/>
          </p:nvSpPr>
          <p:spPr>
            <a:xfrm>
              <a:off x="488625" y="-200000"/>
              <a:ext cx="72000" cy="2650000"/>
            </a:xfrm>
            <a:custGeom>
              <a:pathLst>
                <a:path extrusionOk="0" h="106000" w="2880">
                  <a:moveTo>
                    <a:pt x="0" y="0"/>
                  </a:moveTo>
                  <a:cubicBezTo>
                    <a:pt x="0" y="0"/>
                    <a:pt x="0" y="2000"/>
                    <a:pt x="0" y="2000"/>
                  </a:cubicBezTo>
                  <a:cubicBezTo>
                    <a:pt x="0" y="2000"/>
                    <a:pt x="0" y="2000"/>
                    <a:pt x="0" y="80000"/>
                  </a:cubicBezTo>
                  <a:cubicBezTo>
                    <a:pt x="0" y="82000"/>
                    <a:pt x="0" y="86000"/>
                    <a:pt x="152" y="90000"/>
                  </a:cubicBezTo>
                  <a:cubicBezTo>
                    <a:pt x="455" y="100000"/>
                    <a:pt x="1061" y="106000"/>
                    <a:pt x="1970" y="106000"/>
                  </a:cubicBezTo>
                  <a:lnTo>
                    <a:pt x="2728" y="106000"/>
                  </a:lnTo>
                  <a:cubicBezTo>
                    <a:pt x="2879" y="106000"/>
                    <a:pt x="2879" y="102000"/>
                    <a:pt x="2879" y="102000"/>
                  </a:cubicBezTo>
                  <a:cubicBezTo>
                    <a:pt x="2879" y="98000"/>
                    <a:pt x="2879" y="96000"/>
                    <a:pt x="2728" y="92000"/>
                  </a:cubicBezTo>
                  <a:cubicBezTo>
                    <a:pt x="2576" y="90000"/>
                    <a:pt x="2273" y="88000"/>
                    <a:pt x="1667" y="88000"/>
                  </a:cubicBezTo>
                  <a:cubicBezTo>
                    <a:pt x="1364" y="88000"/>
                    <a:pt x="1213" y="84000"/>
                    <a:pt x="1213" y="78000"/>
                  </a:cubicBezTo>
                  <a:cubicBezTo>
                    <a:pt x="1213" y="78000"/>
                    <a:pt x="1213" y="78000"/>
                    <a:pt x="1213" y="14000"/>
                  </a:cubicBezTo>
                  <a:cubicBezTo>
                    <a:pt x="1213" y="12000"/>
                    <a:pt x="1213" y="10000"/>
                    <a:pt x="1061" y="8000"/>
                  </a:cubicBezTo>
                  <a:cubicBezTo>
                    <a:pt x="1061" y="2000"/>
                    <a:pt x="607"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4" name="Shape 294"/>
            <p:cNvSpPr/>
            <p:nvPr/>
          </p:nvSpPr>
          <p:spPr>
            <a:xfrm>
              <a:off x="568175" y="600000"/>
              <a:ext cx="106075" cy="1850000"/>
            </a:xfrm>
            <a:custGeom>
              <a:pathLst>
                <a:path extrusionOk="0" h="74000" w="4243">
                  <a:moveTo>
                    <a:pt x="2425" y="16000"/>
                  </a:moveTo>
                  <a:cubicBezTo>
                    <a:pt x="2879" y="18000"/>
                    <a:pt x="3031" y="20000"/>
                    <a:pt x="3031" y="24000"/>
                  </a:cubicBezTo>
                  <a:cubicBezTo>
                    <a:pt x="3031" y="24000"/>
                    <a:pt x="3031" y="24000"/>
                    <a:pt x="3031" y="28000"/>
                  </a:cubicBezTo>
                  <a:lnTo>
                    <a:pt x="1212" y="28000"/>
                  </a:lnTo>
                  <a:cubicBezTo>
                    <a:pt x="1212" y="28000"/>
                    <a:pt x="1212" y="28000"/>
                    <a:pt x="1212" y="26000"/>
                  </a:cubicBezTo>
                  <a:cubicBezTo>
                    <a:pt x="1212" y="26000"/>
                    <a:pt x="1212" y="26000"/>
                    <a:pt x="1212" y="20000"/>
                  </a:cubicBezTo>
                  <a:cubicBezTo>
                    <a:pt x="1364" y="18000"/>
                    <a:pt x="1667" y="16000"/>
                    <a:pt x="1970" y="16000"/>
                  </a:cubicBezTo>
                  <a:close/>
                  <a:moveTo>
                    <a:pt x="1970" y="0"/>
                  </a:moveTo>
                  <a:cubicBezTo>
                    <a:pt x="1667" y="0"/>
                    <a:pt x="1364" y="0"/>
                    <a:pt x="1212" y="2000"/>
                  </a:cubicBezTo>
                  <a:cubicBezTo>
                    <a:pt x="303" y="6000"/>
                    <a:pt x="0" y="14000"/>
                    <a:pt x="0" y="28000"/>
                  </a:cubicBezTo>
                  <a:cubicBezTo>
                    <a:pt x="0" y="28000"/>
                    <a:pt x="0" y="28000"/>
                    <a:pt x="0" y="48000"/>
                  </a:cubicBezTo>
                  <a:cubicBezTo>
                    <a:pt x="0" y="52000"/>
                    <a:pt x="0" y="56000"/>
                    <a:pt x="152" y="60000"/>
                  </a:cubicBezTo>
                  <a:cubicBezTo>
                    <a:pt x="455" y="68000"/>
                    <a:pt x="1212" y="74000"/>
                    <a:pt x="2121" y="74000"/>
                  </a:cubicBezTo>
                  <a:lnTo>
                    <a:pt x="4091" y="74000"/>
                  </a:lnTo>
                  <a:cubicBezTo>
                    <a:pt x="4091" y="74000"/>
                    <a:pt x="4091" y="74000"/>
                    <a:pt x="4243" y="72000"/>
                  </a:cubicBezTo>
                  <a:cubicBezTo>
                    <a:pt x="4243" y="72000"/>
                    <a:pt x="4243" y="72000"/>
                    <a:pt x="4243" y="68000"/>
                  </a:cubicBezTo>
                  <a:cubicBezTo>
                    <a:pt x="4243" y="68000"/>
                    <a:pt x="4243" y="68000"/>
                    <a:pt x="4243"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7" y="44000"/>
                  </a:lnTo>
                  <a:cubicBezTo>
                    <a:pt x="4091" y="42000"/>
                    <a:pt x="4243" y="38000"/>
                    <a:pt x="4243" y="34000"/>
                  </a:cubicBezTo>
                  <a:cubicBezTo>
                    <a:pt x="4243" y="34000"/>
                    <a:pt x="4243" y="34000"/>
                    <a:pt x="4243" y="24000"/>
                  </a:cubicBezTo>
                  <a:cubicBezTo>
                    <a:pt x="4243" y="22000"/>
                    <a:pt x="4243" y="18000"/>
                    <a:pt x="4091" y="16000"/>
                  </a:cubicBezTo>
                  <a:cubicBezTo>
                    <a:pt x="3788" y="4000"/>
                    <a:pt x="3182" y="0"/>
                    <a:pt x="227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5" name="Shape 295"/>
            <p:cNvSpPr/>
            <p:nvPr/>
          </p:nvSpPr>
          <p:spPr>
            <a:xfrm>
              <a:off x="765150" y="600000"/>
              <a:ext cx="181825" cy="1850000"/>
            </a:xfrm>
            <a:custGeom>
              <a:pathLst>
                <a:path extrusionOk="0" h="74000" w="7273">
                  <a:moveTo>
                    <a:pt x="152" y="0"/>
                  </a:moveTo>
                  <a:cubicBezTo>
                    <a:pt x="0" y="0"/>
                    <a:pt x="0" y="0"/>
                    <a:pt x="0" y="2000"/>
                  </a:cubicBezTo>
                  <a:cubicBezTo>
                    <a:pt x="0" y="2000"/>
                    <a:pt x="0" y="2000"/>
                    <a:pt x="0" y="62000"/>
                  </a:cubicBezTo>
                  <a:cubicBezTo>
                    <a:pt x="0" y="62000"/>
                    <a:pt x="152" y="64000"/>
                    <a:pt x="152" y="66000"/>
                  </a:cubicBezTo>
                  <a:cubicBezTo>
                    <a:pt x="303" y="72000"/>
                    <a:pt x="606" y="74000"/>
                    <a:pt x="1061" y="74000"/>
                  </a:cubicBezTo>
                  <a:lnTo>
                    <a:pt x="1212" y="74000"/>
                  </a:lnTo>
                  <a:cubicBezTo>
                    <a:pt x="1212" y="74000"/>
                    <a:pt x="1212" y="74000"/>
                    <a:pt x="1212" y="72000"/>
                  </a:cubicBezTo>
                  <a:cubicBezTo>
                    <a:pt x="1212" y="72000"/>
                    <a:pt x="1212" y="72000"/>
                    <a:pt x="1212" y="30000"/>
                  </a:cubicBezTo>
                  <a:cubicBezTo>
                    <a:pt x="1212" y="22000"/>
                    <a:pt x="1364" y="20000"/>
                    <a:pt x="1364" y="18000"/>
                  </a:cubicBezTo>
                  <a:lnTo>
                    <a:pt x="1515" y="18000"/>
                  </a:lnTo>
                  <a:cubicBezTo>
                    <a:pt x="1515" y="16000"/>
                    <a:pt x="1818" y="16000"/>
                    <a:pt x="2273" y="16000"/>
                  </a:cubicBezTo>
                  <a:lnTo>
                    <a:pt x="2727" y="16000"/>
                  </a:lnTo>
                  <a:cubicBezTo>
                    <a:pt x="2879" y="18000"/>
                    <a:pt x="3030" y="20000"/>
                    <a:pt x="3030" y="26000"/>
                  </a:cubicBezTo>
                  <a:cubicBezTo>
                    <a:pt x="3030" y="26000"/>
                    <a:pt x="3030" y="26000"/>
                    <a:pt x="3030" y="60000"/>
                  </a:cubicBezTo>
                  <a:cubicBezTo>
                    <a:pt x="3030" y="60000"/>
                    <a:pt x="3030" y="60000"/>
                    <a:pt x="3030" y="64000"/>
                  </a:cubicBezTo>
                  <a:cubicBezTo>
                    <a:pt x="3182" y="70000"/>
                    <a:pt x="3485" y="74000"/>
                    <a:pt x="3939" y="74000"/>
                  </a:cubicBezTo>
                  <a:lnTo>
                    <a:pt x="4242" y="74000"/>
                  </a:lnTo>
                  <a:cubicBezTo>
                    <a:pt x="4242" y="74000"/>
                    <a:pt x="4242" y="74000"/>
                    <a:pt x="4242" y="72000"/>
                  </a:cubicBezTo>
                  <a:cubicBezTo>
                    <a:pt x="4242" y="72000"/>
                    <a:pt x="4242" y="72000"/>
                    <a:pt x="4242" y="26000"/>
                  </a:cubicBezTo>
                  <a:cubicBezTo>
                    <a:pt x="4242" y="22000"/>
                    <a:pt x="4394" y="20000"/>
                    <a:pt x="4394" y="18000"/>
                  </a:cubicBezTo>
                  <a:cubicBezTo>
                    <a:pt x="4546" y="16000"/>
                    <a:pt x="4849" y="16000"/>
                    <a:pt x="5303" y="16000"/>
                  </a:cubicBezTo>
                  <a:lnTo>
                    <a:pt x="5758" y="16000"/>
                  </a:lnTo>
                  <a:cubicBezTo>
                    <a:pt x="5909" y="18000"/>
                    <a:pt x="6061" y="22000"/>
                    <a:pt x="6061" y="28000"/>
                  </a:cubicBezTo>
                  <a:cubicBezTo>
                    <a:pt x="6061" y="28000"/>
                    <a:pt x="6061" y="28000"/>
                    <a:pt x="6061" y="60000"/>
                  </a:cubicBezTo>
                  <a:cubicBezTo>
                    <a:pt x="6061" y="62000"/>
                    <a:pt x="6061" y="64000"/>
                    <a:pt x="6212" y="66000"/>
                  </a:cubicBezTo>
                  <a:cubicBezTo>
                    <a:pt x="6364" y="72000"/>
                    <a:pt x="6515" y="74000"/>
                    <a:pt x="6970" y="74000"/>
                  </a:cubicBezTo>
                  <a:lnTo>
                    <a:pt x="7121" y="74000"/>
                  </a:lnTo>
                  <a:cubicBezTo>
                    <a:pt x="7273" y="74000"/>
                    <a:pt x="7273" y="74000"/>
                    <a:pt x="7273" y="72000"/>
                  </a:cubicBezTo>
                  <a:cubicBezTo>
                    <a:pt x="7273" y="72000"/>
                    <a:pt x="7273" y="72000"/>
                    <a:pt x="7273" y="26000"/>
                  </a:cubicBezTo>
                  <a:cubicBezTo>
                    <a:pt x="7273" y="16000"/>
                    <a:pt x="6970" y="8000"/>
                    <a:pt x="6515" y="4000"/>
                  </a:cubicBezTo>
                  <a:cubicBezTo>
                    <a:pt x="6212" y="0"/>
                    <a:pt x="5758" y="0"/>
                    <a:pt x="5000" y="0"/>
                  </a:cubicBezTo>
                  <a:cubicBezTo>
                    <a:pt x="4546" y="0"/>
                    <a:pt x="4091" y="2000"/>
                    <a:pt x="3636" y="6000"/>
                  </a:cubicBezTo>
                  <a:cubicBezTo>
                    <a:pt x="3333" y="2000"/>
                    <a:pt x="2879" y="0"/>
                    <a:pt x="2576" y="0"/>
                  </a:cubicBezTo>
                  <a:lnTo>
                    <a:pt x="1818" y="0"/>
                  </a:lnTo>
                  <a:cubicBezTo>
                    <a:pt x="1515" y="0"/>
                    <a:pt x="1364" y="0"/>
                    <a:pt x="1061" y="2000"/>
                  </a:cubicBezTo>
                  <a:cubicBezTo>
                    <a:pt x="909" y="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6" name="Shape 296"/>
            <p:cNvSpPr/>
            <p:nvPr/>
          </p:nvSpPr>
          <p:spPr>
            <a:xfrm>
              <a:off x="965900" y="600000"/>
              <a:ext cx="106075" cy="1850000"/>
            </a:xfrm>
            <a:custGeom>
              <a:pathLst>
                <a:path extrusionOk="0" h="74000" w="4243">
                  <a:moveTo>
                    <a:pt x="3031" y="16000"/>
                  </a:moveTo>
                  <a:cubicBezTo>
                    <a:pt x="3031" y="16000"/>
                    <a:pt x="3031" y="16000"/>
                    <a:pt x="3031" y="46000"/>
                  </a:cubicBezTo>
                  <a:cubicBezTo>
                    <a:pt x="3031" y="54000"/>
                    <a:pt x="2728" y="58000"/>
                    <a:pt x="2122" y="58000"/>
                  </a:cubicBezTo>
                  <a:lnTo>
                    <a:pt x="1212" y="58000"/>
                  </a:lnTo>
                  <a:cubicBezTo>
                    <a:pt x="1212" y="58000"/>
                    <a:pt x="1212" y="58000"/>
                    <a:pt x="1212" y="24000"/>
                  </a:cubicBezTo>
                  <a:cubicBezTo>
                    <a:pt x="1212" y="24000"/>
                    <a:pt x="1212" y="22000"/>
                    <a:pt x="1364" y="20000"/>
                  </a:cubicBezTo>
                  <a:cubicBezTo>
                    <a:pt x="1364" y="18000"/>
                    <a:pt x="1667" y="16000"/>
                    <a:pt x="1970" y="16000"/>
                  </a:cubicBezTo>
                  <a:close/>
                  <a:moveTo>
                    <a:pt x="1516" y="0"/>
                  </a:moveTo>
                  <a:cubicBezTo>
                    <a:pt x="455" y="4000"/>
                    <a:pt x="0" y="12000"/>
                    <a:pt x="0" y="24000"/>
                  </a:cubicBezTo>
                  <a:cubicBezTo>
                    <a:pt x="0" y="24000"/>
                    <a:pt x="0" y="24000"/>
                    <a:pt x="0" y="72000"/>
                  </a:cubicBezTo>
                  <a:lnTo>
                    <a:pt x="152" y="72000"/>
                  </a:lnTo>
                  <a:cubicBezTo>
                    <a:pt x="152" y="74000"/>
                    <a:pt x="152" y="74000"/>
                    <a:pt x="152" y="74000"/>
                  </a:cubicBezTo>
                  <a:lnTo>
                    <a:pt x="2273" y="74000"/>
                  </a:lnTo>
                  <a:cubicBezTo>
                    <a:pt x="2576" y="74000"/>
                    <a:pt x="3031" y="72000"/>
                    <a:pt x="3334" y="70000"/>
                  </a:cubicBezTo>
                  <a:cubicBezTo>
                    <a:pt x="3485" y="72000"/>
                    <a:pt x="3637" y="74000"/>
                    <a:pt x="3940" y="74000"/>
                  </a:cubicBezTo>
                  <a:lnTo>
                    <a:pt x="4091" y="74000"/>
                  </a:lnTo>
                  <a:cubicBezTo>
                    <a:pt x="4091" y="74000"/>
                    <a:pt x="4243" y="74000"/>
                    <a:pt x="4243" y="72000"/>
                  </a:cubicBezTo>
                  <a:cubicBezTo>
                    <a:pt x="4243" y="72000"/>
                    <a:pt x="4243" y="72000"/>
                    <a:pt x="4243" y="2000"/>
                  </a:cubicBezTo>
                  <a:cubicBezTo>
                    <a:pt x="4243" y="0"/>
                    <a:pt x="4243" y="0"/>
                    <a:pt x="424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7" name="Shape 297"/>
            <p:cNvSpPr/>
            <p:nvPr/>
          </p:nvSpPr>
          <p:spPr>
            <a:xfrm>
              <a:off x="1090900" y="-200000"/>
              <a:ext cx="72000" cy="2650000"/>
            </a:xfrm>
            <a:custGeom>
              <a:pathLst>
                <a:path extrusionOk="0" h="106000" w="2880">
                  <a:moveTo>
                    <a:pt x="0" y="0"/>
                  </a:moveTo>
                  <a:cubicBezTo>
                    <a:pt x="0" y="0"/>
                    <a:pt x="0" y="2000"/>
                    <a:pt x="0" y="2000"/>
                  </a:cubicBezTo>
                  <a:cubicBezTo>
                    <a:pt x="0" y="2000"/>
                    <a:pt x="0" y="2000"/>
                    <a:pt x="0" y="74000"/>
                  </a:cubicBezTo>
                  <a:cubicBezTo>
                    <a:pt x="0" y="78000"/>
                    <a:pt x="0" y="82000"/>
                    <a:pt x="0" y="82000"/>
                  </a:cubicBezTo>
                  <a:cubicBezTo>
                    <a:pt x="0" y="86000"/>
                    <a:pt x="152" y="88000"/>
                    <a:pt x="152" y="90000"/>
                  </a:cubicBezTo>
                  <a:cubicBezTo>
                    <a:pt x="455" y="100000"/>
                    <a:pt x="1061" y="106000"/>
                    <a:pt x="2122" y="106000"/>
                  </a:cubicBezTo>
                  <a:lnTo>
                    <a:pt x="2728" y="106000"/>
                  </a:lnTo>
                  <a:cubicBezTo>
                    <a:pt x="2728" y="106000"/>
                    <a:pt x="2728" y="106000"/>
                    <a:pt x="2879" y="104000"/>
                  </a:cubicBezTo>
                  <a:cubicBezTo>
                    <a:pt x="2879" y="104000"/>
                    <a:pt x="2879" y="104000"/>
                    <a:pt x="2879" y="100000"/>
                  </a:cubicBezTo>
                  <a:cubicBezTo>
                    <a:pt x="2879" y="98000"/>
                    <a:pt x="2879" y="96000"/>
                    <a:pt x="2728" y="94000"/>
                  </a:cubicBezTo>
                  <a:cubicBezTo>
                    <a:pt x="2576" y="92000"/>
                    <a:pt x="2425" y="90000"/>
                    <a:pt x="2273" y="90000"/>
                  </a:cubicBezTo>
                  <a:cubicBezTo>
                    <a:pt x="1970" y="90000"/>
                    <a:pt x="1819" y="88000"/>
                    <a:pt x="1667" y="88000"/>
                  </a:cubicBezTo>
                  <a:cubicBezTo>
                    <a:pt x="1364" y="86000"/>
                    <a:pt x="1212" y="84000"/>
                    <a:pt x="1212" y="78000"/>
                  </a:cubicBezTo>
                  <a:cubicBezTo>
                    <a:pt x="1212" y="78000"/>
                    <a:pt x="1212" y="78000"/>
                    <a:pt x="1212"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212" y="30000"/>
                  </a:lnTo>
                  <a:cubicBezTo>
                    <a:pt x="1212" y="30000"/>
                    <a:pt x="1212" y="30000"/>
                    <a:pt x="1212" y="10000"/>
                  </a:cubicBezTo>
                  <a:cubicBezTo>
                    <a:pt x="1212" y="10000"/>
                    <a:pt x="1212" y="10000"/>
                    <a:pt x="1212" y="8000"/>
                  </a:cubicBezTo>
                  <a:cubicBezTo>
                    <a:pt x="1061" y="2000"/>
                    <a:pt x="758" y="0"/>
                    <a:pt x="30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8" name="Shape 298"/>
            <p:cNvSpPr/>
            <p:nvPr/>
          </p:nvSpPr>
          <p:spPr>
            <a:xfrm>
              <a:off x="1174225" y="-200000"/>
              <a:ext cx="72000" cy="2650000"/>
            </a:xfrm>
            <a:custGeom>
              <a:pathLst>
                <a:path extrusionOk="0" h="106000" w="2880">
                  <a:moveTo>
                    <a:pt x="152" y="0"/>
                  </a:moveTo>
                  <a:cubicBezTo>
                    <a:pt x="1" y="0"/>
                    <a:pt x="1" y="2000"/>
                    <a:pt x="1" y="2000"/>
                  </a:cubicBezTo>
                  <a:cubicBezTo>
                    <a:pt x="1" y="2000"/>
                    <a:pt x="1" y="2000"/>
                    <a:pt x="1" y="74000"/>
                  </a:cubicBezTo>
                  <a:cubicBezTo>
                    <a:pt x="1" y="78000"/>
                    <a:pt x="1" y="82000"/>
                    <a:pt x="1" y="82000"/>
                  </a:cubicBezTo>
                  <a:cubicBezTo>
                    <a:pt x="152" y="86000"/>
                    <a:pt x="152" y="88000"/>
                    <a:pt x="152" y="90000"/>
                  </a:cubicBezTo>
                  <a:cubicBezTo>
                    <a:pt x="607" y="100000"/>
                    <a:pt x="1213" y="106000"/>
                    <a:pt x="2122" y="106000"/>
                  </a:cubicBezTo>
                  <a:lnTo>
                    <a:pt x="2879" y="106000"/>
                  </a:lnTo>
                  <a:cubicBezTo>
                    <a:pt x="2879" y="106000"/>
                    <a:pt x="2879" y="106000"/>
                    <a:pt x="2879" y="104000"/>
                  </a:cubicBezTo>
                  <a:cubicBezTo>
                    <a:pt x="2879" y="104000"/>
                    <a:pt x="2879" y="104000"/>
                    <a:pt x="2879" y="100000"/>
                  </a:cubicBezTo>
                  <a:cubicBezTo>
                    <a:pt x="2879" y="98000"/>
                    <a:pt x="2879" y="96000"/>
                    <a:pt x="2879" y="94000"/>
                  </a:cubicBezTo>
                  <a:cubicBezTo>
                    <a:pt x="2728" y="92000"/>
                    <a:pt x="2576" y="90000"/>
                    <a:pt x="2273" y="90000"/>
                  </a:cubicBezTo>
                  <a:cubicBezTo>
                    <a:pt x="1970" y="90000"/>
                    <a:pt x="1819" y="88000"/>
                    <a:pt x="1667" y="88000"/>
                  </a:cubicBezTo>
                  <a:cubicBezTo>
                    <a:pt x="1364" y="86000"/>
                    <a:pt x="1364" y="84000"/>
                    <a:pt x="1364" y="78000"/>
                  </a:cubicBezTo>
                  <a:cubicBezTo>
                    <a:pt x="1364" y="78000"/>
                    <a:pt x="1364" y="78000"/>
                    <a:pt x="1364"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364" y="30000"/>
                  </a:lnTo>
                  <a:cubicBezTo>
                    <a:pt x="1364" y="30000"/>
                    <a:pt x="1364" y="30000"/>
                    <a:pt x="1364" y="10000"/>
                  </a:cubicBezTo>
                  <a:cubicBezTo>
                    <a:pt x="1364" y="10000"/>
                    <a:pt x="1364" y="10000"/>
                    <a:pt x="1213"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299" name="Shape 299"/>
            <p:cNvSpPr/>
            <p:nvPr/>
          </p:nvSpPr>
          <p:spPr>
            <a:xfrm>
              <a:off x="1257575" y="600000"/>
              <a:ext cx="106075" cy="1850000"/>
            </a:xfrm>
            <a:custGeom>
              <a:pathLst>
                <a:path extrusionOk="0" h="74000" w="4243">
                  <a:moveTo>
                    <a:pt x="2576" y="16000"/>
                  </a:moveTo>
                  <a:cubicBezTo>
                    <a:pt x="2879" y="18000"/>
                    <a:pt x="3030" y="20000"/>
                    <a:pt x="3030" y="24000"/>
                  </a:cubicBezTo>
                  <a:cubicBezTo>
                    <a:pt x="3030" y="24000"/>
                    <a:pt x="3030" y="24000"/>
                    <a:pt x="3030" y="28000"/>
                  </a:cubicBezTo>
                  <a:lnTo>
                    <a:pt x="1212" y="28000"/>
                  </a:lnTo>
                  <a:cubicBezTo>
                    <a:pt x="1212" y="28000"/>
                    <a:pt x="1212" y="28000"/>
                    <a:pt x="1212" y="26000"/>
                  </a:cubicBezTo>
                  <a:cubicBezTo>
                    <a:pt x="1212" y="26000"/>
                    <a:pt x="1212" y="26000"/>
                    <a:pt x="1212" y="20000"/>
                  </a:cubicBezTo>
                  <a:cubicBezTo>
                    <a:pt x="1364" y="18000"/>
                    <a:pt x="1667" y="16000"/>
                    <a:pt x="2121" y="16000"/>
                  </a:cubicBezTo>
                  <a:close/>
                  <a:moveTo>
                    <a:pt x="1970" y="0"/>
                  </a:moveTo>
                  <a:cubicBezTo>
                    <a:pt x="1667" y="0"/>
                    <a:pt x="1364" y="0"/>
                    <a:pt x="1212" y="2000"/>
                  </a:cubicBezTo>
                  <a:cubicBezTo>
                    <a:pt x="455" y="6000"/>
                    <a:pt x="0" y="14000"/>
                    <a:pt x="0" y="28000"/>
                  </a:cubicBezTo>
                  <a:cubicBezTo>
                    <a:pt x="0" y="28000"/>
                    <a:pt x="0" y="28000"/>
                    <a:pt x="0" y="48000"/>
                  </a:cubicBezTo>
                  <a:cubicBezTo>
                    <a:pt x="0" y="52000"/>
                    <a:pt x="152" y="56000"/>
                    <a:pt x="152" y="60000"/>
                  </a:cubicBezTo>
                  <a:cubicBezTo>
                    <a:pt x="606" y="68000"/>
                    <a:pt x="1212" y="74000"/>
                    <a:pt x="2273" y="74000"/>
                  </a:cubicBezTo>
                  <a:lnTo>
                    <a:pt x="4091" y="74000"/>
                  </a:lnTo>
                  <a:cubicBezTo>
                    <a:pt x="4091" y="74000"/>
                    <a:pt x="4242" y="74000"/>
                    <a:pt x="4242" y="72000"/>
                  </a:cubicBezTo>
                  <a:cubicBezTo>
                    <a:pt x="4242" y="72000"/>
                    <a:pt x="4242" y="72000"/>
                    <a:pt x="4242" y="68000"/>
                  </a:cubicBezTo>
                  <a:cubicBezTo>
                    <a:pt x="4242" y="68000"/>
                    <a:pt x="4242" y="68000"/>
                    <a:pt x="4242"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6" y="44000"/>
                  </a:lnTo>
                  <a:cubicBezTo>
                    <a:pt x="4091" y="42000"/>
                    <a:pt x="4242" y="38000"/>
                    <a:pt x="4242" y="34000"/>
                  </a:cubicBezTo>
                  <a:cubicBezTo>
                    <a:pt x="4242" y="34000"/>
                    <a:pt x="4242" y="34000"/>
                    <a:pt x="4242" y="24000"/>
                  </a:cubicBezTo>
                  <a:cubicBezTo>
                    <a:pt x="4242" y="22000"/>
                    <a:pt x="4242" y="18000"/>
                    <a:pt x="4091" y="16000"/>
                  </a:cubicBezTo>
                  <a:cubicBezTo>
                    <a:pt x="3788" y="4000"/>
                    <a:pt x="3182" y="0"/>
                    <a:pt x="242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0" name="Shape 300"/>
            <p:cNvSpPr/>
            <p:nvPr/>
          </p:nvSpPr>
          <p:spPr>
            <a:xfrm>
              <a:off x="1382575" y="600000"/>
              <a:ext cx="64400" cy="1850000"/>
            </a:xfrm>
            <a:custGeom>
              <a:pathLst>
                <a:path extrusionOk="0" h="74000" w="2576">
                  <a:moveTo>
                    <a:pt x="0" y="0"/>
                  </a:moveTo>
                  <a:cubicBezTo>
                    <a:pt x="0" y="0"/>
                    <a:pt x="0" y="0"/>
                    <a:pt x="0" y="2000"/>
                  </a:cubicBezTo>
                  <a:cubicBezTo>
                    <a:pt x="0" y="2000"/>
                    <a:pt x="0" y="2000"/>
                    <a:pt x="0" y="64000"/>
                  </a:cubicBezTo>
                  <a:cubicBezTo>
                    <a:pt x="0" y="64000"/>
                    <a:pt x="0" y="64000"/>
                    <a:pt x="0" y="66000"/>
                  </a:cubicBezTo>
                  <a:cubicBezTo>
                    <a:pt x="152" y="70000"/>
                    <a:pt x="455" y="74000"/>
                    <a:pt x="909" y="74000"/>
                  </a:cubicBezTo>
                  <a:lnTo>
                    <a:pt x="1061" y="74000"/>
                  </a:lnTo>
                  <a:cubicBezTo>
                    <a:pt x="1061" y="74000"/>
                    <a:pt x="1061" y="74000"/>
                    <a:pt x="1212" y="72000"/>
                  </a:cubicBezTo>
                  <a:cubicBezTo>
                    <a:pt x="1212" y="72000"/>
                    <a:pt x="1212" y="72000"/>
                    <a:pt x="1212" y="30000"/>
                  </a:cubicBezTo>
                  <a:cubicBezTo>
                    <a:pt x="1212" y="26000"/>
                    <a:pt x="1212" y="24000"/>
                    <a:pt x="1212" y="22000"/>
                  </a:cubicBezTo>
                  <a:cubicBezTo>
                    <a:pt x="1212" y="22000"/>
                    <a:pt x="1364" y="20000"/>
                    <a:pt x="1364" y="20000"/>
                  </a:cubicBezTo>
                  <a:cubicBezTo>
                    <a:pt x="1364" y="18000"/>
                    <a:pt x="1515" y="18000"/>
                    <a:pt x="1667" y="16000"/>
                  </a:cubicBezTo>
                  <a:cubicBezTo>
                    <a:pt x="2424" y="14000"/>
                    <a:pt x="2576" y="8000"/>
                    <a:pt x="2576" y="4000"/>
                  </a:cubicBezTo>
                  <a:cubicBezTo>
                    <a:pt x="2576" y="4000"/>
                    <a:pt x="2576" y="4000"/>
                    <a:pt x="2576" y="2000"/>
                  </a:cubicBezTo>
                  <a:cubicBezTo>
                    <a:pt x="2576" y="0"/>
                    <a:pt x="2424" y="0"/>
                    <a:pt x="2424" y="0"/>
                  </a:cubicBezTo>
                  <a:lnTo>
                    <a:pt x="1818" y="0"/>
                  </a:lnTo>
                  <a:cubicBezTo>
                    <a:pt x="1515" y="0"/>
                    <a:pt x="1212" y="0"/>
                    <a:pt x="909" y="2000"/>
                  </a:cubicBezTo>
                  <a:cubicBezTo>
                    <a:pt x="758" y="0"/>
                    <a:pt x="455"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1" name="Shape 301"/>
            <p:cNvSpPr/>
            <p:nvPr/>
          </p:nvSpPr>
          <p:spPr>
            <a:xfrm>
              <a:off x="1431800" y="2100000"/>
              <a:ext cx="41700" cy="650000"/>
            </a:xfrm>
            <a:custGeom>
              <a:pathLst>
                <a:path extrusionOk="0" h="26000" w="1668">
                  <a:moveTo>
                    <a:pt x="758" y="0"/>
                  </a:moveTo>
                  <a:cubicBezTo>
                    <a:pt x="607" y="0"/>
                    <a:pt x="455" y="2000"/>
                    <a:pt x="455" y="4000"/>
                  </a:cubicBezTo>
                  <a:cubicBezTo>
                    <a:pt x="455" y="4000"/>
                    <a:pt x="455" y="4000"/>
                    <a:pt x="455" y="12000"/>
                  </a:cubicBezTo>
                  <a:cubicBezTo>
                    <a:pt x="455" y="12000"/>
                    <a:pt x="304" y="14000"/>
                    <a:pt x="304" y="14000"/>
                  </a:cubicBezTo>
                  <a:cubicBezTo>
                    <a:pt x="1" y="16000"/>
                    <a:pt x="1" y="18000"/>
                    <a:pt x="1" y="20000"/>
                  </a:cubicBezTo>
                  <a:cubicBezTo>
                    <a:pt x="1" y="22000"/>
                    <a:pt x="1" y="26000"/>
                    <a:pt x="455" y="26000"/>
                  </a:cubicBezTo>
                  <a:cubicBezTo>
                    <a:pt x="758" y="26000"/>
                    <a:pt x="910" y="24000"/>
                    <a:pt x="1061" y="24000"/>
                  </a:cubicBezTo>
                  <a:cubicBezTo>
                    <a:pt x="1516" y="22000"/>
                    <a:pt x="1667" y="16000"/>
                    <a:pt x="1667" y="10000"/>
                  </a:cubicBezTo>
                  <a:cubicBezTo>
                    <a:pt x="1667" y="10000"/>
                    <a:pt x="1667" y="10000"/>
                    <a:pt x="1667" y="6000"/>
                  </a:cubicBezTo>
                  <a:cubicBezTo>
                    <a:pt x="1516" y="2000"/>
                    <a:pt x="1213" y="0"/>
                    <a:pt x="758"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2" name="Shape 302"/>
            <p:cNvSpPr/>
            <p:nvPr/>
          </p:nvSpPr>
          <p:spPr>
            <a:xfrm>
              <a:off x="2386350" y="600000"/>
              <a:ext cx="106075" cy="1850000"/>
            </a:xfrm>
            <a:custGeom>
              <a:pathLst>
                <a:path extrusionOk="0" h="74000" w="4243">
                  <a:moveTo>
                    <a:pt x="1970" y="0"/>
                  </a:moveTo>
                  <a:cubicBezTo>
                    <a:pt x="1667" y="0"/>
                    <a:pt x="1364" y="0"/>
                    <a:pt x="1061" y="2000"/>
                  </a:cubicBezTo>
                  <a:cubicBezTo>
                    <a:pt x="455" y="6000"/>
                    <a:pt x="1" y="14000"/>
                    <a:pt x="1" y="26000"/>
                  </a:cubicBezTo>
                  <a:cubicBezTo>
                    <a:pt x="1" y="26000"/>
                    <a:pt x="1" y="26000"/>
                    <a:pt x="1" y="46000"/>
                  </a:cubicBezTo>
                  <a:cubicBezTo>
                    <a:pt x="1" y="50000"/>
                    <a:pt x="152" y="54000"/>
                    <a:pt x="152" y="58000"/>
                  </a:cubicBezTo>
                  <a:cubicBezTo>
                    <a:pt x="607" y="68000"/>
                    <a:pt x="1213" y="74000"/>
                    <a:pt x="1970" y="74000"/>
                  </a:cubicBezTo>
                  <a:lnTo>
                    <a:pt x="4091" y="74000"/>
                  </a:lnTo>
                  <a:cubicBezTo>
                    <a:pt x="4243" y="74000"/>
                    <a:pt x="4243" y="74000"/>
                    <a:pt x="4243" y="72000"/>
                  </a:cubicBezTo>
                  <a:cubicBezTo>
                    <a:pt x="4243" y="72000"/>
                    <a:pt x="4243" y="72000"/>
                    <a:pt x="4243" y="68000"/>
                  </a:cubicBezTo>
                  <a:cubicBezTo>
                    <a:pt x="4243" y="64000"/>
                    <a:pt x="4091" y="58000"/>
                    <a:pt x="3485" y="58000"/>
                  </a:cubicBezTo>
                  <a:lnTo>
                    <a:pt x="2122" y="58000"/>
                  </a:lnTo>
                  <a:cubicBezTo>
                    <a:pt x="1970" y="58000"/>
                    <a:pt x="1819" y="56000"/>
                    <a:pt x="1667" y="56000"/>
                  </a:cubicBezTo>
                  <a:cubicBezTo>
                    <a:pt x="1364" y="54000"/>
                    <a:pt x="1213" y="50000"/>
                    <a:pt x="1213" y="44000"/>
                  </a:cubicBezTo>
                  <a:cubicBezTo>
                    <a:pt x="1213" y="44000"/>
                    <a:pt x="1213" y="44000"/>
                    <a:pt x="1213" y="30000"/>
                  </a:cubicBezTo>
                  <a:cubicBezTo>
                    <a:pt x="1213" y="30000"/>
                    <a:pt x="1213" y="30000"/>
                    <a:pt x="1364" y="22000"/>
                  </a:cubicBezTo>
                  <a:cubicBezTo>
                    <a:pt x="1364" y="18000"/>
                    <a:pt x="1667" y="16000"/>
                    <a:pt x="1970" y="16000"/>
                  </a:cubicBezTo>
                  <a:lnTo>
                    <a:pt x="4243" y="16000"/>
                  </a:lnTo>
                  <a:cubicBezTo>
                    <a:pt x="4243" y="16000"/>
                    <a:pt x="4243" y="16000"/>
                    <a:pt x="4243" y="14000"/>
                  </a:cubicBezTo>
                  <a:cubicBezTo>
                    <a:pt x="4243" y="14000"/>
                    <a:pt x="4243" y="14000"/>
                    <a:pt x="4243" y="8000"/>
                  </a:cubicBezTo>
                  <a:cubicBezTo>
                    <a:pt x="4243" y="8000"/>
                    <a:pt x="4243" y="8000"/>
                    <a:pt x="4243" y="6000"/>
                  </a:cubicBezTo>
                  <a:cubicBezTo>
                    <a:pt x="4091" y="2000"/>
                    <a:pt x="3788" y="0"/>
                    <a:pt x="348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3" name="Shape 303"/>
            <p:cNvSpPr/>
            <p:nvPr/>
          </p:nvSpPr>
          <p:spPr>
            <a:xfrm>
              <a:off x="2507575" y="600000"/>
              <a:ext cx="106075" cy="1850000"/>
            </a:xfrm>
            <a:custGeom>
              <a:pathLst>
                <a:path extrusionOk="0" h="74000" w="4243">
                  <a:moveTo>
                    <a:pt x="2576" y="16000"/>
                  </a:moveTo>
                  <a:cubicBezTo>
                    <a:pt x="2879" y="18000"/>
                    <a:pt x="3030" y="20000"/>
                    <a:pt x="3030" y="26000"/>
                  </a:cubicBezTo>
                  <a:cubicBezTo>
                    <a:pt x="3030" y="26000"/>
                    <a:pt x="3030" y="26000"/>
                    <a:pt x="3030" y="46000"/>
                  </a:cubicBezTo>
                  <a:cubicBezTo>
                    <a:pt x="3030" y="48000"/>
                    <a:pt x="2879" y="50000"/>
                    <a:pt x="2879" y="52000"/>
                  </a:cubicBezTo>
                  <a:cubicBezTo>
                    <a:pt x="2727" y="56000"/>
                    <a:pt x="2576" y="58000"/>
                    <a:pt x="2273" y="58000"/>
                  </a:cubicBezTo>
                  <a:lnTo>
                    <a:pt x="1970" y="58000"/>
                  </a:lnTo>
                  <a:cubicBezTo>
                    <a:pt x="1364" y="58000"/>
                    <a:pt x="1212" y="54000"/>
                    <a:pt x="1212" y="48000"/>
                  </a:cubicBezTo>
                  <a:cubicBezTo>
                    <a:pt x="1212" y="48000"/>
                    <a:pt x="1212" y="48000"/>
                    <a:pt x="1212" y="26000"/>
                  </a:cubicBezTo>
                  <a:cubicBezTo>
                    <a:pt x="1212" y="24000"/>
                    <a:pt x="1212" y="22000"/>
                    <a:pt x="1212" y="20000"/>
                  </a:cubicBezTo>
                  <a:cubicBezTo>
                    <a:pt x="1364" y="16000"/>
                    <a:pt x="1667" y="16000"/>
                    <a:pt x="2121" y="16000"/>
                  </a:cubicBezTo>
                  <a:close/>
                  <a:moveTo>
                    <a:pt x="1212" y="0"/>
                  </a:moveTo>
                  <a:cubicBezTo>
                    <a:pt x="303" y="6000"/>
                    <a:pt x="0" y="14000"/>
                    <a:pt x="0" y="26000"/>
                  </a:cubicBezTo>
                  <a:cubicBezTo>
                    <a:pt x="0" y="26000"/>
                    <a:pt x="0" y="26000"/>
                    <a:pt x="0" y="48000"/>
                  </a:cubicBezTo>
                  <a:cubicBezTo>
                    <a:pt x="0" y="52000"/>
                    <a:pt x="0" y="54000"/>
                    <a:pt x="152" y="58000"/>
                  </a:cubicBezTo>
                  <a:cubicBezTo>
                    <a:pt x="455" y="68000"/>
                    <a:pt x="1061" y="74000"/>
                    <a:pt x="1818" y="74000"/>
                  </a:cubicBezTo>
                  <a:lnTo>
                    <a:pt x="2273" y="74000"/>
                  </a:lnTo>
                  <a:cubicBezTo>
                    <a:pt x="2576" y="74000"/>
                    <a:pt x="2727" y="72000"/>
                    <a:pt x="2879" y="72000"/>
                  </a:cubicBezTo>
                  <a:cubicBezTo>
                    <a:pt x="3788" y="68000"/>
                    <a:pt x="4242" y="58000"/>
                    <a:pt x="4242" y="46000"/>
                  </a:cubicBezTo>
                  <a:cubicBezTo>
                    <a:pt x="4242" y="46000"/>
                    <a:pt x="4242" y="46000"/>
                    <a:pt x="4242" y="28000"/>
                  </a:cubicBezTo>
                  <a:cubicBezTo>
                    <a:pt x="4242" y="22000"/>
                    <a:pt x="4091" y="16000"/>
                    <a:pt x="3939" y="12000"/>
                  </a:cubicBezTo>
                  <a:cubicBezTo>
                    <a:pt x="3485" y="4000"/>
                    <a:pt x="2879" y="0"/>
                    <a:pt x="2121"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4" name="Shape 304"/>
            <p:cNvSpPr/>
            <p:nvPr/>
          </p:nvSpPr>
          <p:spPr>
            <a:xfrm>
              <a:off x="2632575" y="600000"/>
              <a:ext cx="106075" cy="1850000"/>
            </a:xfrm>
            <a:custGeom>
              <a:pathLst>
                <a:path extrusionOk="0" h="74000" w="4243">
                  <a:moveTo>
                    <a:pt x="0" y="0"/>
                  </a:moveTo>
                  <a:cubicBezTo>
                    <a:pt x="0" y="0"/>
                    <a:pt x="0" y="0"/>
                    <a:pt x="0" y="2000"/>
                  </a:cubicBezTo>
                  <a:cubicBezTo>
                    <a:pt x="0" y="2000"/>
                    <a:pt x="0" y="2000"/>
                    <a:pt x="0" y="48000"/>
                  </a:cubicBezTo>
                  <a:cubicBezTo>
                    <a:pt x="0" y="50000"/>
                    <a:pt x="0" y="54000"/>
                    <a:pt x="0" y="56000"/>
                  </a:cubicBezTo>
                  <a:cubicBezTo>
                    <a:pt x="303" y="68000"/>
                    <a:pt x="1061" y="74000"/>
                    <a:pt x="2121" y="74000"/>
                  </a:cubicBezTo>
                  <a:cubicBezTo>
                    <a:pt x="2576" y="74000"/>
                    <a:pt x="2879" y="72000"/>
                    <a:pt x="3182" y="70000"/>
                  </a:cubicBezTo>
                  <a:cubicBezTo>
                    <a:pt x="3333" y="72000"/>
                    <a:pt x="3636" y="74000"/>
                    <a:pt x="3788" y="74000"/>
                  </a:cubicBezTo>
                  <a:lnTo>
                    <a:pt x="4091" y="74000"/>
                  </a:lnTo>
                  <a:cubicBezTo>
                    <a:pt x="4091" y="74000"/>
                    <a:pt x="4091" y="74000"/>
                    <a:pt x="4091" y="72000"/>
                  </a:cubicBezTo>
                  <a:lnTo>
                    <a:pt x="4242" y="72000"/>
                  </a:lnTo>
                  <a:cubicBezTo>
                    <a:pt x="4242" y="72000"/>
                    <a:pt x="4242" y="72000"/>
                    <a:pt x="4242" y="10000"/>
                  </a:cubicBezTo>
                  <a:cubicBezTo>
                    <a:pt x="4091" y="2000"/>
                    <a:pt x="3636" y="0"/>
                    <a:pt x="3333" y="0"/>
                  </a:cubicBezTo>
                  <a:lnTo>
                    <a:pt x="3030" y="0"/>
                  </a:lnTo>
                  <a:cubicBezTo>
                    <a:pt x="3030" y="0"/>
                    <a:pt x="2879" y="0"/>
                    <a:pt x="2879" y="2000"/>
                  </a:cubicBezTo>
                  <a:cubicBezTo>
                    <a:pt x="2879" y="2000"/>
                    <a:pt x="2879" y="2000"/>
                    <a:pt x="2879" y="48000"/>
                  </a:cubicBezTo>
                  <a:cubicBezTo>
                    <a:pt x="2879" y="52000"/>
                    <a:pt x="2879" y="58000"/>
                    <a:pt x="1970" y="58000"/>
                  </a:cubicBezTo>
                  <a:cubicBezTo>
                    <a:pt x="1364" y="58000"/>
                    <a:pt x="1212" y="54000"/>
                    <a:pt x="1212" y="46000"/>
                  </a:cubicBezTo>
                  <a:cubicBezTo>
                    <a:pt x="1212" y="46000"/>
                    <a:pt x="1212" y="46000"/>
                    <a:pt x="1212" y="10000"/>
                  </a:cubicBezTo>
                  <a:cubicBezTo>
                    <a:pt x="1212" y="8000"/>
                    <a:pt x="1212" y="8000"/>
                    <a:pt x="1212"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5" name="Shape 305"/>
            <p:cNvSpPr/>
            <p:nvPr/>
          </p:nvSpPr>
          <p:spPr>
            <a:xfrm>
              <a:off x="2753775" y="600000"/>
              <a:ext cx="106075" cy="1850000"/>
            </a:xfrm>
            <a:custGeom>
              <a:pathLst>
                <a:path extrusionOk="0" h="74000" w="4243">
                  <a:moveTo>
                    <a:pt x="455" y="0"/>
                  </a:moveTo>
                  <a:cubicBezTo>
                    <a:pt x="304" y="0"/>
                    <a:pt x="1" y="0"/>
                    <a:pt x="1" y="2000"/>
                  </a:cubicBezTo>
                  <a:cubicBezTo>
                    <a:pt x="1" y="2000"/>
                    <a:pt x="1" y="2000"/>
                    <a:pt x="1" y="62000"/>
                  </a:cubicBezTo>
                  <a:cubicBezTo>
                    <a:pt x="1" y="66000"/>
                    <a:pt x="152" y="72000"/>
                    <a:pt x="910" y="74000"/>
                  </a:cubicBezTo>
                  <a:lnTo>
                    <a:pt x="1213" y="74000"/>
                  </a:lnTo>
                  <a:cubicBezTo>
                    <a:pt x="1213" y="74000"/>
                    <a:pt x="1213" y="74000"/>
                    <a:pt x="1213" y="72000"/>
                  </a:cubicBezTo>
                  <a:lnTo>
                    <a:pt x="1364" y="72000"/>
                  </a:lnTo>
                  <a:cubicBezTo>
                    <a:pt x="1364" y="72000"/>
                    <a:pt x="1364" y="72000"/>
                    <a:pt x="1364" y="26000"/>
                  </a:cubicBezTo>
                  <a:cubicBezTo>
                    <a:pt x="1364" y="18000"/>
                    <a:pt x="1516" y="16000"/>
                    <a:pt x="2122" y="16000"/>
                  </a:cubicBezTo>
                  <a:lnTo>
                    <a:pt x="2728" y="16000"/>
                  </a:lnTo>
                  <a:cubicBezTo>
                    <a:pt x="3031" y="18000"/>
                    <a:pt x="3031" y="22000"/>
                    <a:pt x="3031" y="28000"/>
                  </a:cubicBezTo>
                  <a:cubicBezTo>
                    <a:pt x="3031" y="28000"/>
                    <a:pt x="3031" y="28000"/>
                    <a:pt x="3031" y="62000"/>
                  </a:cubicBezTo>
                  <a:cubicBezTo>
                    <a:pt x="3031" y="62000"/>
                    <a:pt x="3031" y="62000"/>
                    <a:pt x="3182" y="64000"/>
                  </a:cubicBezTo>
                  <a:cubicBezTo>
                    <a:pt x="3182" y="70000"/>
                    <a:pt x="3485" y="74000"/>
                    <a:pt x="4091" y="74000"/>
                  </a:cubicBezTo>
                  <a:lnTo>
                    <a:pt x="4243" y="74000"/>
                  </a:lnTo>
                  <a:cubicBezTo>
                    <a:pt x="4243" y="74000"/>
                    <a:pt x="4243" y="74000"/>
                    <a:pt x="4243" y="72000"/>
                  </a:cubicBezTo>
                  <a:cubicBezTo>
                    <a:pt x="4243" y="72000"/>
                    <a:pt x="4243" y="72000"/>
                    <a:pt x="4243" y="24000"/>
                  </a:cubicBezTo>
                  <a:cubicBezTo>
                    <a:pt x="4243" y="20000"/>
                    <a:pt x="4243" y="16000"/>
                    <a:pt x="4091" y="12000"/>
                  </a:cubicBezTo>
                  <a:cubicBezTo>
                    <a:pt x="3637" y="4000"/>
                    <a:pt x="3182" y="0"/>
                    <a:pt x="2425" y="0"/>
                  </a:cubicBezTo>
                  <a:lnTo>
                    <a:pt x="1970" y="0"/>
                  </a:lnTo>
                  <a:cubicBezTo>
                    <a:pt x="1667" y="0"/>
                    <a:pt x="1364" y="0"/>
                    <a:pt x="1061" y="2000"/>
                  </a:cubicBezTo>
                  <a:cubicBezTo>
                    <a:pt x="910" y="0"/>
                    <a:pt x="758" y="0"/>
                    <a:pt x="607"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6" name="Shape 306"/>
            <p:cNvSpPr/>
            <p:nvPr/>
          </p:nvSpPr>
          <p:spPr>
            <a:xfrm>
              <a:off x="2878775" y="-200000"/>
              <a:ext cx="72000" cy="2650000"/>
            </a:xfrm>
            <a:custGeom>
              <a:pathLst>
                <a:path extrusionOk="0" h="106000" w="2880">
                  <a:moveTo>
                    <a:pt x="152" y="0"/>
                  </a:moveTo>
                  <a:cubicBezTo>
                    <a:pt x="1" y="0"/>
                    <a:pt x="1" y="2000"/>
                    <a:pt x="1" y="2000"/>
                  </a:cubicBezTo>
                  <a:cubicBezTo>
                    <a:pt x="1" y="2000"/>
                    <a:pt x="1" y="2000"/>
                    <a:pt x="1" y="74000"/>
                  </a:cubicBezTo>
                  <a:cubicBezTo>
                    <a:pt x="1" y="78000"/>
                    <a:pt x="1" y="82000"/>
                    <a:pt x="1" y="82000"/>
                  </a:cubicBezTo>
                  <a:cubicBezTo>
                    <a:pt x="152" y="86000"/>
                    <a:pt x="152" y="88000"/>
                    <a:pt x="152" y="90000"/>
                  </a:cubicBezTo>
                  <a:cubicBezTo>
                    <a:pt x="607" y="100000"/>
                    <a:pt x="1213" y="106000"/>
                    <a:pt x="2122" y="106000"/>
                  </a:cubicBezTo>
                  <a:lnTo>
                    <a:pt x="2728" y="106000"/>
                  </a:lnTo>
                  <a:cubicBezTo>
                    <a:pt x="2879" y="106000"/>
                    <a:pt x="2879" y="106000"/>
                    <a:pt x="2879" y="104000"/>
                  </a:cubicBezTo>
                  <a:cubicBezTo>
                    <a:pt x="2879" y="104000"/>
                    <a:pt x="2879" y="104000"/>
                    <a:pt x="2879" y="100000"/>
                  </a:cubicBezTo>
                  <a:cubicBezTo>
                    <a:pt x="2879" y="98000"/>
                    <a:pt x="2879" y="96000"/>
                    <a:pt x="2728" y="94000"/>
                  </a:cubicBezTo>
                  <a:cubicBezTo>
                    <a:pt x="2728" y="92000"/>
                    <a:pt x="2576" y="90000"/>
                    <a:pt x="2273" y="90000"/>
                  </a:cubicBezTo>
                  <a:cubicBezTo>
                    <a:pt x="1970" y="90000"/>
                    <a:pt x="1819" y="88000"/>
                    <a:pt x="1667" y="88000"/>
                  </a:cubicBezTo>
                  <a:cubicBezTo>
                    <a:pt x="1364" y="86000"/>
                    <a:pt x="1364" y="84000"/>
                    <a:pt x="1364" y="78000"/>
                  </a:cubicBezTo>
                  <a:cubicBezTo>
                    <a:pt x="1364" y="78000"/>
                    <a:pt x="1364" y="78000"/>
                    <a:pt x="1364"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364" y="30000"/>
                  </a:lnTo>
                  <a:cubicBezTo>
                    <a:pt x="1364" y="30000"/>
                    <a:pt x="1364" y="30000"/>
                    <a:pt x="1364" y="10000"/>
                  </a:cubicBezTo>
                  <a:cubicBezTo>
                    <a:pt x="1364" y="10000"/>
                    <a:pt x="1364" y="10000"/>
                    <a:pt x="1213" y="8000"/>
                  </a:cubicBezTo>
                  <a:cubicBezTo>
                    <a:pt x="1061" y="2000"/>
                    <a:pt x="758" y="0"/>
                    <a:pt x="30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7" name="Shape 307"/>
            <p:cNvSpPr/>
            <p:nvPr/>
          </p:nvSpPr>
          <p:spPr>
            <a:xfrm>
              <a:off x="2969675" y="2000000"/>
              <a:ext cx="30325" cy="450000"/>
            </a:xfrm>
            <a:custGeom>
              <a:pathLst>
                <a:path extrusionOk="0" h="18000" w="1213">
                  <a:moveTo>
                    <a:pt x="455" y="0"/>
                  </a:moveTo>
                  <a:cubicBezTo>
                    <a:pt x="152" y="0"/>
                    <a:pt x="1" y="2000"/>
                    <a:pt x="1" y="8000"/>
                  </a:cubicBezTo>
                  <a:cubicBezTo>
                    <a:pt x="1" y="8000"/>
                    <a:pt x="1" y="8000"/>
                    <a:pt x="1" y="12000"/>
                  </a:cubicBezTo>
                  <a:cubicBezTo>
                    <a:pt x="152" y="16000"/>
                    <a:pt x="304" y="18000"/>
                    <a:pt x="455" y="18000"/>
                  </a:cubicBezTo>
                  <a:lnTo>
                    <a:pt x="758" y="18000"/>
                  </a:lnTo>
                  <a:cubicBezTo>
                    <a:pt x="1061" y="18000"/>
                    <a:pt x="1213" y="16000"/>
                    <a:pt x="1213" y="12000"/>
                  </a:cubicBezTo>
                  <a:cubicBezTo>
                    <a:pt x="1213" y="12000"/>
                    <a:pt x="1213" y="12000"/>
                    <a:pt x="1213" y="6000"/>
                  </a:cubicBezTo>
                  <a:cubicBezTo>
                    <a:pt x="1213" y="4000"/>
                    <a:pt x="1213" y="0"/>
                    <a:pt x="758"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8" name="Shape 308"/>
            <p:cNvSpPr/>
            <p:nvPr/>
          </p:nvSpPr>
          <p:spPr>
            <a:xfrm>
              <a:off x="1640150" y="600000"/>
              <a:ext cx="106075" cy="1850000"/>
            </a:xfrm>
            <a:custGeom>
              <a:pathLst>
                <a:path extrusionOk="0" h="74000" w="4243">
                  <a:moveTo>
                    <a:pt x="2424" y="16000"/>
                  </a:moveTo>
                  <a:cubicBezTo>
                    <a:pt x="2879" y="18000"/>
                    <a:pt x="3030" y="20000"/>
                    <a:pt x="3030" y="24000"/>
                  </a:cubicBezTo>
                  <a:cubicBezTo>
                    <a:pt x="3030" y="24000"/>
                    <a:pt x="3030" y="24000"/>
                    <a:pt x="3030" y="28000"/>
                  </a:cubicBezTo>
                  <a:lnTo>
                    <a:pt x="1212" y="28000"/>
                  </a:lnTo>
                  <a:cubicBezTo>
                    <a:pt x="1212" y="28000"/>
                    <a:pt x="1212" y="28000"/>
                    <a:pt x="1212" y="26000"/>
                  </a:cubicBezTo>
                  <a:cubicBezTo>
                    <a:pt x="1212" y="26000"/>
                    <a:pt x="1212" y="26000"/>
                    <a:pt x="1212" y="20000"/>
                  </a:cubicBezTo>
                  <a:cubicBezTo>
                    <a:pt x="1364" y="18000"/>
                    <a:pt x="1667" y="16000"/>
                    <a:pt x="1970" y="16000"/>
                  </a:cubicBezTo>
                  <a:close/>
                  <a:moveTo>
                    <a:pt x="1970" y="0"/>
                  </a:moveTo>
                  <a:cubicBezTo>
                    <a:pt x="1667" y="0"/>
                    <a:pt x="1364" y="0"/>
                    <a:pt x="1212" y="2000"/>
                  </a:cubicBezTo>
                  <a:cubicBezTo>
                    <a:pt x="303" y="6000"/>
                    <a:pt x="0" y="14000"/>
                    <a:pt x="0" y="28000"/>
                  </a:cubicBezTo>
                  <a:cubicBezTo>
                    <a:pt x="0" y="28000"/>
                    <a:pt x="0" y="28000"/>
                    <a:pt x="0" y="48000"/>
                  </a:cubicBezTo>
                  <a:cubicBezTo>
                    <a:pt x="0" y="52000"/>
                    <a:pt x="0" y="56000"/>
                    <a:pt x="152" y="60000"/>
                  </a:cubicBezTo>
                  <a:cubicBezTo>
                    <a:pt x="455" y="68000"/>
                    <a:pt x="1212" y="74000"/>
                    <a:pt x="2121" y="74000"/>
                  </a:cubicBezTo>
                  <a:lnTo>
                    <a:pt x="4091" y="74000"/>
                  </a:lnTo>
                  <a:cubicBezTo>
                    <a:pt x="4091" y="74000"/>
                    <a:pt x="4091" y="74000"/>
                    <a:pt x="4242" y="72000"/>
                  </a:cubicBezTo>
                  <a:cubicBezTo>
                    <a:pt x="4242" y="72000"/>
                    <a:pt x="4242" y="72000"/>
                    <a:pt x="4242" y="68000"/>
                  </a:cubicBezTo>
                  <a:cubicBezTo>
                    <a:pt x="4242" y="68000"/>
                    <a:pt x="4242" y="68000"/>
                    <a:pt x="4242" y="66000"/>
                  </a:cubicBezTo>
                  <a:cubicBezTo>
                    <a:pt x="4091" y="60000"/>
                    <a:pt x="3788" y="58000"/>
                    <a:pt x="3485" y="58000"/>
                  </a:cubicBezTo>
                  <a:lnTo>
                    <a:pt x="2121" y="58000"/>
                  </a:lnTo>
                  <a:cubicBezTo>
                    <a:pt x="1818" y="58000"/>
                    <a:pt x="1667" y="56000"/>
                    <a:pt x="1515" y="56000"/>
                  </a:cubicBezTo>
                  <a:cubicBezTo>
                    <a:pt x="1364" y="54000"/>
                    <a:pt x="1212" y="52000"/>
                    <a:pt x="1212" y="50000"/>
                  </a:cubicBezTo>
                  <a:cubicBezTo>
                    <a:pt x="1212" y="50000"/>
                    <a:pt x="1212" y="50000"/>
                    <a:pt x="1212" y="44000"/>
                  </a:cubicBezTo>
                  <a:lnTo>
                    <a:pt x="3636" y="44000"/>
                  </a:lnTo>
                  <a:cubicBezTo>
                    <a:pt x="4091" y="42000"/>
                    <a:pt x="4242" y="38000"/>
                    <a:pt x="4242" y="34000"/>
                  </a:cubicBezTo>
                  <a:cubicBezTo>
                    <a:pt x="4242" y="34000"/>
                    <a:pt x="4242" y="34000"/>
                    <a:pt x="4242" y="24000"/>
                  </a:cubicBezTo>
                  <a:cubicBezTo>
                    <a:pt x="4242" y="22000"/>
                    <a:pt x="4242" y="18000"/>
                    <a:pt x="4091" y="16000"/>
                  </a:cubicBezTo>
                  <a:cubicBezTo>
                    <a:pt x="3788" y="4000"/>
                    <a:pt x="3182" y="0"/>
                    <a:pt x="2424"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09" name="Shape 309"/>
            <p:cNvSpPr/>
            <p:nvPr/>
          </p:nvSpPr>
          <p:spPr>
            <a:xfrm>
              <a:off x="1765150" y="600000"/>
              <a:ext cx="106075" cy="1850000"/>
            </a:xfrm>
            <a:custGeom>
              <a:pathLst>
                <a:path extrusionOk="0" h="74000" w="4243">
                  <a:moveTo>
                    <a:pt x="1818" y="0"/>
                  </a:moveTo>
                  <a:cubicBezTo>
                    <a:pt x="1515" y="0"/>
                    <a:pt x="1364" y="0"/>
                    <a:pt x="1061" y="2000"/>
                  </a:cubicBezTo>
                  <a:cubicBezTo>
                    <a:pt x="303" y="8000"/>
                    <a:pt x="0" y="14000"/>
                    <a:pt x="0" y="22000"/>
                  </a:cubicBezTo>
                  <a:cubicBezTo>
                    <a:pt x="0" y="26000"/>
                    <a:pt x="152" y="32000"/>
                    <a:pt x="606" y="38000"/>
                  </a:cubicBezTo>
                  <a:cubicBezTo>
                    <a:pt x="909" y="40000"/>
                    <a:pt x="1212" y="42000"/>
                    <a:pt x="1667" y="44000"/>
                  </a:cubicBezTo>
                  <a:lnTo>
                    <a:pt x="2576" y="44000"/>
                  </a:lnTo>
                  <a:cubicBezTo>
                    <a:pt x="2879" y="46000"/>
                    <a:pt x="3030" y="48000"/>
                    <a:pt x="3030" y="50000"/>
                  </a:cubicBezTo>
                  <a:cubicBezTo>
                    <a:pt x="3030" y="50000"/>
                    <a:pt x="3030" y="50000"/>
                    <a:pt x="2879" y="52000"/>
                  </a:cubicBezTo>
                  <a:cubicBezTo>
                    <a:pt x="2879" y="56000"/>
                    <a:pt x="2576" y="58000"/>
                    <a:pt x="2121" y="58000"/>
                  </a:cubicBezTo>
                  <a:lnTo>
                    <a:pt x="909" y="58000"/>
                  </a:lnTo>
                  <a:cubicBezTo>
                    <a:pt x="152" y="58000"/>
                    <a:pt x="0" y="64000"/>
                    <a:pt x="0" y="68000"/>
                  </a:cubicBezTo>
                  <a:cubicBezTo>
                    <a:pt x="0" y="68000"/>
                    <a:pt x="0" y="68000"/>
                    <a:pt x="0" y="72000"/>
                  </a:cubicBezTo>
                  <a:cubicBezTo>
                    <a:pt x="0" y="74000"/>
                    <a:pt x="152" y="74000"/>
                    <a:pt x="152" y="74000"/>
                  </a:cubicBezTo>
                  <a:lnTo>
                    <a:pt x="2273" y="74000"/>
                  </a:lnTo>
                  <a:cubicBezTo>
                    <a:pt x="2576" y="74000"/>
                    <a:pt x="2879" y="72000"/>
                    <a:pt x="3182" y="70000"/>
                  </a:cubicBezTo>
                  <a:cubicBezTo>
                    <a:pt x="3788" y="66000"/>
                    <a:pt x="4242" y="58000"/>
                    <a:pt x="4242" y="50000"/>
                  </a:cubicBezTo>
                  <a:cubicBezTo>
                    <a:pt x="4242" y="46000"/>
                    <a:pt x="3939" y="40000"/>
                    <a:pt x="3636" y="34000"/>
                  </a:cubicBezTo>
                  <a:cubicBezTo>
                    <a:pt x="3182" y="30000"/>
                    <a:pt x="2879" y="28000"/>
                    <a:pt x="2576" y="28000"/>
                  </a:cubicBezTo>
                  <a:lnTo>
                    <a:pt x="1667" y="28000"/>
                  </a:lnTo>
                  <a:cubicBezTo>
                    <a:pt x="1667" y="28000"/>
                    <a:pt x="1667" y="28000"/>
                    <a:pt x="1667" y="26000"/>
                  </a:cubicBezTo>
                  <a:cubicBezTo>
                    <a:pt x="1364" y="26000"/>
                    <a:pt x="1212" y="24000"/>
                    <a:pt x="1212" y="22000"/>
                  </a:cubicBezTo>
                  <a:cubicBezTo>
                    <a:pt x="1212" y="22000"/>
                    <a:pt x="1212" y="22000"/>
                    <a:pt x="1212" y="20000"/>
                  </a:cubicBezTo>
                  <a:cubicBezTo>
                    <a:pt x="1364" y="18000"/>
                    <a:pt x="1667" y="16000"/>
                    <a:pt x="1818" y="16000"/>
                  </a:cubicBezTo>
                  <a:lnTo>
                    <a:pt x="3636" y="16000"/>
                  </a:lnTo>
                  <a:cubicBezTo>
                    <a:pt x="3939" y="14000"/>
                    <a:pt x="4242" y="10000"/>
                    <a:pt x="4242" y="6000"/>
                  </a:cubicBezTo>
                  <a:cubicBezTo>
                    <a:pt x="4242" y="6000"/>
                    <a:pt x="4242" y="6000"/>
                    <a:pt x="4242" y="2000"/>
                  </a:cubicBezTo>
                  <a:cubicBezTo>
                    <a:pt x="4242" y="0"/>
                    <a:pt x="4242" y="0"/>
                    <a:pt x="424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10" name="Shape 310"/>
            <p:cNvSpPr/>
            <p:nvPr/>
          </p:nvSpPr>
          <p:spPr>
            <a:xfrm>
              <a:off x="1890150" y="600000"/>
              <a:ext cx="106075" cy="1850000"/>
            </a:xfrm>
            <a:custGeom>
              <a:pathLst>
                <a:path extrusionOk="0" h="74000" w="4243">
                  <a:moveTo>
                    <a:pt x="0" y="0"/>
                  </a:moveTo>
                  <a:cubicBezTo>
                    <a:pt x="0" y="0"/>
                    <a:pt x="0" y="0"/>
                    <a:pt x="0" y="2000"/>
                  </a:cubicBezTo>
                  <a:cubicBezTo>
                    <a:pt x="0" y="2000"/>
                    <a:pt x="0" y="2000"/>
                    <a:pt x="0" y="48000"/>
                  </a:cubicBezTo>
                  <a:cubicBezTo>
                    <a:pt x="0" y="50000"/>
                    <a:pt x="0" y="54000"/>
                    <a:pt x="0" y="56000"/>
                  </a:cubicBezTo>
                  <a:cubicBezTo>
                    <a:pt x="303" y="68000"/>
                    <a:pt x="1061" y="74000"/>
                    <a:pt x="2121" y="74000"/>
                  </a:cubicBezTo>
                  <a:cubicBezTo>
                    <a:pt x="2576" y="74000"/>
                    <a:pt x="2879" y="72000"/>
                    <a:pt x="3182" y="70000"/>
                  </a:cubicBezTo>
                  <a:cubicBezTo>
                    <a:pt x="3333" y="72000"/>
                    <a:pt x="3636" y="74000"/>
                    <a:pt x="3939" y="74000"/>
                  </a:cubicBezTo>
                  <a:lnTo>
                    <a:pt x="4091" y="74000"/>
                  </a:lnTo>
                  <a:cubicBezTo>
                    <a:pt x="4091" y="74000"/>
                    <a:pt x="4091" y="74000"/>
                    <a:pt x="4091" y="72000"/>
                  </a:cubicBezTo>
                  <a:lnTo>
                    <a:pt x="4242" y="72000"/>
                  </a:lnTo>
                  <a:cubicBezTo>
                    <a:pt x="4242" y="72000"/>
                    <a:pt x="4242" y="72000"/>
                    <a:pt x="4242" y="10000"/>
                  </a:cubicBezTo>
                  <a:cubicBezTo>
                    <a:pt x="4091" y="2000"/>
                    <a:pt x="3636" y="0"/>
                    <a:pt x="3333" y="0"/>
                  </a:cubicBezTo>
                  <a:lnTo>
                    <a:pt x="3030" y="0"/>
                  </a:lnTo>
                  <a:cubicBezTo>
                    <a:pt x="3030" y="0"/>
                    <a:pt x="3030" y="0"/>
                    <a:pt x="3030" y="2000"/>
                  </a:cubicBezTo>
                  <a:cubicBezTo>
                    <a:pt x="3030" y="2000"/>
                    <a:pt x="3030" y="2000"/>
                    <a:pt x="3030" y="48000"/>
                  </a:cubicBezTo>
                  <a:cubicBezTo>
                    <a:pt x="3030" y="52000"/>
                    <a:pt x="2879" y="58000"/>
                    <a:pt x="1970" y="58000"/>
                  </a:cubicBezTo>
                  <a:cubicBezTo>
                    <a:pt x="1364" y="58000"/>
                    <a:pt x="1212" y="54000"/>
                    <a:pt x="1212" y="46000"/>
                  </a:cubicBezTo>
                  <a:cubicBezTo>
                    <a:pt x="1212" y="46000"/>
                    <a:pt x="1212" y="46000"/>
                    <a:pt x="1212" y="10000"/>
                  </a:cubicBezTo>
                  <a:cubicBezTo>
                    <a:pt x="1212" y="8000"/>
                    <a:pt x="1212" y="8000"/>
                    <a:pt x="1212" y="8000"/>
                  </a:cubicBezTo>
                  <a:cubicBezTo>
                    <a:pt x="1061" y="2000"/>
                    <a:pt x="758" y="0"/>
                    <a:pt x="455"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11" name="Shape 311"/>
            <p:cNvSpPr/>
            <p:nvPr/>
          </p:nvSpPr>
          <p:spPr>
            <a:xfrm>
              <a:off x="2015150" y="-200000"/>
              <a:ext cx="71975" cy="2650000"/>
            </a:xfrm>
            <a:custGeom>
              <a:pathLst>
                <a:path extrusionOk="0" h="106000" w="2879">
                  <a:moveTo>
                    <a:pt x="0" y="0"/>
                  </a:moveTo>
                  <a:cubicBezTo>
                    <a:pt x="0" y="0"/>
                    <a:pt x="0" y="2000"/>
                    <a:pt x="0" y="2000"/>
                  </a:cubicBezTo>
                  <a:cubicBezTo>
                    <a:pt x="0" y="2000"/>
                    <a:pt x="0" y="2000"/>
                    <a:pt x="0" y="80000"/>
                  </a:cubicBezTo>
                  <a:cubicBezTo>
                    <a:pt x="0" y="82000"/>
                    <a:pt x="0" y="86000"/>
                    <a:pt x="152" y="90000"/>
                  </a:cubicBezTo>
                  <a:cubicBezTo>
                    <a:pt x="455" y="100000"/>
                    <a:pt x="1061" y="106000"/>
                    <a:pt x="1970" y="106000"/>
                  </a:cubicBezTo>
                  <a:lnTo>
                    <a:pt x="2727" y="106000"/>
                  </a:lnTo>
                  <a:cubicBezTo>
                    <a:pt x="2879" y="106000"/>
                    <a:pt x="2879" y="102000"/>
                    <a:pt x="2879" y="102000"/>
                  </a:cubicBezTo>
                  <a:cubicBezTo>
                    <a:pt x="2879" y="98000"/>
                    <a:pt x="2879" y="96000"/>
                    <a:pt x="2727" y="92000"/>
                  </a:cubicBezTo>
                  <a:cubicBezTo>
                    <a:pt x="2576" y="90000"/>
                    <a:pt x="2273" y="88000"/>
                    <a:pt x="1667" y="88000"/>
                  </a:cubicBezTo>
                  <a:cubicBezTo>
                    <a:pt x="1364" y="88000"/>
                    <a:pt x="1212" y="84000"/>
                    <a:pt x="1212" y="78000"/>
                  </a:cubicBezTo>
                  <a:cubicBezTo>
                    <a:pt x="1212" y="78000"/>
                    <a:pt x="1212" y="78000"/>
                    <a:pt x="1212" y="14000"/>
                  </a:cubicBezTo>
                  <a:cubicBezTo>
                    <a:pt x="1212" y="12000"/>
                    <a:pt x="1212" y="10000"/>
                    <a:pt x="1061" y="8000"/>
                  </a:cubicBezTo>
                  <a:cubicBezTo>
                    <a:pt x="909" y="2000"/>
                    <a:pt x="606"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12" name="Shape 312"/>
            <p:cNvSpPr/>
            <p:nvPr/>
          </p:nvSpPr>
          <p:spPr>
            <a:xfrm>
              <a:off x="2098475" y="-200000"/>
              <a:ext cx="72000" cy="2650000"/>
            </a:xfrm>
            <a:custGeom>
              <a:pathLst>
                <a:path extrusionOk="0" h="106000" w="2880">
                  <a:moveTo>
                    <a:pt x="0" y="0"/>
                  </a:moveTo>
                  <a:cubicBezTo>
                    <a:pt x="0" y="0"/>
                    <a:pt x="0" y="2000"/>
                    <a:pt x="0" y="2000"/>
                  </a:cubicBezTo>
                  <a:cubicBezTo>
                    <a:pt x="0" y="2000"/>
                    <a:pt x="0" y="2000"/>
                    <a:pt x="0" y="74000"/>
                  </a:cubicBezTo>
                  <a:cubicBezTo>
                    <a:pt x="0" y="78000"/>
                    <a:pt x="0" y="82000"/>
                    <a:pt x="0" y="82000"/>
                  </a:cubicBezTo>
                  <a:cubicBezTo>
                    <a:pt x="0" y="86000"/>
                    <a:pt x="152" y="88000"/>
                    <a:pt x="152" y="90000"/>
                  </a:cubicBezTo>
                  <a:cubicBezTo>
                    <a:pt x="455" y="100000"/>
                    <a:pt x="1061" y="106000"/>
                    <a:pt x="2122" y="106000"/>
                  </a:cubicBezTo>
                  <a:lnTo>
                    <a:pt x="2728" y="106000"/>
                  </a:lnTo>
                  <a:cubicBezTo>
                    <a:pt x="2728" y="106000"/>
                    <a:pt x="2728" y="106000"/>
                    <a:pt x="2879" y="104000"/>
                  </a:cubicBezTo>
                  <a:cubicBezTo>
                    <a:pt x="2879" y="104000"/>
                    <a:pt x="2879" y="104000"/>
                    <a:pt x="2879" y="100000"/>
                  </a:cubicBezTo>
                  <a:cubicBezTo>
                    <a:pt x="2879" y="98000"/>
                    <a:pt x="2879" y="96000"/>
                    <a:pt x="2728" y="94000"/>
                  </a:cubicBezTo>
                  <a:cubicBezTo>
                    <a:pt x="2576" y="92000"/>
                    <a:pt x="2425" y="90000"/>
                    <a:pt x="2273" y="90000"/>
                  </a:cubicBezTo>
                  <a:cubicBezTo>
                    <a:pt x="1970" y="90000"/>
                    <a:pt x="1819" y="88000"/>
                    <a:pt x="1667" y="88000"/>
                  </a:cubicBezTo>
                  <a:cubicBezTo>
                    <a:pt x="1364" y="86000"/>
                    <a:pt x="1213" y="84000"/>
                    <a:pt x="1213" y="78000"/>
                  </a:cubicBezTo>
                  <a:cubicBezTo>
                    <a:pt x="1213" y="78000"/>
                    <a:pt x="1213" y="78000"/>
                    <a:pt x="1213" y="46000"/>
                  </a:cubicBezTo>
                  <a:lnTo>
                    <a:pt x="2728" y="46000"/>
                  </a:lnTo>
                  <a:cubicBezTo>
                    <a:pt x="2728" y="46000"/>
                    <a:pt x="2728" y="46000"/>
                    <a:pt x="2728" y="44000"/>
                  </a:cubicBezTo>
                  <a:cubicBezTo>
                    <a:pt x="2728" y="44000"/>
                    <a:pt x="2728" y="44000"/>
                    <a:pt x="2728" y="42000"/>
                  </a:cubicBezTo>
                  <a:cubicBezTo>
                    <a:pt x="2728" y="36000"/>
                    <a:pt x="2576" y="32000"/>
                    <a:pt x="1819" y="30000"/>
                  </a:cubicBezTo>
                  <a:lnTo>
                    <a:pt x="1213" y="30000"/>
                  </a:lnTo>
                  <a:cubicBezTo>
                    <a:pt x="1213" y="30000"/>
                    <a:pt x="1213" y="30000"/>
                    <a:pt x="1213" y="10000"/>
                  </a:cubicBezTo>
                  <a:cubicBezTo>
                    <a:pt x="1213" y="10000"/>
                    <a:pt x="1213" y="10000"/>
                    <a:pt x="1213" y="8000"/>
                  </a:cubicBezTo>
                  <a:cubicBezTo>
                    <a:pt x="1061" y="2000"/>
                    <a:pt x="758" y="0"/>
                    <a:pt x="30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13" name="Shape 313"/>
            <p:cNvSpPr/>
            <p:nvPr/>
          </p:nvSpPr>
          <p:spPr>
            <a:xfrm>
              <a:off x="2189375" y="600000"/>
              <a:ext cx="106100" cy="1850000"/>
            </a:xfrm>
            <a:custGeom>
              <a:pathLst>
                <a:path extrusionOk="0" h="74000" w="4244">
                  <a:moveTo>
                    <a:pt x="1819" y="0"/>
                  </a:moveTo>
                  <a:cubicBezTo>
                    <a:pt x="1516" y="0"/>
                    <a:pt x="1364" y="0"/>
                    <a:pt x="1061" y="2000"/>
                  </a:cubicBezTo>
                  <a:cubicBezTo>
                    <a:pt x="304" y="8000"/>
                    <a:pt x="1" y="14000"/>
                    <a:pt x="1" y="22000"/>
                  </a:cubicBezTo>
                  <a:cubicBezTo>
                    <a:pt x="1" y="26000"/>
                    <a:pt x="152" y="32000"/>
                    <a:pt x="607" y="38000"/>
                  </a:cubicBezTo>
                  <a:cubicBezTo>
                    <a:pt x="910" y="40000"/>
                    <a:pt x="1213" y="42000"/>
                    <a:pt x="1667" y="44000"/>
                  </a:cubicBezTo>
                  <a:lnTo>
                    <a:pt x="2577" y="44000"/>
                  </a:lnTo>
                  <a:cubicBezTo>
                    <a:pt x="2880" y="46000"/>
                    <a:pt x="3031" y="48000"/>
                    <a:pt x="3031" y="50000"/>
                  </a:cubicBezTo>
                  <a:cubicBezTo>
                    <a:pt x="3031" y="50000"/>
                    <a:pt x="3031" y="50000"/>
                    <a:pt x="3031" y="52000"/>
                  </a:cubicBezTo>
                  <a:cubicBezTo>
                    <a:pt x="2880" y="56000"/>
                    <a:pt x="2577" y="58000"/>
                    <a:pt x="2122" y="58000"/>
                  </a:cubicBezTo>
                  <a:lnTo>
                    <a:pt x="910" y="58000"/>
                  </a:lnTo>
                  <a:cubicBezTo>
                    <a:pt x="152" y="58000"/>
                    <a:pt x="1" y="64000"/>
                    <a:pt x="1" y="68000"/>
                  </a:cubicBezTo>
                  <a:cubicBezTo>
                    <a:pt x="1" y="68000"/>
                    <a:pt x="1" y="68000"/>
                    <a:pt x="1" y="72000"/>
                  </a:cubicBezTo>
                  <a:cubicBezTo>
                    <a:pt x="1" y="74000"/>
                    <a:pt x="152" y="74000"/>
                    <a:pt x="152" y="74000"/>
                  </a:cubicBezTo>
                  <a:lnTo>
                    <a:pt x="2425" y="74000"/>
                  </a:lnTo>
                  <a:cubicBezTo>
                    <a:pt x="2577" y="74000"/>
                    <a:pt x="2880" y="72000"/>
                    <a:pt x="3183" y="70000"/>
                  </a:cubicBezTo>
                  <a:cubicBezTo>
                    <a:pt x="3789" y="66000"/>
                    <a:pt x="4243" y="58000"/>
                    <a:pt x="4243" y="50000"/>
                  </a:cubicBezTo>
                  <a:cubicBezTo>
                    <a:pt x="4243" y="46000"/>
                    <a:pt x="3940" y="40000"/>
                    <a:pt x="3637" y="34000"/>
                  </a:cubicBezTo>
                  <a:cubicBezTo>
                    <a:pt x="3183" y="30000"/>
                    <a:pt x="2880" y="28000"/>
                    <a:pt x="2577" y="28000"/>
                  </a:cubicBezTo>
                  <a:lnTo>
                    <a:pt x="1667" y="28000"/>
                  </a:lnTo>
                  <a:cubicBezTo>
                    <a:pt x="1667" y="28000"/>
                    <a:pt x="1667" y="28000"/>
                    <a:pt x="1667" y="26000"/>
                  </a:cubicBezTo>
                  <a:cubicBezTo>
                    <a:pt x="1364" y="26000"/>
                    <a:pt x="1213" y="24000"/>
                    <a:pt x="1213" y="22000"/>
                  </a:cubicBezTo>
                  <a:cubicBezTo>
                    <a:pt x="1213" y="22000"/>
                    <a:pt x="1213" y="22000"/>
                    <a:pt x="1213" y="20000"/>
                  </a:cubicBezTo>
                  <a:cubicBezTo>
                    <a:pt x="1364" y="18000"/>
                    <a:pt x="1667" y="16000"/>
                    <a:pt x="1819" y="16000"/>
                  </a:cubicBezTo>
                  <a:lnTo>
                    <a:pt x="3637" y="16000"/>
                  </a:lnTo>
                  <a:cubicBezTo>
                    <a:pt x="3940" y="14000"/>
                    <a:pt x="4243" y="10000"/>
                    <a:pt x="4243" y="6000"/>
                  </a:cubicBezTo>
                  <a:cubicBezTo>
                    <a:pt x="4243" y="6000"/>
                    <a:pt x="4243" y="6000"/>
                    <a:pt x="4243" y="2000"/>
                  </a:cubicBezTo>
                  <a:cubicBezTo>
                    <a:pt x="4243" y="0"/>
                    <a:pt x="4243" y="0"/>
                    <a:pt x="4243"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sp>
          <p:nvSpPr>
            <p:cNvPr id="314" name="Shape 314"/>
            <p:cNvSpPr/>
            <p:nvPr/>
          </p:nvSpPr>
          <p:spPr>
            <a:xfrm>
              <a:off x="1568175" y="600000"/>
              <a:ext cx="60625" cy="1850000"/>
            </a:xfrm>
            <a:custGeom>
              <a:pathLst>
                <a:path extrusionOk="0" h="74000" w="2425">
                  <a:moveTo>
                    <a:pt x="0" y="0"/>
                  </a:moveTo>
                  <a:cubicBezTo>
                    <a:pt x="0" y="0"/>
                    <a:pt x="0" y="0"/>
                    <a:pt x="0" y="2000"/>
                  </a:cubicBezTo>
                  <a:cubicBezTo>
                    <a:pt x="0" y="2000"/>
                    <a:pt x="0" y="2000"/>
                    <a:pt x="0" y="64000"/>
                  </a:cubicBezTo>
                  <a:cubicBezTo>
                    <a:pt x="0" y="64000"/>
                    <a:pt x="0" y="64000"/>
                    <a:pt x="0" y="66000"/>
                  </a:cubicBezTo>
                  <a:cubicBezTo>
                    <a:pt x="152" y="70000"/>
                    <a:pt x="303" y="74000"/>
                    <a:pt x="758" y="74000"/>
                  </a:cubicBezTo>
                  <a:lnTo>
                    <a:pt x="1061" y="74000"/>
                  </a:lnTo>
                  <a:cubicBezTo>
                    <a:pt x="1061" y="74000"/>
                    <a:pt x="1061" y="74000"/>
                    <a:pt x="1061" y="72000"/>
                  </a:cubicBezTo>
                  <a:lnTo>
                    <a:pt x="1212" y="72000"/>
                  </a:lnTo>
                  <a:cubicBezTo>
                    <a:pt x="1212" y="72000"/>
                    <a:pt x="1212" y="72000"/>
                    <a:pt x="1212" y="30000"/>
                  </a:cubicBezTo>
                  <a:cubicBezTo>
                    <a:pt x="1212" y="26000"/>
                    <a:pt x="1212" y="24000"/>
                    <a:pt x="1212" y="22000"/>
                  </a:cubicBezTo>
                  <a:cubicBezTo>
                    <a:pt x="1212" y="22000"/>
                    <a:pt x="1212" y="20000"/>
                    <a:pt x="1212" y="20000"/>
                  </a:cubicBezTo>
                  <a:cubicBezTo>
                    <a:pt x="1364" y="18000"/>
                    <a:pt x="1364" y="18000"/>
                    <a:pt x="1515" y="16000"/>
                  </a:cubicBezTo>
                  <a:cubicBezTo>
                    <a:pt x="2273" y="14000"/>
                    <a:pt x="2425" y="8000"/>
                    <a:pt x="2425" y="4000"/>
                  </a:cubicBezTo>
                  <a:cubicBezTo>
                    <a:pt x="2425" y="4000"/>
                    <a:pt x="2425" y="4000"/>
                    <a:pt x="2425" y="2000"/>
                  </a:cubicBezTo>
                  <a:cubicBezTo>
                    <a:pt x="2425" y="0"/>
                    <a:pt x="2425" y="0"/>
                    <a:pt x="2425" y="0"/>
                  </a:cubicBezTo>
                  <a:lnTo>
                    <a:pt x="1818" y="0"/>
                  </a:lnTo>
                  <a:cubicBezTo>
                    <a:pt x="1515" y="0"/>
                    <a:pt x="1212" y="0"/>
                    <a:pt x="909" y="2000"/>
                  </a:cubicBezTo>
                  <a:cubicBezTo>
                    <a:pt x="758" y="0"/>
                    <a:pt x="455" y="0"/>
                    <a:pt x="152" y="0"/>
                  </a:cubicBezTo>
                  <a:close/>
                </a:path>
              </a:pathLst>
            </a:custGeom>
            <a:solidFill>
              <a:srgbClr val="008FC1"/>
            </a:solidFill>
            <a:ln>
              <a:noFill/>
            </a:ln>
          </p:spPr>
          <p:txBody>
            <a:bodyPr anchorCtr="0" anchor="ctr" bIns="91425" lIns="91425" rIns="91425" tIns="91425">
              <a:noAutofit/>
            </a:bodyPr>
            <a:lstStyle/>
            <a:p>
              <a:pPr>
                <a:spcBef>
                  <a:spcPts val="0"/>
                </a:spcBef>
                <a:buNone/>
              </a:pPr>
              <a:r>
                <a:t/>
              </a:r>
              <a:endParaRPr/>
            </a:p>
          </p:txBody>
        </p:sp>
      </p:grpSp>
      <p:sp>
        <p:nvSpPr>
          <p:cNvPr id="315" name="Shape 315"/>
          <p:cNvSpPr/>
          <p:nvPr/>
        </p:nvSpPr>
        <p:spPr>
          <a:xfrm>
            <a:off x="5523917" y="6379667"/>
            <a:ext cx="4382082" cy="282206"/>
          </a:xfrm>
          <a:prstGeom prst="rect">
            <a:avLst/>
          </a:prstGeom>
          <a:noFill/>
          <a:ln>
            <a:noFill/>
          </a:ln>
        </p:spPr>
        <p:txBody>
          <a:bodyPr anchorCtr="0" anchor="b" bIns="33050" lIns="33050" rIns="330575" tIns="33050">
            <a:noAutofit/>
          </a:bodyPr>
          <a:lstStyle/>
          <a:p>
            <a:pPr indent="0" lvl="0" marL="0" marR="0" rtl="0" algn="r">
              <a:spcBef>
                <a:spcPts val="0"/>
              </a:spcBef>
              <a:buSzPct val="25000"/>
              <a:buNone/>
            </a:pPr>
            <a:r>
              <a:rPr b="0" baseline="0" i="0" lang="en-US" sz="700" u="none" cap="none" strike="noStrike">
                <a:solidFill>
                  <a:schemeClr val="lt1"/>
                </a:solidFill>
                <a:latin typeface="Arial"/>
                <a:ea typeface="Arial"/>
                <a:cs typeface="Arial"/>
                <a:sym typeface="Arial"/>
              </a:rPr>
              <a:t>The information contained in this presentation is proprietary.</a:t>
            </a:r>
          </a:p>
          <a:p>
            <a:pPr indent="0" lvl="0" marL="0" marR="0" rtl="0" algn="r">
              <a:spcBef>
                <a:spcPts val="0"/>
              </a:spcBef>
              <a:buSzPct val="25000"/>
              <a:buNone/>
            </a:pPr>
            <a:r>
              <a:rPr b="0" baseline="0" i="0" lang="en-US" sz="700" u="none" cap="none" strike="noStrike">
                <a:solidFill>
                  <a:schemeClr val="lt1"/>
                </a:solidFill>
                <a:latin typeface="Arial"/>
                <a:ea typeface="Arial"/>
                <a:cs typeface="Arial"/>
                <a:sym typeface="Arial"/>
              </a:rPr>
              <a:t>© 2012 Capgemini. All rights reserved.</a:t>
            </a:r>
          </a:p>
        </p:txBody>
      </p:sp>
      <p:sp>
        <p:nvSpPr>
          <p:cNvPr id="316" name="Shape 316"/>
          <p:cNvSpPr/>
          <p:nvPr/>
        </p:nvSpPr>
        <p:spPr>
          <a:xfrm>
            <a:off x="6982878" y="5457935"/>
            <a:ext cx="2923121" cy="380480"/>
          </a:xfrm>
          <a:prstGeom prst="rect">
            <a:avLst/>
          </a:prstGeom>
          <a:noFill/>
          <a:ln>
            <a:noFill/>
          </a:ln>
        </p:spPr>
        <p:txBody>
          <a:bodyPr anchorCtr="0" anchor="b" bIns="36000" lIns="36000" rIns="360000" tIns="36000">
            <a:noAutofit/>
          </a:bodyPr>
          <a:lstStyle/>
          <a:p>
            <a:pPr indent="0" lvl="0" marL="0" marR="0" rtl="0" algn="r">
              <a:spcBef>
                <a:spcPts val="0"/>
              </a:spcBef>
              <a:buSzPct val="25000"/>
              <a:buNone/>
            </a:pPr>
            <a:r>
              <a:rPr b="1" baseline="0" i="0" lang="en-US" sz="2000" u="none" cap="none" strike="noStrike">
                <a:solidFill>
                  <a:schemeClr val="lt1"/>
                </a:solidFill>
                <a:latin typeface="Arial"/>
                <a:ea typeface="Arial"/>
                <a:cs typeface="Arial"/>
                <a:sym typeface="Arial"/>
              </a:rPr>
              <a:t>www.capgemini.com</a:t>
            </a:r>
          </a:p>
        </p:txBody>
      </p:sp>
      <p:pic>
        <p:nvPicPr>
          <p:cNvPr id="317" name="Shape 317"/>
          <p:cNvPicPr preferRelativeResize="0"/>
          <p:nvPr/>
        </p:nvPicPr>
        <p:blipFill>
          <a:blip r:embed="rId1">
            <a:alphaModFix/>
          </a:blip>
          <a:stretch>
            <a:fillRect/>
          </a:stretch>
        </p:blipFill>
        <p:spPr>
          <a:xfrm>
            <a:off x="7939252" y="5932546"/>
            <a:ext cx="278222" cy="263770"/>
          </a:xfrm>
          <a:prstGeom prst="rect">
            <a:avLst/>
          </a:prstGeom>
          <a:noFill/>
          <a:ln>
            <a:noFill/>
          </a:ln>
        </p:spPr>
      </p:pic>
      <p:pic>
        <p:nvPicPr>
          <p:cNvPr id="318" name="Shape 318"/>
          <p:cNvPicPr preferRelativeResize="0"/>
          <p:nvPr/>
        </p:nvPicPr>
        <p:blipFill>
          <a:blip r:embed="rId2">
            <a:alphaModFix/>
          </a:blip>
          <a:stretch>
            <a:fillRect/>
          </a:stretch>
        </p:blipFill>
        <p:spPr>
          <a:xfrm>
            <a:off x="8274664" y="5932546"/>
            <a:ext cx="281313" cy="266700"/>
          </a:xfrm>
          <a:prstGeom prst="rect">
            <a:avLst/>
          </a:prstGeom>
          <a:noFill/>
          <a:ln>
            <a:noFill/>
          </a:ln>
        </p:spPr>
      </p:pic>
      <p:pic>
        <p:nvPicPr>
          <p:cNvPr id="319" name="Shape 319"/>
          <p:cNvPicPr preferRelativeResize="0"/>
          <p:nvPr/>
        </p:nvPicPr>
        <p:blipFill>
          <a:blip r:embed="rId3">
            <a:alphaModFix/>
          </a:blip>
          <a:stretch>
            <a:fillRect/>
          </a:stretch>
        </p:blipFill>
        <p:spPr>
          <a:xfrm>
            <a:off x="8903720" y="5932546"/>
            <a:ext cx="281313" cy="266700"/>
          </a:xfrm>
          <a:prstGeom prst="rect">
            <a:avLst/>
          </a:prstGeom>
          <a:noFill/>
          <a:ln>
            <a:noFill/>
          </a:ln>
        </p:spPr>
      </p:pic>
      <p:pic>
        <p:nvPicPr>
          <p:cNvPr id="320" name="Shape 320"/>
          <p:cNvPicPr preferRelativeResize="0"/>
          <p:nvPr/>
        </p:nvPicPr>
        <p:blipFill>
          <a:blip r:embed="rId4">
            <a:alphaModFix/>
          </a:blip>
          <a:stretch>
            <a:fillRect/>
          </a:stretch>
        </p:blipFill>
        <p:spPr>
          <a:xfrm>
            <a:off x="9242222" y="5932546"/>
            <a:ext cx="281313" cy="266700"/>
          </a:xfrm>
          <a:prstGeom prst="rect">
            <a:avLst/>
          </a:prstGeom>
          <a:noFill/>
          <a:ln>
            <a:noFill/>
          </a:ln>
        </p:spPr>
      </p:pic>
      <p:pic>
        <p:nvPicPr>
          <p:cNvPr id="321" name="Shape 321"/>
          <p:cNvPicPr preferRelativeResize="0"/>
          <p:nvPr/>
        </p:nvPicPr>
        <p:blipFill>
          <a:blip r:embed="rId5">
            <a:alphaModFix/>
          </a:blip>
          <a:stretch>
            <a:fillRect/>
          </a:stretch>
        </p:blipFill>
        <p:spPr>
          <a:xfrm>
            <a:off x="8613167" y="5932546"/>
            <a:ext cx="233362" cy="238125"/>
          </a:xfrm>
          <a:prstGeom prst="rect">
            <a:avLst/>
          </a:prstGeom>
          <a:noFill/>
          <a:ln>
            <a:noFill/>
          </a:ln>
        </p:spPr>
      </p:pic>
      <p:sp>
        <p:nvSpPr>
          <p:cNvPr id="322" name="Shape 322"/>
          <p:cNvSpPr/>
          <p:nvPr/>
        </p:nvSpPr>
        <p:spPr>
          <a:xfrm>
            <a:off x="8613167" y="5932546"/>
            <a:ext cx="233361" cy="238124"/>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58" r:id="rId6"/>
    <p:sldLayoutId id="2147483659" r:id="rId7"/>
    <p:sldLayoutId id="2147483660" r:id="rId8"/>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6.png"/><Relationship Id="rId5"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5.jpg"/><Relationship Id="rId4"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forum.xda-developers.com/nexus-s/development/rd-fixed-uid-host-card-emulation-t1782200/post28991392#post28991392" TargetMode="External"/><Relationship Id="rId4" Type="http://schemas.openxmlformats.org/officeDocument/2006/relationships/hyperlink" Target="https://ridrix.wordpress.com/2009/09/19/mifare-desfire-communication-example/" TargetMode="External"/><Relationship Id="rId11" Type="http://schemas.openxmlformats.org/officeDocument/2006/relationships/hyperlink" Target="https://github.com/jekkos/" TargetMode="External"/><Relationship Id="rId10" Type="http://schemas.openxmlformats.org/officeDocument/2006/relationships/hyperlink" Target="https://github.com/jekkos/" TargetMode="External"/><Relationship Id="rId9" Type="http://schemas.openxmlformats.org/officeDocument/2006/relationships/hyperlink" Target="http://forum.xda-developers.com/showthread.php?t=2573842" TargetMode="External"/><Relationship Id="rId5" Type="http://schemas.openxmlformats.org/officeDocument/2006/relationships/hyperlink" Target="https://github.com/kevinvalk/android-hce-framework" TargetMode="External"/><Relationship Id="rId6" Type="http://schemas.openxmlformats.org/officeDocument/2006/relationships/hyperlink" Target="https://securewww.esat.kuleuven.be/cosic/publications/article-2206.pdf" TargetMode="External"/><Relationship Id="rId7" Type="http://schemas.openxmlformats.org/officeDocument/2006/relationships/hyperlink" Target="http://nelenkov.blogspot.be/" TargetMode="External"/><Relationship Id="rId8" Type="http://schemas.openxmlformats.org/officeDocument/2006/relationships/hyperlink" Target="http://blog.opendatalab.de/hack/2013/11/07/android-host-card-emulation-with-acr12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ctrTitle"/>
          </p:nvPr>
        </p:nvSpPr>
        <p:spPr>
          <a:xfrm>
            <a:off x="0" y="2256625"/>
            <a:ext cx="7584300" cy="2227199"/>
          </a:xfrm>
          <a:prstGeom prst="rect">
            <a:avLst/>
          </a:prstGeom>
          <a:noFill/>
          <a:ln>
            <a:noFill/>
          </a:ln>
        </p:spPr>
        <p:txBody>
          <a:bodyPr anchorCtr="0" anchor="ctr" bIns="33050" lIns="231400" rIns="33050" tIns="33050">
            <a:noAutofit/>
          </a:bodyPr>
          <a:lstStyle/>
          <a:p>
            <a:pPr indent="0" lvl="0" marL="0" marR="0" rtl="0" algn="l">
              <a:lnSpc>
                <a:spcPct val="85000"/>
              </a:lnSpc>
              <a:spcBef>
                <a:spcPts val="0"/>
              </a:spcBef>
              <a:buClr>
                <a:schemeClr val="dk1"/>
              </a:buClr>
              <a:buSzPct val="25000"/>
              <a:buFont typeface="Arial"/>
              <a:buNone/>
            </a:pPr>
            <a:r>
              <a:rPr b="1" lang="en-US"/>
              <a:t>Android Internals - The Android Nfc stack</a:t>
            </a:r>
          </a:p>
        </p:txBody>
      </p:sp>
      <p:sp>
        <p:nvSpPr>
          <p:cNvPr id="122" name="Shape 122"/>
          <p:cNvSpPr txBox="1"/>
          <p:nvPr>
            <p:ph idx="1" type="subTitle"/>
          </p:nvPr>
        </p:nvSpPr>
        <p:spPr>
          <a:xfrm>
            <a:off x="0" y="4534519"/>
            <a:ext cx="4541229" cy="947749"/>
          </a:xfrm>
          <a:prstGeom prst="rect">
            <a:avLst/>
          </a:prstGeom>
          <a:noFill/>
          <a:ln>
            <a:noFill/>
          </a:ln>
        </p:spPr>
        <p:txBody>
          <a:bodyPr anchorCtr="0" anchor="t" bIns="33050" lIns="231400" rIns="33050" tIns="33050">
            <a:noAutofit/>
          </a:bodyPr>
          <a:lstStyle/>
          <a:p>
            <a:pPr indent="0" lvl="0" marL="0" marR="0" rtl="0" algn="l">
              <a:lnSpc>
                <a:spcPct val="90000"/>
              </a:lnSpc>
              <a:spcBef>
                <a:spcPts val="0"/>
              </a:spcBef>
              <a:spcAft>
                <a:spcPts val="600"/>
              </a:spcAft>
              <a:buClr>
                <a:schemeClr val="accent5"/>
              </a:buClr>
              <a:buSzPct val="25000"/>
              <a:buFont typeface="Arial"/>
              <a:buNone/>
            </a:pPr>
            <a:r>
              <a:rPr b="0" baseline="0" i="0" lang="en-US" sz="2200" u="none" cap="none" strike="noStrike">
                <a:solidFill>
                  <a:schemeClr val="dk1"/>
                </a:solidFill>
                <a:latin typeface="Arial"/>
                <a:ea typeface="Arial"/>
                <a:cs typeface="Arial"/>
                <a:sym typeface="Arial"/>
              </a:rPr>
              <a:t>Diegem, </a:t>
            </a:r>
            <a:r>
              <a:rPr lang="en-US"/>
              <a:t>23</a:t>
            </a:r>
            <a:r>
              <a:rPr b="0" baseline="0" i="0" lang="en-US" sz="2200" u="none" cap="none" strike="noStrike">
                <a:solidFill>
                  <a:schemeClr val="dk1"/>
                </a:solidFill>
                <a:latin typeface="Arial"/>
                <a:ea typeface="Arial"/>
                <a:cs typeface="Arial"/>
                <a:sym typeface="Arial"/>
              </a:rPr>
              <a:t> </a:t>
            </a:r>
            <a:r>
              <a:rPr lang="en-US"/>
              <a:t>November </a:t>
            </a:r>
            <a:r>
              <a:rPr b="0" baseline="0" i="0" lang="en-US" sz="2200" u="none" cap="none" strike="noStrike">
                <a:solidFill>
                  <a:schemeClr val="dk1"/>
                </a:solidFill>
                <a:latin typeface="Arial"/>
                <a:ea typeface="Arial"/>
                <a:cs typeface="Arial"/>
                <a:sym typeface="Arial"/>
              </a:rPr>
              <a:t>201</a:t>
            </a:r>
            <a:r>
              <a:rPr lang="en-US"/>
              <a:t>5</a:t>
            </a:r>
          </a:p>
          <a:p>
            <a:pPr indent="0" lvl="0" marL="0" marR="0" rtl="0" algn="l">
              <a:lnSpc>
                <a:spcPct val="90000"/>
              </a:lnSpc>
              <a:spcBef>
                <a:spcPts val="0"/>
              </a:spcBef>
              <a:spcAft>
                <a:spcPts val="600"/>
              </a:spcAft>
              <a:buClr>
                <a:schemeClr val="accent5"/>
              </a:buClr>
              <a:buSzPct val="25000"/>
              <a:buFont typeface="Arial"/>
              <a:buNone/>
            </a:pPr>
            <a:r>
              <a:rPr lang="en-US"/>
              <a:t>Jeroen Peelaerts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Introduction to NFC technologies: Desfire directory/file structure</a:t>
            </a:r>
          </a:p>
        </p:txBody>
      </p:sp>
      <p:sp>
        <p:nvSpPr>
          <p:cNvPr id="188" name="Shape 188"/>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0" lvl="0" marL="0" marR="0" rtl="0" algn="l">
              <a:lnSpc>
                <a:spcPct val="90000"/>
              </a:lnSpc>
              <a:spcBef>
                <a:spcPts val="0"/>
              </a:spcBef>
              <a:spcAft>
                <a:spcPts val="600"/>
              </a:spcAft>
              <a:buNone/>
            </a:pPr>
            <a:r>
              <a:t/>
            </a:r>
            <a:endParaRPr/>
          </a:p>
          <a:p>
            <a:pPr indent="0" lvl="0" marL="4572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pic>
        <p:nvPicPr>
          <p:cNvPr id="189" name="Shape 189"/>
          <p:cNvPicPr preferRelativeResize="0"/>
          <p:nvPr/>
        </p:nvPicPr>
        <p:blipFill>
          <a:blip r:embed="rId3">
            <a:alphaModFix/>
          </a:blip>
          <a:stretch>
            <a:fillRect/>
          </a:stretch>
        </p:blipFill>
        <p:spPr>
          <a:xfrm>
            <a:off x="787425" y="1422300"/>
            <a:ext cx="2467975" cy="4387502"/>
          </a:xfrm>
          <a:prstGeom prst="rect">
            <a:avLst/>
          </a:prstGeom>
          <a:noFill/>
          <a:ln>
            <a:noFill/>
          </a:ln>
        </p:spPr>
      </p:pic>
      <p:pic>
        <p:nvPicPr>
          <p:cNvPr id="190" name="Shape 190"/>
          <p:cNvPicPr preferRelativeResize="0"/>
          <p:nvPr/>
        </p:nvPicPr>
        <p:blipFill>
          <a:blip r:embed="rId4">
            <a:alphaModFix/>
          </a:blip>
          <a:stretch>
            <a:fillRect/>
          </a:stretch>
        </p:blipFill>
        <p:spPr>
          <a:xfrm>
            <a:off x="6632575" y="1422305"/>
            <a:ext cx="2467975" cy="4387487"/>
          </a:xfrm>
          <a:prstGeom prst="rect">
            <a:avLst/>
          </a:prstGeom>
          <a:noFill/>
          <a:ln>
            <a:noFill/>
          </a:ln>
        </p:spPr>
      </p:pic>
      <p:pic>
        <p:nvPicPr>
          <p:cNvPr id="191" name="Shape 191"/>
          <p:cNvPicPr preferRelativeResize="0"/>
          <p:nvPr/>
        </p:nvPicPr>
        <p:blipFill>
          <a:blip r:embed="rId5">
            <a:alphaModFix/>
          </a:blip>
          <a:stretch>
            <a:fillRect/>
          </a:stretch>
        </p:blipFill>
        <p:spPr>
          <a:xfrm>
            <a:off x="3748775" y="1422300"/>
            <a:ext cx="2467975" cy="4387502"/>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Introduction to NFC technologies: Access control</a:t>
            </a:r>
          </a:p>
        </p:txBody>
      </p:sp>
      <p:sp>
        <p:nvSpPr>
          <p:cNvPr id="198" name="Shape 198"/>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228600" lvl="0" marL="457200" marR="0" rtl="0" algn="l">
              <a:lnSpc>
                <a:spcPct val="90000"/>
              </a:lnSpc>
              <a:spcBef>
                <a:spcPts val="0"/>
              </a:spcBef>
              <a:spcAft>
                <a:spcPts val="600"/>
              </a:spcAft>
            </a:pPr>
            <a:r>
              <a:rPr lang="en-US"/>
              <a:t>Authentication in NFC access control</a:t>
            </a:r>
          </a:p>
          <a:p>
            <a:pPr indent="-228600" lvl="1" marL="914400" marR="0" rtl="0" algn="l">
              <a:lnSpc>
                <a:spcPct val="90000"/>
              </a:lnSpc>
              <a:spcBef>
                <a:spcPts val="0"/>
              </a:spcBef>
              <a:spcAft>
                <a:spcPts val="600"/>
              </a:spcAft>
            </a:pPr>
            <a:r>
              <a:rPr lang="en-US"/>
              <a:t>UID based</a:t>
            </a:r>
          </a:p>
          <a:p>
            <a:pPr indent="-228600" lvl="2" marL="1371600" marR="0" rtl="0" algn="l">
              <a:lnSpc>
                <a:spcPct val="90000"/>
              </a:lnSpc>
              <a:spcBef>
                <a:spcPts val="0"/>
              </a:spcBef>
              <a:spcAft>
                <a:spcPts val="600"/>
              </a:spcAft>
            </a:pPr>
            <a:r>
              <a:rPr lang="en-US"/>
              <a:t>Can be reconfigured on specific android devices with broadcom chipsets (Nexus 4)</a:t>
            </a:r>
          </a:p>
          <a:p>
            <a:pPr indent="-228600" lvl="2" marL="1371600" marR="0" rtl="0" algn="l">
              <a:lnSpc>
                <a:spcPct val="90000"/>
              </a:lnSpc>
              <a:spcBef>
                <a:spcPts val="0"/>
              </a:spcBef>
              <a:spcAft>
                <a:spcPts val="600"/>
              </a:spcAft>
            </a:pPr>
            <a:r>
              <a:rPr lang="en-US"/>
              <a:t>Can be brute forced as companies buy cards in batches</a:t>
            </a:r>
          </a:p>
          <a:p>
            <a:pPr indent="0" lvl="0" marL="9144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pic>
        <p:nvPicPr>
          <p:cNvPr id="199" name="Shape 199"/>
          <p:cNvPicPr preferRelativeResize="0"/>
          <p:nvPr/>
        </p:nvPicPr>
        <p:blipFill>
          <a:blip r:embed="rId3">
            <a:alphaModFix/>
          </a:blip>
          <a:stretch>
            <a:fillRect/>
          </a:stretch>
        </p:blipFill>
        <p:spPr>
          <a:xfrm>
            <a:off x="897500" y="3149325"/>
            <a:ext cx="3539849" cy="2647800"/>
          </a:xfrm>
          <a:prstGeom prst="rect">
            <a:avLst/>
          </a:prstGeom>
          <a:noFill/>
          <a:ln>
            <a:noFill/>
          </a:ln>
        </p:spPr>
      </p:pic>
      <p:pic>
        <p:nvPicPr>
          <p:cNvPr id="200" name="Shape 200"/>
          <p:cNvPicPr preferRelativeResize="0"/>
          <p:nvPr/>
        </p:nvPicPr>
        <p:blipFill>
          <a:blip r:embed="rId4">
            <a:alphaModFix/>
          </a:blip>
          <a:stretch>
            <a:fillRect/>
          </a:stretch>
        </p:blipFill>
        <p:spPr>
          <a:xfrm>
            <a:off x="5973599" y="3149325"/>
            <a:ext cx="2643975" cy="298915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0" y="0"/>
            <a:ext cx="9906000" cy="1001999"/>
          </a:xfrm>
          <a:prstGeom prst="rect">
            <a:avLst/>
          </a:prstGeom>
        </p:spPr>
        <p:txBody>
          <a:bodyPr anchorCtr="0" anchor="ctr" bIns="91425" lIns="91425" rIns="91425" tIns="91425">
            <a:noAutofit/>
          </a:bodyPr>
          <a:lstStyle/>
          <a:p>
            <a:pPr lvl="0">
              <a:spcBef>
                <a:spcPts val="0"/>
              </a:spcBef>
              <a:buNone/>
            </a:pPr>
            <a:r>
              <a:rPr lang="en-US"/>
              <a:t>Introduction to NFC technologies: Access control</a:t>
            </a:r>
          </a:p>
        </p:txBody>
      </p:sp>
      <p:sp>
        <p:nvSpPr>
          <p:cNvPr id="207" name="Shape 207"/>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Authentication in NFC access control</a:t>
            </a:r>
          </a:p>
          <a:p>
            <a:pPr indent="-228600" lvl="1" marL="914400" rtl="0">
              <a:spcBef>
                <a:spcPts val="0"/>
              </a:spcBef>
            </a:pPr>
            <a:r>
              <a:rPr lang="en-US"/>
              <a:t>Key based</a:t>
            </a:r>
          </a:p>
          <a:p>
            <a:pPr indent="-228600" lvl="2" marL="1371600" rtl="0">
              <a:spcBef>
                <a:spcPts val="0"/>
              </a:spcBef>
            </a:pPr>
            <a:r>
              <a:rPr lang="en-US"/>
              <a:t>Uses random UID (most of the time)</a:t>
            </a:r>
          </a:p>
          <a:p>
            <a:pPr indent="-228600" lvl="2" marL="1371600" rtl="0">
              <a:spcBef>
                <a:spcPts val="0"/>
              </a:spcBef>
            </a:pPr>
            <a:r>
              <a:rPr lang="en-US"/>
              <a:t>Both sides need to have the application key in order to authenticate and setup session</a:t>
            </a:r>
          </a:p>
          <a:p>
            <a:pPr indent="0" marL="0" rtl="0">
              <a:lnSpc>
                <a:spcPct val="115000"/>
              </a:lnSpc>
              <a:spcBef>
                <a:spcPts val="0"/>
              </a:spcBef>
              <a:spcAft>
                <a:spcPts val="0"/>
              </a:spcAft>
              <a:buNone/>
            </a:pPr>
            <a:r>
              <a:rPr b="1" i="1" lang="en-US" sz="1400">
                <a:solidFill>
                  <a:srgbClr val="4D4541"/>
                </a:solidFill>
              </a:rPr>
              <a:t>Get Application IDs</a:t>
            </a:r>
          </a:p>
          <a:p>
            <a:pPr indent="0" marL="0" rtl="0">
              <a:lnSpc>
                <a:spcPct val="115000"/>
              </a:lnSpc>
              <a:spcBef>
                <a:spcPts val="0"/>
              </a:spcBef>
              <a:spcAft>
                <a:spcPts val="0"/>
              </a:spcAft>
              <a:buNone/>
            </a:pPr>
            <a:r>
              <a:rPr i="1" lang="en-US" sz="1400">
                <a:solidFill>
                  <a:srgbClr val="4D4541"/>
                </a:solidFill>
              </a:rPr>
              <a:t>-&gt; 6a</a:t>
            </a:r>
          </a:p>
          <a:p>
            <a:pPr indent="0" marL="0" rtl="0">
              <a:lnSpc>
                <a:spcPct val="115000"/>
              </a:lnSpc>
              <a:spcBef>
                <a:spcPts val="0"/>
              </a:spcBef>
              <a:spcAft>
                <a:spcPts val="0"/>
              </a:spcAft>
              <a:buNone/>
            </a:pPr>
            <a:r>
              <a:rPr i="1" lang="en-US" sz="1400">
                <a:solidFill>
                  <a:srgbClr val="4D4541"/>
                </a:solidFill>
              </a:rPr>
              <a:t>&lt;- 00</a:t>
            </a:r>
          </a:p>
          <a:p>
            <a:pPr indent="0" marL="0" rtl="0">
              <a:lnSpc>
                <a:spcPct val="115000"/>
              </a:lnSpc>
              <a:spcBef>
                <a:spcPts val="0"/>
              </a:spcBef>
              <a:spcAft>
                <a:spcPts val="0"/>
              </a:spcAft>
              <a:buNone/>
            </a:pPr>
            <a:r>
              <a:rPr b="1" i="1" lang="en-US" sz="1400">
                <a:solidFill>
                  <a:srgbClr val="4D4541"/>
                </a:solidFill>
              </a:rPr>
              <a:t>Select PICC application</a:t>
            </a:r>
          </a:p>
          <a:p>
            <a:pPr indent="0" marL="0" rtl="0">
              <a:lnSpc>
                <a:spcPct val="115000"/>
              </a:lnSpc>
              <a:spcBef>
                <a:spcPts val="0"/>
              </a:spcBef>
              <a:spcAft>
                <a:spcPts val="0"/>
              </a:spcAft>
              <a:buNone/>
            </a:pPr>
            <a:r>
              <a:rPr i="1" lang="en-US" sz="1400">
                <a:solidFill>
                  <a:srgbClr val="4D4541"/>
                </a:solidFill>
              </a:rPr>
              <a:t>-&gt; 5a 00 00 00 (select master application AID)</a:t>
            </a:r>
          </a:p>
          <a:p>
            <a:pPr indent="0" marL="0" rtl="0">
              <a:lnSpc>
                <a:spcPct val="115000"/>
              </a:lnSpc>
              <a:spcBef>
                <a:spcPts val="0"/>
              </a:spcBef>
              <a:spcAft>
                <a:spcPts val="0"/>
              </a:spcAft>
              <a:buNone/>
            </a:pPr>
            <a:r>
              <a:rPr i="1" lang="en-US" sz="1400">
                <a:solidFill>
                  <a:srgbClr val="4D4541"/>
                </a:solidFill>
              </a:rPr>
              <a:t>&lt;- 00</a:t>
            </a:r>
          </a:p>
          <a:p>
            <a:pPr indent="0" marL="0" rtl="0">
              <a:spcBef>
                <a:spcPts val="0"/>
              </a:spcBef>
              <a:buNone/>
            </a:pPr>
            <a:r>
              <a:rPr b="1" i="1" lang="en-US" sz="1400"/>
              <a:t>Authenticate with key 0 against selected application</a:t>
            </a:r>
          </a:p>
          <a:p>
            <a:pPr indent="0" marL="0" rtl="0">
              <a:spcBef>
                <a:spcPts val="0"/>
              </a:spcBef>
              <a:buNone/>
            </a:pPr>
            <a:r>
              <a:rPr i="1" lang="en-US" sz="1400"/>
              <a:t>-&gt; 0A 00 (legacy auth - only 3K3DES or DES keys)</a:t>
            </a:r>
          </a:p>
          <a:p>
            <a:pPr indent="0" marL="0" rtl="0">
              <a:spcBef>
                <a:spcPts val="0"/>
              </a:spcBef>
              <a:buNone/>
            </a:pPr>
            <a:r>
              <a:rPr i="1" lang="en-US" sz="1400"/>
              <a:t>&lt;- </a:t>
            </a:r>
            <a:r>
              <a:rPr i="1" lang="en-US" sz="1400">
                <a:solidFill>
                  <a:srgbClr val="434343"/>
                </a:solidFill>
              </a:rPr>
              <a:t>af a2 be cd 03 d8 46 cb 33 (enc random B)</a:t>
            </a:r>
          </a:p>
          <a:p>
            <a:pPr indent="0" marL="0" rtl="0">
              <a:spcBef>
                <a:spcPts val="0"/>
              </a:spcBef>
              <a:buNone/>
            </a:pPr>
            <a:r>
              <a:rPr i="1" lang="en-US" sz="1400">
                <a:solidFill>
                  <a:srgbClr val="434343"/>
                </a:solidFill>
              </a:rPr>
              <a:t>-&gt; </a:t>
            </a:r>
            <a:r>
              <a:rPr i="1" lang="en-US" sz="1400">
                <a:solidFill>
                  <a:srgbClr val="4D4541"/>
                </a:solidFill>
              </a:rPr>
              <a:t>af b0 cc bc ed 8f c8 38 c9 08 dc e2 4d 86 ca ec 3c (enc random B’ + enc random A)</a:t>
            </a:r>
          </a:p>
          <a:p>
            <a:pPr indent="0" marL="0" rtl="0">
              <a:spcBef>
                <a:spcPts val="0"/>
              </a:spcBef>
              <a:buNone/>
            </a:pPr>
            <a:r>
              <a:rPr i="1" lang="en-US" sz="1400">
                <a:solidFill>
                  <a:srgbClr val="4D4541"/>
                </a:solidFill>
              </a:rPr>
              <a:t>&lt;- 00 76 73 d9 49 71 3f f2 d1 (enc random A’)</a:t>
            </a:r>
          </a:p>
          <a:p>
            <a:pPr indent="0" marL="0" rtl="0">
              <a:spcBef>
                <a:spcPts val="0"/>
              </a:spcBef>
              <a:buNone/>
            </a:pPr>
            <a:r>
              <a:rPr b="1" i="1" lang="en-US" sz="1400">
                <a:solidFill>
                  <a:srgbClr val="4D4541"/>
                </a:solidFill>
              </a:rPr>
              <a:t>Session key is now known at both sides. Communication will continue according to settings for the file authenticated to</a:t>
            </a:r>
          </a:p>
          <a:p>
            <a:pPr indent="0" marL="0" rtl="0">
              <a:spcBef>
                <a:spcPts val="0"/>
              </a:spcBef>
              <a:buNone/>
            </a:pPr>
            <a:r>
              <a:t/>
            </a:r>
            <a:endParaRPr i="1" sz="1400">
              <a:solidFill>
                <a:srgbClr val="4D4541"/>
              </a:solidFill>
            </a:endParaRPr>
          </a:p>
          <a:p>
            <a:pPr indent="0" marL="0" rtl="0">
              <a:spcBef>
                <a:spcPts val="0"/>
              </a:spcBef>
              <a:buNone/>
            </a:pPr>
            <a:r>
              <a:t/>
            </a:r>
            <a:endParaRPr i="1" sz="1400">
              <a:solidFill>
                <a:srgbClr val="4D4541"/>
              </a:solidFill>
            </a:endParaRPr>
          </a:p>
          <a:p>
            <a:pPr indent="0" marL="0" rtl="0">
              <a:spcBef>
                <a:spcPts val="0"/>
              </a:spcBef>
              <a:buNone/>
            </a:pPr>
            <a:r>
              <a:t/>
            </a:r>
            <a:endParaRPr i="1" sz="1400">
              <a:solidFill>
                <a:srgbClr val="4D4541"/>
              </a:solidFill>
            </a:endParaRPr>
          </a:p>
          <a:p>
            <a:pPr indent="0" marL="0" rtl="0">
              <a:spcBef>
                <a:spcPts val="0"/>
              </a:spcBef>
              <a:buNone/>
            </a:pPr>
            <a:r>
              <a:t/>
            </a:r>
            <a:endParaRPr b="1" i="1" sz="1400">
              <a:solidFill>
                <a:srgbClr val="434343"/>
              </a:solidFill>
            </a:endParaRPr>
          </a:p>
          <a:p>
            <a:pPr indent="0" marL="0">
              <a:spcBef>
                <a:spcPts val="0"/>
              </a:spcBef>
              <a:buNone/>
            </a:pPr>
            <a:r>
              <a:t/>
            </a:r>
            <a:endParaRPr b="1" i="1" sz="1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Status of NFC on Android: modes of interaction</a:t>
            </a:r>
          </a:p>
        </p:txBody>
      </p:sp>
      <p:sp>
        <p:nvSpPr>
          <p:cNvPr id="214" name="Shape 214"/>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Different reader modes in Android</a:t>
            </a:r>
          </a:p>
          <a:p>
            <a:pPr indent="-228600" lvl="1" marL="914400" rtl="0">
              <a:spcBef>
                <a:spcPts val="0"/>
              </a:spcBef>
            </a:pPr>
            <a:r>
              <a:rPr lang="en-US"/>
              <a:t>Active mode</a:t>
            </a:r>
          </a:p>
          <a:p>
            <a:pPr indent="-228600" lvl="2" marL="1371600" rtl="0">
              <a:spcBef>
                <a:spcPts val="0"/>
              </a:spcBef>
            </a:pPr>
            <a:r>
              <a:rPr lang="en-US"/>
              <a:t>Phone is used as a reader and initiates the connection. standard mode for reading tags.</a:t>
            </a:r>
          </a:p>
          <a:p>
            <a:pPr indent="-228600" lvl="1" marL="914400" rtl="0">
              <a:spcBef>
                <a:spcPts val="0"/>
              </a:spcBef>
            </a:pPr>
            <a:r>
              <a:rPr lang="en-US"/>
              <a:t>Peer-to-Peer (P2P). </a:t>
            </a:r>
          </a:p>
          <a:p>
            <a:pPr indent="-228600" lvl="2" marL="1371600" rtl="0">
              <a:spcBef>
                <a:spcPts val="0"/>
              </a:spcBef>
            </a:pPr>
            <a:r>
              <a:rPr lang="en-US"/>
              <a:t>This mode is the one that has been advertised most by Google. </a:t>
            </a:r>
          </a:p>
          <a:p>
            <a:pPr indent="-228600" lvl="2" marL="1371600" rtl="0">
              <a:spcBef>
                <a:spcPts val="0"/>
              </a:spcBef>
            </a:pPr>
            <a:r>
              <a:rPr lang="en-US"/>
              <a:t>WIll allow to exchange NDEF messages (share contacts, apps, etc)</a:t>
            </a:r>
          </a:p>
          <a:p>
            <a:pPr indent="-228600" lvl="1" marL="914400" rtl="0">
              <a:spcBef>
                <a:spcPts val="0"/>
              </a:spcBef>
            </a:pPr>
            <a:r>
              <a:rPr lang="en-US"/>
              <a:t>Card emulation</a:t>
            </a:r>
          </a:p>
          <a:p>
            <a:pPr indent="-228600" lvl="2" marL="1371600" rtl="0">
              <a:spcBef>
                <a:spcPts val="0"/>
              </a:spcBef>
              <a:buSzPct val="72727"/>
            </a:pPr>
            <a:r>
              <a:rPr lang="en-US"/>
              <a:t>secure element wired to the NFC Controller (eg Nexus 4, Nexus 7)</a:t>
            </a:r>
          </a:p>
          <a:p>
            <a:pPr indent="-228600" lvl="2" marL="1371600" rtl="0">
              <a:spcBef>
                <a:spcPts val="0"/>
              </a:spcBef>
              <a:buSzPct val="72727"/>
            </a:pPr>
            <a:r>
              <a:rPr lang="en-US"/>
              <a:t>would self destroy after several failed auth. attemps (cfr atm card)</a:t>
            </a:r>
          </a:p>
          <a:p>
            <a:pPr indent="-228600" lvl="2" marL="1371600" rtl="0">
              <a:spcBef>
                <a:spcPts val="0"/>
              </a:spcBef>
              <a:buSzPct val="72727"/>
            </a:pPr>
            <a:r>
              <a:rPr lang="en-US"/>
              <a:t>separate secure ‘system’, like a smartcard</a:t>
            </a:r>
          </a:p>
          <a:p>
            <a:pPr indent="-228600" lvl="2" marL="1371600" rtl="0">
              <a:spcBef>
                <a:spcPts val="0"/>
              </a:spcBef>
              <a:buSzPct val="72727"/>
            </a:pPr>
            <a:r>
              <a:rPr lang="en-US"/>
              <a:t>can run javacard applets (JCOP 2.2)</a:t>
            </a:r>
          </a:p>
          <a:p>
            <a:pPr indent="-228600" lvl="2" marL="1371600" rtl="0">
              <a:spcBef>
                <a:spcPts val="0"/>
              </a:spcBef>
              <a:buSzPct val="72727"/>
            </a:pPr>
            <a:r>
              <a:rPr lang="en-US"/>
              <a:t>required special access keys to install applications through GP</a:t>
            </a:r>
          </a:p>
          <a:p>
            <a:pPr indent="-228600" lvl="2" marL="1371600" rtl="0">
              <a:spcBef>
                <a:spcPts val="0"/>
              </a:spcBef>
              <a:buSzPct val="72727"/>
            </a:pPr>
            <a:r>
              <a:rPr lang="en-US"/>
              <a:t>first version of google wallet</a:t>
            </a:r>
          </a:p>
          <a:p>
            <a:pPr indent="-228600" lvl="1" marL="914400" rtl="0">
              <a:spcBef>
                <a:spcPts val="0"/>
              </a:spcBef>
            </a:pPr>
            <a:r>
              <a:rPr lang="en-US"/>
              <a:t>Host card emulation</a:t>
            </a:r>
          </a:p>
          <a:p>
            <a:pPr indent="-228600" lvl="2" marL="1371600" rtl="0">
              <a:spcBef>
                <a:spcPts val="0"/>
              </a:spcBef>
            </a:pPr>
            <a:r>
              <a:rPr lang="en-US"/>
              <a:t>phone acts as a tag or badge</a:t>
            </a:r>
          </a:p>
          <a:p>
            <a:pPr indent="-228600" lvl="2" marL="1371600" rtl="0">
              <a:spcBef>
                <a:spcPts val="0"/>
              </a:spcBef>
            </a:pPr>
            <a:r>
              <a:rPr lang="en-US"/>
              <a:t>security is thrown out of the window</a:t>
            </a:r>
          </a:p>
          <a:p>
            <a:pPr indent="-228600" lvl="2" marL="1371600" rtl="0">
              <a:spcBef>
                <a:spcPts val="0"/>
              </a:spcBef>
            </a:pPr>
            <a:r>
              <a:rPr lang="en-US"/>
              <a:t>can pass data exchange directly to android app</a:t>
            </a:r>
          </a:p>
          <a:p>
            <a:pPr indent="-228600" lvl="2" marL="1371600" rtl="0">
              <a:spcBef>
                <a:spcPts val="0"/>
              </a:spcBef>
            </a:pPr>
            <a:r>
              <a:rPr lang="en-US"/>
              <a:t>two types of host card emulation</a:t>
            </a: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Status of NFC on Android: modes of interaction</a:t>
            </a:r>
          </a:p>
        </p:txBody>
      </p:sp>
      <p:sp>
        <p:nvSpPr>
          <p:cNvPr id="221" name="Shape 221"/>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Different reader modes in Android</a:t>
            </a:r>
          </a:p>
          <a:p>
            <a:pPr indent="-228600" lvl="1" marL="914400" rtl="0">
              <a:spcBef>
                <a:spcPts val="0"/>
              </a:spcBef>
            </a:pPr>
            <a:r>
              <a:rPr lang="en-US"/>
              <a:t>Active mode</a:t>
            </a:r>
          </a:p>
          <a:p>
            <a:pPr indent="-228600" lvl="2" marL="1371600" rtl="0">
              <a:spcBef>
                <a:spcPts val="0"/>
              </a:spcBef>
            </a:pPr>
            <a:r>
              <a:rPr lang="en-US"/>
              <a:t>Phone is used as a reader and initiates the connection. standard mode for reading tags.</a:t>
            </a:r>
          </a:p>
          <a:p>
            <a:pPr indent="-228600" lvl="1" marL="914400" rtl="0">
              <a:spcBef>
                <a:spcPts val="0"/>
              </a:spcBef>
            </a:pPr>
            <a:r>
              <a:rPr lang="en-US"/>
              <a:t>Peer-to-Peer (P2P). </a:t>
            </a:r>
          </a:p>
          <a:p>
            <a:pPr indent="-228600" lvl="2" marL="1371600" rtl="0">
              <a:spcBef>
                <a:spcPts val="0"/>
              </a:spcBef>
            </a:pPr>
            <a:r>
              <a:rPr lang="en-US"/>
              <a:t>This mode is the one that has been advertised most by Google. </a:t>
            </a:r>
          </a:p>
          <a:p>
            <a:pPr indent="-228600" lvl="2" marL="1371600" rtl="0">
              <a:spcBef>
                <a:spcPts val="0"/>
              </a:spcBef>
            </a:pPr>
            <a:r>
              <a:rPr lang="en-US"/>
              <a:t>WIll allow to exchange NDEF messages (share contacts, apps, etc)</a:t>
            </a:r>
          </a:p>
          <a:p>
            <a:pPr indent="-228600" lvl="1" marL="914400" rtl="0">
              <a:spcBef>
                <a:spcPts val="0"/>
              </a:spcBef>
            </a:pPr>
            <a:r>
              <a:rPr lang="en-US"/>
              <a:t>Card emulation</a:t>
            </a:r>
          </a:p>
          <a:p>
            <a:pPr indent="-228600" lvl="2" marL="1371600" rtl="0">
              <a:spcBef>
                <a:spcPts val="0"/>
              </a:spcBef>
              <a:buSzPct val="72727"/>
            </a:pPr>
            <a:r>
              <a:rPr lang="en-US"/>
              <a:t>secure element wired to the NFC Controller (eg Nexus 4, Nexus 7)</a:t>
            </a:r>
          </a:p>
          <a:p>
            <a:pPr indent="-228600" lvl="2" marL="1371600" rtl="0">
              <a:spcBef>
                <a:spcPts val="0"/>
              </a:spcBef>
              <a:buSzPct val="72727"/>
            </a:pPr>
            <a:r>
              <a:rPr lang="en-US"/>
              <a:t>would self destroy after several failed auth. attemps (cfr atm card)</a:t>
            </a:r>
          </a:p>
          <a:p>
            <a:pPr indent="-228600" lvl="2" marL="1371600" rtl="0">
              <a:spcBef>
                <a:spcPts val="0"/>
              </a:spcBef>
              <a:buSzPct val="72727"/>
            </a:pPr>
            <a:r>
              <a:rPr lang="en-US"/>
              <a:t>separate secure ‘system’, like a smartcard</a:t>
            </a:r>
          </a:p>
          <a:p>
            <a:pPr indent="-228600" lvl="2" marL="1371600" rtl="0">
              <a:spcBef>
                <a:spcPts val="0"/>
              </a:spcBef>
              <a:buSzPct val="72727"/>
            </a:pPr>
            <a:r>
              <a:rPr lang="en-US"/>
              <a:t>can run javacard applets (JCOP 2.2)</a:t>
            </a:r>
          </a:p>
          <a:p>
            <a:pPr indent="-228600" lvl="2" marL="1371600" rtl="0">
              <a:spcBef>
                <a:spcPts val="0"/>
              </a:spcBef>
              <a:buSzPct val="72727"/>
            </a:pPr>
            <a:r>
              <a:rPr lang="en-US"/>
              <a:t>required special access keys to install applications through GP</a:t>
            </a:r>
          </a:p>
          <a:p>
            <a:pPr indent="-228600" lvl="2" marL="1371600" rtl="0">
              <a:spcBef>
                <a:spcPts val="0"/>
              </a:spcBef>
              <a:buSzPct val="72727"/>
            </a:pPr>
            <a:r>
              <a:rPr lang="en-US"/>
              <a:t>first version of google wallet</a:t>
            </a:r>
          </a:p>
          <a:p>
            <a:pPr indent="-228600" lvl="1" marL="914400" rtl="0">
              <a:spcBef>
                <a:spcPts val="0"/>
              </a:spcBef>
            </a:pPr>
            <a:r>
              <a:rPr lang="en-US"/>
              <a:t>Host card emulation</a:t>
            </a:r>
          </a:p>
          <a:p>
            <a:pPr indent="-228600" lvl="2" marL="1371600" rtl="0">
              <a:spcBef>
                <a:spcPts val="0"/>
              </a:spcBef>
            </a:pPr>
            <a:r>
              <a:rPr lang="en-US"/>
              <a:t>phone acts as a tag or badge</a:t>
            </a:r>
          </a:p>
          <a:p>
            <a:pPr indent="-228600" lvl="2" marL="1371600" rtl="0">
              <a:spcBef>
                <a:spcPts val="0"/>
              </a:spcBef>
            </a:pPr>
            <a:r>
              <a:rPr lang="en-US"/>
              <a:t>security is thrown out of the window</a:t>
            </a:r>
          </a:p>
          <a:p>
            <a:pPr indent="-228600" lvl="2" marL="1371600" rtl="0">
              <a:spcBef>
                <a:spcPts val="0"/>
              </a:spcBef>
            </a:pPr>
            <a:r>
              <a:rPr lang="en-US"/>
              <a:t>can pass data exchange directly to android app</a:t>
            </a:r>
          </a:p>
          <a:p>
            <a:pPr indent="-228600" lvl="2" marL="1371600" rtl="0">
              <a:spcBef>
                <a:spcPts val="0"/>
              </a:spcBef>
            </a:pPr>
            <a:r>
              <a:rPr lang="en-US"/>
              <a:t>two types of host card emulation</a:t>
            </a: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Status of NFC on Android: card emulation</a:t>
            </a:r>
          </a:p>
        </p:txBody>
      </p:sp>
      <p:sp>
        <p:nvSpPr>
          <p:cNvPr id="228" name="Shape 228"/>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0" lvl="0" marL="0" marR="0" rtl="0" algn="l">
              <a:lnSpc>
                <a:spcPct val="90000"/>
              </a:lnSpc>
              <a:spcBef>
                <a:spcPts val="0"/>
              </a:spcBef>
              <a:spcAft>
                <a:spcPts val="600"/>
              </a:spcAft>
              <a:buNone/>
            </a:pPr>
            <a:r>
              <a:t/>
            </a:r>
            <a:endParaRPr/>
          </a:p>
          <a:p>
            <a:pPr indent="0" lvl="0" marL="0" rtl="0">
              <a:spcBef>
                <a:spcPts val="0"/>
              </a:spcBef>
              <a:buNone/>
            </a:pPr>
            <a:r>
              <a:t/>
            </a:r>
            <a:endParaRPr/>
          </a:p>
          <a:p>
            <a:pPr indent="0" lvl="0" marL="0" marR="0" rtl="0" algn="l">
              <a:lnSpc>
                <a:spcPct val="90000"/>
              </a:lnSpc>
              <a:spcBef>
                <a:spcPts val="0"/>
              </a:spcBef>
              <a:spcAft>
                <a:spcPts val="600"/>
              </a:spcAft>
              <a:buNone/>
            </a:pPr>
            <a:r>
              <a:t/>
            </a:r>
            <a:endParaRPr/>
          </a:p>
          <a:p>
            <a:pPr indent="0" lvl="0" marL="0" rtl="0">
              <a:spcBef>
                <a:spcPts val="0"/>
              </a:spcBef>
              <a:buNone/>
            </a:pPr>
            <a:r>
              <a:t/>
            </a:r>
            <a:endParaRPr/>
          </a:p>
        </p:txBody>
      </p:sp>
      <p:pic>
        <p:nvPicPr>
          <p:cNvPr id="229" name="Shape 229"/>
          <p:cNvPicPr preferRelativeResize="0"/>
          <p:nvPr/>
        </p:nvPicPr>
        <p:blipFill>
          <a:blip r:embed="rId3">
            <a:alphaModFix/>
          </a:blip>
          <a:stretch>
            <a:fillRect/>
          </a:stretch>
        </p:blipFill>
        <p:spPr>
          <a:xfrm>
            <a:off x="1961925" y="1716350"/>
            <a:ext cx="6305550" cy="42005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0" y="0"/>
            <a:ext cx="9906000" cy="1001999"/>
          </a:xfrm>
          <a:prstGeom prst="rect">
            <a:avLst/>
          </a:prstGeom>
        </p:spPr>
        <p:txBody>
          <a:bodyPr anchorCtr="0" anchor="ctr" bIns="91425" lIns="91425" rIns="91425" tIns="91425">
            <a:noAutofit/>
          </a:bodyPr>
          <a:lstStyle/>
          <a:p>
            <a:pPr>
              <a:spcBef>
                <a:spcPts val="0"/>
              </a:spcBef>
              <a:buNone/>
            </a:pPr>
            <a:r>
              <a:rPr lang="en-US"/>
              <a:t>Status of nfc on Android: Host card emulation</a:t>
            </a:r>
          </a:p>
        </p:txBody>
      </p:sp>
      <p:sp>
        <p:nvSpPr>
          <p:cNvPr id="236" name="Shape 236"/>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Standard Android host card emulation (4.4)</a:t>
            </a:r>
          </a:p>
          <a:p>
            <a:pPr indent="-228600" lvl="1" marL="914400" rtl="0">
              <a:spcBef>
                <a:spcPts val="0"/>
              </a:spcBef>
            </a:pPr>
            <a:r>
              <a:rPr lang="en-US"/>
              <a:t>Hard to integrate with existing systems</a:t>
            </a:r>
          </a:p>
          <a:p>
            <a:pPr indent="-228600" lvl="2" marL="1371600" rtl="0">
              <a:spcBef>
                <a:spcPts val="0"/>
              </a:spcBef>
            </a:pPr>
            <a:r>
              <a:rPr lang="en-US"/>
              <a:t>AID routing, ..</a:t>
            </a:r>
          </a:p>
          <a:p>
            <a:pPr indent="-228600" lvl="2" marL="1371600" rtl="0">
              <a:spcBef>
                <a:spcPts val="0"/>
              </a:spcBef>
            </a:pPr>
            <a:r>
              <a:rPr lang="en-US"/>
              <a:t>Desfire PCDs working with ISO protocol (full APDUs required)</a:t>
            </a:r>
          </a:p>
          <a:p>
            <a:pPr indent="-228600" lvl="1" marL="914400" rtl="0">
              <a:spcBef>
                <a:spcPts val="0"/>
              </a:spcBef>
            </a:pPr>
            <a:r>
              <a:rPr lang="en-US"/>
              <a:t>Not supported on AOSP for some chipsets</a:t>
            </a:r>
          </a:p>
          <a:p>
            <a:pPr indent="-228600" lvl="1" marL="914400" rtl="0">
              <a:spcBef>
                <a:spcPts val="0"/>
              </a:spcBef>
            </a:pPr>
            <a:r>
              <a:rPr lang="en-US"/>
              <a:t>Broadcom based controllers are supported in AOSP (Nexus 4, Nexus 7, Galaxy S3)</a:t>
            </a:r>
          </a:p>
          <a:p>
            <a:pPr indent="-228600" lvl="1" marL="914400" rtl="0">
              <a:spcBef>
                <a:spcPts val="0"/>
              </a:spcBef>
            </a:pPr>
            <a:r>
              <a:rPr lang="en-US"/>
              <a:t>NXP 544 based controllers are not supported in AOSP (Htc One)</a:t>
            </a:r>
          </a:p>
          <a:p>
            <a:pPr indent="-228600" lvl="0" marL="457200" rtl="0">
              <a:spcBef>
                <a:spcPts val="0"/>
              </a:spcBef>
            </a:pPr>
            <a:r>
              <a:rPr lang="en-US"/>
              <a:t>Patch in Cyanogenmod 9 by Doug Yeager</a:t>
            </a:r>
          </a:p>
          <a:p>
            <a:pPr indent="-228600" lvl="1" marL="914400" rtl="0">
              <a:spcBef>
                <a:spcPts val="0"/>
              </a:spcBef>
            </a:pPr>
            <a:r>
              <a:rPr lang="en-US"/>
              <a:t>Allows to send/receive raw bytes to an nfc reader</a:t>
            </a:r>
          </a:p>
          <a:p>
            <a:pPr indent="-228600" lvl="1" marL="914400" rtl="0">
              <a:spcBef>
                <a:spcPts val="0"/>
              </a:spcBef>
            </a:pPr>
            <a:r>
              <a:rPr lang="en-US"/>
              <a:t>Only works for PN544 chipset (present in HTC One)</a:t>
            </a:r>
          </a:p>
          <a:p>
            <a:pPr indent="-228600" lvl="1" marL="914400" rtl="0">
              <a:spcBef>
                <a:spcPts val="0"/>
              </a:spcBef>
            </a:pPr>
            <a:r>
              <a:rPr lang="en-US"/>
              <a:t>Theoretically supports all DesFire communication modes (native, wrapped, ISO)</a:t>
            </a:r>
          </a:p>
          <a:p>
            <a:pPr indent="-228600" lvl="1" marL="914400" rtl="0">
              <a:spcBef>
                <a:spcPts val="0"/>
              </a:spcBef>
            </a:pPr>
            <a:r>
              <a:rPr lang="en-US"/>
              <a:t>Modify byte values that identify the card to the reader (ATQA, SAK)</a:t>
            </a:r>
          </a:p>
          <a:p>
            <a:pPr indent="-228600" lvl="1" marL="914400" rtl="0">
              <a:spcBef>
                <a:spcPts val="0"/>
              </a:spcBef>
            </a:pPr>
            <a:r>
              <a:rPr lang="en-US"/>
              <a:t>Anti collision request handled by native code</a:t>
            </a:r>
          </a:p>
          <a:p>
            <a:pPr indent="-228600" lvl="1" marL="914400" rtl="0">
              <a:spcBef>
                <a:spcPts val="0"/>
              </a:spcBef>
            </a:pPr>
            <a:r>
              <a:rPr lang="en-US"/>
              <a:t>Patch contains source code for three different modules in android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POC Presentation</a:t>
            </a:r>
          </a:p>
        </p:txBody>
      </p:sp>
      <p:sp>
        <p:nvSpPr>
          <p:cNvPr id="243" name="Shape 243"/>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0" lvl="0" marL="0" marR="0" rtl="0" algn="l">
              <a:lnSpc>
                <a:spcPct val="90000"/>
              </a:lnSpc>
              <a:spcBef>
                <a:spcPts val="0"/>
              </a:spcBef>
              <a:spcAft>
                <a:spcPts val="600"/>
              </a:spcAft>
              <a:buNone/>
            </a:pPr>
            <a:r>
              <a:t/>
            </a:r>
            <a:endParaRPr/>
          </a:p>
          <a:p>
            <a:pPr indent="0" lvl="0" marL="0" rtl="0">
              <a:spcBef>
                <a:spcPts val="0"/>
              </a:spcBef>
              <a:buNone/>
            </a:pPr>
            <a:r>
              <a:t/>
            </a:r>
            <a:endParaRPr/>
          </a:p>
        </p:txBody>
      </p:sp>
      <p:pic>
        <p:nvPicPr>
          <p:cNvPr id="244" name="Shape 244"/>
          <p:cNvPicPr preferRelativeResize="0"/>
          <p:nvPr/>
        </p:nvPicPr>
        <p:blipFill>
          <a:blip r:embed="rId3">
            <a:alphaModFix/>
          </a:blip>
          <a:stretch>
            <a:fillRect/>
          </a:stretch>
        </p:blipFill>
        <p:spPr>
          <a:xfrm>
            <a:off x="2491540" y="1494775"/>
            <a:ext cx="4922910" cy="46437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Status of NFC on Android: host card emulation</a:t>
            </a:r>
          </a:p>
        </p:txBody>
      </p:sp>
      <p:sp>
        <p:nvSpPr>
          <p:cNvPr id="251" name="Shape 251"/>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Reapplied this patch on top of the latest Cyanogenmod 12.1 (and working!)</a:t>
            </a:r>
          </a:p>
          <a:p>
            <a:pPr indent="-228600" lvl="0" marL="457200" marR="0" rtl="0" algn="l">
              <a:lnSpc>
                <a:spcPct val="90000"/>
              </a:lnSpc>
              <a:spcBef>
                <a:spcPts val="0"/>
              </a:spcBef>
              <a:spcAft>
                <a:spcPts val="600"/>
              </a:spcAft>
              <a:buClr>
                <a:schemeClr val="accent5"/>
              </a:buClr>
              <a:buSzPct val="63636"/>
              <a:buFont typeface="Arial"/>
            </a:pPr>
            <a:r>
              <a:rPr lang="en-US"/>
              <a:t>Lack of documentation for the nfc controllers </a:t>
            </a:r>
          </a:p>
          <a:p>
            <a:pPr indent="-228600" lvl="1" marL="914400" marR="0" rtl="0" algn="l">
              <a:lnSpc>
                <a:spcPct val="90000"/>
              </a:lnSpc>
              <a:spcBef>
                <a:spcPts val="0"/>
              </a:spcBef>
              <a:spcAft>
                <a:spcPts val="600"/>
              </a:spcAft>
            </a:pPr>
            <a:r>
              <a:rPr lang="en-US"/>
              <a:t>No complete firmware manual to be found for PN544 (only under NDA)</a:t>
            </a:r>
          </a:p>
          <a:p>
            <a:pPr indent="-228600" lvl="1" marL="914400" marR="0" rtl="0" algn="l">
              <a:lnSpc>
                <a:spcPct val="90000"/>
              </a:lnSpc>
              <a:spcBef>
                <a:spcPts val="0"/>
              </a:spcBef>
              <a:spcAft>
                <a:spcPts val="600"/>
              </a:spcAft>
            </a:pPr>
            <a:r>
              <a:rPr lang="en-US"/>
              <a:t>Found quite some NXP copyrighted code in the Cyanogenmod patch</a:t>
            </a:r>
          </a:p>
          <a:p>
            <a:pPr indent="-228600" lvl="1" marL="914400" marR="0" rtl="0" algn="l">
              <a:lnSpc>
                <a:spcPct val="90000"/>
              </a:lnSpc>
              <a:spcBef>
                <a:spcPts val="0"/>
              </a:spcBef>
              <a:spcAft>
                <a:spcPts val="600"/>
              </a:spcAft>
            </a:pPr>
            <a:r>
              <a:rPr lang="en-US"/>
              <a:t>Special features can be enabled by loading a config file into the controller’s EEPROM (</a:t>
            </a:r>
            <a:r>
              <a:rPr lang="en-US" sz="1600"/>
              <a:t>nfc_hw.c file)</a:t>
            </a:r>
          </a:p>
          <a:p>
            <a:pPr indent="-228600" lvl="2" marL="1371600" marR="0" rtl="0" algn="l">
              <a:lnSpc>
                <a:spcPct val="90000"/>
              </a:lnSpc>
              <a:spcBef>
                <a:spcPts val="0"/>
              </a:spcBef>
              <a:spcAft>
                <a:spcPts val="600"/>
              </a:spcAft>
            </a:pPr>
            <a:r>
              <a:rPr lang="en-US"/>
              <a:t>Most of the register addresses are unknown</a:t>
            </a:r>
          </a:p>
          <a:p>
            <a:pPr indent="-228600" lvl="2" marL="1371600" marR="0" rtl="0" algn="l">
              <a:lnSpc>
                <a:spcPct val="90000"/>
              </a:lnSpc>
              <a:spcBef>
                <a:spcPts val="0"/>
              </a:spcBef>
              <a:spcAft>
                <a:spcPts val="600"/>
              </a:spcAft>
            </a:pPr>
            <a:r>
              <a:rPr lang="en-US"/>
              <a:t>Disabling parity checks on the frame bytes would be nice (mfoc attack)</a:t>
            </a:r>
          </a:p>
          <a:p>
            <a:pPr indent="-228600" lvl="2" marL="1371600" marR="0" rtl="0" algn="l">
              <a:lnSpc>
                <a:spcPct val="90000"/>
              </a:lnSpc>
              <a:spcBef>
                <a:spcPts val="0"/>
              </a:spcBef>
              <a:spcAft>
                <a:spcPts val="600"/>
              </a:spcAft>
            </a:pPr>
            <a:r>
              <a:rPr lang="en-US"/>
              <a:t>Disassembling pn544_fw.so firmware could be an option</a:t>
            </a:r>
          </a:p>
          <a:p>
            <a:pPr indent="-228600" lvl="0" marL="457200" marR="0" rtl="0" algn="l">
              <a:lnSpc>
                <a:spcPct val="90000"/>
              </a:lnSpc>
              <a:spcBef>
                <a:spcPts val="0"/>
              </a:spcBef>
              <a:spcAft>
                <a:spcPts val="600"/>
              </a:spcAft>
            </a:pPr>
            <a:r>
              <a:rPr lang="en-US"/>
              <a:t>Currently most of the open source tools exists for NXP’s pn532</a:t>
            </a:r>
          </a:p>
          <a:p>
            <a:pPr indent="-228600" lvl="1" marL="914400" marR="0" rtl="0" algn="l">
              <a:lnSpc>
                <a:spcPct val="90000"/>
              </a:lnSpc>
              <a:spcBef>
                <a:spcPts val="0"/>
              </a:spcBef>
              <a:spcAft>
                <a:spcPts val="600"/>
              </a:spcAft>
            </a:pPr>
            <a:r>
              <a:rPr lang="en-US"/>
              <a:t>The only nfc controller thas has a publicly available manual (instruction set) available</a:t>
            </a:r>
          </a:p>
          <a:p>
            <a:pPr indent="-228600" lvl="1" marL="914400" marR="0" rtl="0" algn="l">
              <a:lnSpc>
                <a:spcPct val="90000"/>
              </a:lnSpc>
              <a:spcBef>
                <a:spcPts val="0"/>
              </a:spcBef>
              <a:spcAft>
                <a:spcPts val="600"/>
              </a:spcAft>
            </a:pPr>
            <a:r>
              <a:rPr lang="en-US"/>
              <a:t>Good support in libnfc, libfreefare and other tools</a:t>
            </a:r>
          </a:p>
          <a:p>
            <a:pPr indent="-228600" lvl="1" marL="914400" marR="0" rtl="0" algn="l">
              <a:lnSpc>
                <a:spcPct val="90000"/>
              </a:lnSpc>
              <a:spcBef>
                <a:spcPts val="0"/>
              </a:spcBef>
              <a:spcAft>
                <a:spcPts val="600"/>
              </a:spcAft>
            </a:pPr>
            <a:r>
              <a:rPr lang="en-US"/>
              <a:t>Handy to test new functionality in the app</a:t>
            </a:r>
          </a:p>
          <a:p>
            <a:pPr indent="0" lvl="0" marL="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a:p>
            <a:pPr indent="0" lvl="0" marL="0" rtl="0">
              <a:spcBef>
                <a:spcPts val="0"/>
              </a:spcBef>
              <a:buNone/>
            </a:pPr>
            <a:r>
              <a:t/>
            </a:r>
            <a:endParaRPr/>
          </a:p>
        </p:txBody>
      </p:sp>
      <p:sp>
        <p:nvSpPr>
          <p:cNvPr id="252" name="Shape 25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POC Presentation: Building a custom NFC App</a:t>
            </a:r>
          </a:p>
        </p:txBody>
      </p:sp>
      <p:sp>
        <p:nvSpPr>
          <p:cNvPr id="259" name="Shape 259"/>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Build an app to communicate with the readers at Capgemini</a:t>
            </a:r>
          </a:p>
          <a:p>
            <a:pPr indent="-228600" lvl="1" marL="914400" rtl="0">
              <a:spcBef>
                <a:spcPts val="0"/>
              </a:spcBef>
            </a:pPr>
            <a:r>
              <a:rPr lang="en-US"/>
              <a:t>Need to access a custom, hidden API in the patched Android framework jar</a:t>
            </a:r>
          </a:p>
          <a:p>
            <a:pPr indent="-228600" lvl="1" marL="914400" rtl="0">
              <a:spcBef>
                <a:spcPts val="0"/>
              </a:spcBef>
            </a:pPr>
            <a:r>
              <a:rPr lang="en-US"/>
              <a:t>Can’t compile against these types, unless we rebuild the android sdk ourselves</a:t>
            </a:r>
          </a:p>
          <a:p>
            <a:pPr indent="-228600" lvl="1" marL="914400" rtl="0">
              <a:spcBef>
                <a:spcPts val="0"/>
              </a:spcBef>
            </a:pPr>
            <a:r>
              <a:rPr lang="en-US"/>
              <a:t>Solved by using reflection to get the right tag type at runtime</a:t>
            </a:r>
          </a:p>
          <a:p>
            <a:pPr indent="-228600" lvl="1" marL="914400" rtl="0">
              <a:spcBef>
                <a:spcPts val="0"/>
              </a:spcBef>
            </a:pPr>
            <a:r>
              <a:rPr lang="en-US"/>
              <a:t>Communication was initially only possible in a foreground thread</a:t>
            </a:r>
          </a:p>
          <a:p>
            <a:pPr indent="-228600" lvl="1" marL="914400" rtl="0">
              <a:spcBef>
                <a:spcPts val="0"/>
              </a:spcBef>
            </a:pPr>
            <a:r>
              <a:rPr lang="en-US"/>
              <a:t>Based on previous work of a dutch student’s thesis (Kevin Valk)</a:t>
            </a:r>
          </a:p>
          <a:p>
            <a:pPr indent="-228600" lvl="0" marL="457200" rtl="0">
              <a:spcBef>
                <a:spcPts val="0"/>
              </a:spcBef>
            </a:pPr>
            <a:r>
              <a:rPr lang="en-US"/>
              <a:t>Need to emulate the complete Desfire Protocol in software (in the app)</a:t>
            </a:r>
          </a:p>
          <a:p>
            <a:pPr indent="-228600" lvl="1" marL="914400" rtl="0">
              <a:spcBef>
                <a:spcPts val="0"/>
              </a:spcBef>
            </a:pPr>
            <a:r>
              <a:rPr lang="en-US"/>
              <a:t>Opensource legacy protocol implementation for JavaCard (done at KULeuven)</a:t>
            </a:r>
          </a:p>
          <a:p>
            <a:pPr indent="-228600" lvl="2" marL="1371600" rtl="0">
              <a:spcBef>
                <a:spcPts val="0"/>
              </a:spcBef>
            </a:pPr>
            <a:r>
              <a:rPr lang="en-US"/>
              <a:t>Could be installed on a secure element in older devices, if cardmanager keys are known</a:t>
            </a:r>
          </a:p>
          <a:p>
            <a:pPr indent="-228600" lvl="2" marL="1371600" rtl="0">
              <a:spcBef>
                <a:spcPts val="0"/>
              </a:spcBef>
            </a:pPr>
            <a:r>
              <a:rPr lang="en-US"/>
              <a:t>For newer devices: transplant code to integrate with the previous framework</a:t>
            </a:r>
          </a:p>
          <a:p>
            <a:pPr indent="-228600" lvl="1" marL="914400" rtl="0">
              <a:spcBef>
                <a:spcPts val="0"/>
              </a:spcBef>
            </a:pPr>
            <a:r>
              <a:rPr lang="en-US"/>
              <a:t>Adapt to support AES authentication for applications on the DesFire card</a:t>
            </a:r>
          </a:p>
          <a:p>
            <a:pPr indent="-228600" lvl="0" marL="457200" rtl="0">
              <a:spcBef>
                <a:spcPts val="0"/>
              </a:spcBef>
            </a:pPr>
            <a:r>
              <a:rPr lang="en-US"/>
              <a:t>Creating applications on the card requires quite some functionality</a:t>
            </a:r>
          </a:p>
          <a:p>
            <a:pPr indent="-228600" lvl="1" marL="914400" rtl="0">
              <a:spcBef>
                <a:spcPts val="0"/>
              </a:spcBef>
            </a:pPr>
            <a:r>
              <a:rPr lang="en-US"/>
              <a:t>Keys for existing application might be imported directly</a:t>
            </a:r>
          </a:p>
          <a:p>
            <a:pPr indent="-228600" lvl="1" marL="914400" rtl="0">
              <a:spcBef>
                <a:spcPts val="0"/>
              </a:spcBef>
            </a:pPr>
            <a:r>
              <a:rPr lang="en-US"/>
              <a:t>nice to have a working whole more quickly</a:t>
            </a:r>
          </a:p>
          <a:p>
            <a:pPr indent="-228600" lvl="1" marL="914400" rtl="0">
              <a:spcBef>
                <a:spcPts val="0"/>
              </a:spcBef>
            </a:pPr>
            <a:r>
              <a:rPr lang="en-US"/>
              <a:t>No official documentation on how DesFire protocol works (NDA)</a:t>
            </a:r>
          </a:p>
          <a:p>
            <a:pPr indent="-228600" lvl="2" marL="1371600" rtl="0">
              <a:spcBef>
                <a:spcPts val="0"/>
              </a:spcBef>
            </a:pPr>
            <a:r>
              <a:rPr lang="en-US"/>
              <a:t>mostly used the code in libfreefare as a reference</a:t>
            </a:r>
          </a:p>
          <a:p>
            <a:pPr indent="0" lvl="0" marL="0" rtl="0">
              <a:spcBef>
                <a:spcPts val="0"/>
              </a:spcBef>
              <a:buNone/>
            </a:pPr>
            <a:r>
              <a:t/>
            </a:r>
            <a:endParaRPr/>
          </a:p>
          <a:p>
            <a:pPr indent="0" lvl="0" marL="45720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0" y="0"/>
            <a:ext cx="9905998" cy="1002134"/>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Android internals - The Android NFC stack</a:t>
            </a:r>
          </a:p>
        </p:txBody>
      </p:sp>
      <p:sp>
        <p:nvSpPr>
          <p:cNvPr id="129" name="Shape 129"/>
          <p:cNvSpPr txBox="1"/>
          <p:nvPr>
            <p:ph idx="1" type="body"/>
          </p:nvPr>
        </p:nvSpPr>
        <p:spPr>
          <a:xfrm>
            <a:off x="323487" y="1501976"/>
            <a:ext cx="6807651" cy="2950250"/>
          </a:xfrm>
          <a:prstGeom prst="rect">
            <a:avLst/>
          </a:prstGeom>
          <a:noFill/>
          <a:ln>
            <a:noFill/>
          </a:ln>
        </p:spPr>
        <p:txBody>
          <a:bodyPr anchorCtr="0" anchor="t" bIns="72000" lIns="108000" rIns="72000" tIns="72000">
            <a:noAutofit/>
          </a:bodyPr>
          <a:lstStyle/>
          <a:p>
            <a:pPr indent="-166189" lvl="0" marL="166189" marR="0" rtl="0" algn="l">
              <a:lnSpc>
                <a:spcPct val="90000"/>
              </a:lnSpc>
              <a:spcBef>
                <a:spcPts val="0"/>
              </a:spcBef>
              <a:spcAft>
                <a:spcPts val="600"/>
              </a:spcAft>
              <a:buClr>
                <a:schemeClr val="accent5"/>
              </a:buClr>
              <a:buSzPct val="100000"/>
              <a:buFont typeface="Wingdings"/>
              <a:buChar char="§"/>
            </a:pPr>
            <a:r>
              <a:rPr lang="en-US" sz="3200"/>
              <a:t>Device modding + ROM Cooking</a:t>
            </a:r>
          </a:p>
          <a:p>
            <a:pPr indent="-166189" lvl="0" marL="166189" marR="0" rtl="0" algn="l">
              <a:lnSpc>
                <a:spcPct val="90000"/>
              </a:lnSpc>
              <a:spcBef>
                <a:spcPts val="0"/>
              </a:spcBef>
              <a:spcAft>
                <a:spcPts val="600"/>
              </a:spcAft>
              <a:buClr>
                <a:schemeClr val="accent5"/>
              </a:buClr>
              <a:buSzPct val="100000"/>
              <a:buFont typeface="Wingdings"/>
              <a:buChar char="§"/>
            </a:pPr>
            <a:r>
              <a:rPr lang="en-US" sz="3200"/>
              <a:t>Introduction to NFC technologies (Mifare)</a:t>
            </a:r>
          </a:p>
          <a:p>
            <a:pPr indent="-166188" lvl="0" marL="166188" marR="0" rtl="0" algn="l">
              <a:lnSpc>
                <a:spcPct val="90000"/>
              </a:lnSpc>
              <a:spcBef>
                <a:spcPts val="0"/>
              </a:spcBef>
              <a:spcAft>
                <a:spcPts val="600"/>
              </a:spcAft>
              <a:buClr>
                <a:schemeClr val="accent5"/>
              </a:buClr>
              <a:buSzPct val="100000"/>
              <a:buFont typeface="Wingdings"/>
              <a:buChar char="§"/>
            </a:pPr>
            <a:r>
              <a:rPr b="0" baseline="0" i="0" lang="en-US" sz="3200" u="none" cap="none" strike="noStrike">
                <a:solidFill>
                  <a:srgbClr val="4D4541"/>
                </a:solidFill>
                <a:latin typeface="Arial"/>
                <a:ea typeface="Arial"/>
                <a:cs typeface="Arial"/>
                <a:sym typeface="Arial"/>
              </a:rPr>
              <a:t>Status </a:t>
            </a:r>
            <a:r>
              <a:rPr lang="en-US" sz="3200"/>
              <a:t>of NFC on Android</a:t>
            </a:r>
          </a:p>
          <a:p>
            <a:pPr indent="-166188" lvl="0" marL="166188" marR="0" rtl="0" algn="l">
              <a:lnSpc>
                <a:spcPct val="90000"/>
              </a:lnSpc>
              <a:spcBef>
                <a:spcPts val="0"/>
              </a:spcBef>
              <a:spcAft>
                <a:spcPts val="600"/>
              </a:spcAft>
              <a:buClr>
                <a:schemeClr val="accent5"/>
              </a:buClr>
              <a:buSzPct val="100000"/>
              <a:buFont typeface="Wingdings"/>
              <a:buChar char="§"/>
            </a:pPr>
            <a:r>
              <a:rPr lang="en-US" sz="3200"/>
              <a:t>POC presentation</a:t>
            </a:r>
          </a:p>
          <a:p>
            <a:pPr indent="-166188" lvl="0" marL="166188" marR="0" rtl="0" algn="l">
              <a:lnSpc>
                <a:spcPct val="90000"/>
              </a:lnSpc>
              <a:spcBef>
                <a:spcPts val="0"/>
              </a:spcBef>
              <a:spcAft>
                <a:spcPts val="600"/>
              </a:spcAft>
              <a:buClr>
                <a:schemeClr val="accent5"/>
              </a:buClr>
              <a:buSzPct val="100000"/>
              <a:buFont typeface="Wingdings"/>
              <a:buChar char="§"/>
            </a:pPr>
            <a:r>
              <a:rPr lang="en-US" sz="3200"/>
              <a:t>Possibilities for the future</a:t>
            </a:r>
          </a:p>
          <a:p>
            <a:pPr indent="0" lvl="0" marL="0" marR="0" rtl="0" algn="l">
              <a:lnSpc>
                <a:spcPct val="90000"/>
              </a:lnSpc>
              <a:spcBef>
                <a:spcPts val="0"/>
              </a:spcBef>
              <a:spcAft>
                <a:spcPts val="600"/>
              </a:spcAft>
              <a:buNone/>
            </a:pPr>
            <a:r>
              <a:t/>
            </a:r>
            <a:endParaRPr sz="32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POC Presentation: Building a custom NFC App</a:t>
            </a:r>
          </a:p>
        </p:txBody>
      </p:sp>
      <p:sp>
        <p:nvSpPr>
          <p:cNvPr id="266" name="Shape 266"/>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rtl="0">
              <a:spcBef>
                <a:spcPts val="0"/>
              </a:spcBef>
            </a:pPr>
            <a:r>
              <a:rPr lang="en-US"/>
              <a:t>Implement basic get version in the app command as proof of concept</a:t>
            </a:r>
          </a:p>
          <a:p>
            <a:pPr indent="-228600" lvl="0" marL="457200" rtl="0">
              <a:spcBef>
                <a:spcPts val="0"/>
              </a:spcBef>
            </a:pPr>
            <a:r>
              <a:rPr lang="en-US"/>
              <a:t>Tag detection in libfreefare (demo)</a:t>
            </a:r>
          </a:p>
          <a:p>
            <a:pPr indent="-228600" lvl="1" marL="914400" rtl="0">
              <a:spcBef>
                <a:spcPts val="0"/>
              </a:spcBef>
            </a:pPr>
            <a:r>
              <a:rPr lang="en-US"/>
              <a:t>tag detection was done through SAK/ATQA + ATS values.</a:t>
            </a:r>
          </a:p>
          <a:p>
            <a:pPr indent="-228600" lvl="2" marL="1371600" rtl="0">
              <a:spcBef>
                <a:spcPts val="0"/>
              </a:spcBef>
            </a:pPr>
            <a:r>
              <a:rPr lang="en-US"/>
              <a:t>these values were adapt in lbnfc-xp to represent those of a DesFire card</a:t>
            </a:r>
          </a:p>
          <a:p>
            <a:pPr indent="-228600" lvl="1" marL="914400" rtl="0">
              <a:spcBef>
                <a:spcPts val="0"/>
              </a:spcBef>
            </a:pPr>
            <a:r>
              <a:rPr lang="en-US"/>
              <a:t>proposed a patch to libfreefare to improve this (pr still pending)</a:t>
            </a:r>
          </a:p>
          <a:p>
            <a:pPr indent="-228600" lvl="0" marL="457200" rtl="0">
              <a:spcBef>
                <a:spcPts val="0"/>
              </a:spcBef>
            </a:pPr>
            <a:r>
              <a:rPr lang="en-US"/>
              <a:t>Currently WIP is authentication against a DesFire application for newer versions</a:t>
            </a:r>
          </a:p>
          <a:p>
            <a:pPr indent="-228600" lvl="1" marL="914400" rtl="0">
              <a:spcBef>
                <a:spcPts val="0"/>
              </a:spcBef>
            </a:pPr>
            <a:r>
              <a:rPr lang="en-US"/>
              <a:t>Implementation for session key generation is done</a:t>
            </a:r>
          </a:p>
          <a:p>
            <a:pPr indent="-228600" lvl="1" marL="914400" rtl="0">
              <a:spcBef>
                <a:spcPts val="0"/>
              </a:spcBef>
            </a:pPr>
            <a:r>
              <a:rPr lang="en-US"/>
              <a:t>Currently app is built to work with wrapped protocol</a:t>
            </a:r>
          </a:p>
          <a:p>
            <a:pPr indent="-228600" lvl="1" marL="914400" rtl="0">
              <a:spcBef>
                <a:spcPts val="0"/>
              </a:spcBef>
            </a:pPr>
            <a:r>
              <a:rPr lang="en-US"/>
              <a:t>WIP to enable key / application creation on the app</a:t>
            </a:r>
          </a:p>
          <a:p>
            <a:pPr indent="-228600" lvl="0" marL="457200" rtl="0">
              <a:spcBef>
                <a:spcPts val="0"/>
              </a:spcBef>
            </a:pPr>
            <a:r>
              <a:rPr lang="en-US"/>
              <a:t>Communication log below</a:t>
            </a:r>
          </a:p>
          <a:p>
            <a:pPr indent="-228600" lvl="1" marL="914400" rtl="0">
              <a:spcBef>
                <a:spcPts val="0"/>
              </a:spcBef>
            </a:pPr>
            <a:r>
              <a:rPr lang="en-US"/>
              <a:t>Reader tries to select application 0x40 0x83 0XF4 (see previous screenshots)</a:t>
            </a:r>
          </a:p>
          <a:p>
            <a:pPr indent="0" marL="0" rtl="0">
              <a:lnSpc>
                <a:spcPct val="115000"/>
              </a:lnSpc>
              <a:spcBef>
                <a:spcPts val="0"/>
              </a:spcBef>
              <a:spcAft>
                <a:spcPts val="0"/>
              </a:spcAft>
              <a:buNone/>
            </a:pPr>
            <a:r>
              <a:rPr i="1" lang="en-US" sz="1400">
                <a:solidFill>
                  <a:srgbClr val="4D4541"/>
                </a:solidFill>
              </a:rPr>
              <a:t>I/AppletThread(28626): -&gt; 5A 40 83 F4</a:t>
            </a:r>
          </a:p>
          <a:p>
            <a:pPr indent="0" marL="0" rtl="0">
              <a:lnSpc>
                <a:spcPct val="115000"/>
              </a:lnSpc>
              <a:spcBef>
                <a:spcPts val="0"/>
              </a:spcBef>
              <a:spcAft>
                <a:spcPts val="0"/>
              </a:spcAft>
              <a:buNone/>
            </a:pPr>
            <a:r>
              <a:rPr i="1" lang="en-US" sz="1400">
                <a:solidFill>
                  <a:srgbClr val="4D4541"/>
                </a:solidFill>
              </a:rPr>
              <a:t>I/AppletThread(28626): &lt;- 6D 00   </a:t>
            </a:r>
          </a:p>
          <a:p>
            <a:pPr indent="3429000" marL="0" rtl="0">
              <a:lnSpc>
                <a:spcPct val="115000"/>
              </a:lnSpc>
              <a:spcBef>
                <a:spcPts val="0"/>
              </a:spcBef>
              <a:spcAft>
                <a:spcPts val="0"/>
              </a:spcAft>
              <a:buNone/>
            </a:pPr>
            <a:r>
              <a:t/>
            </a:r>
            <a:endParaRPr i="1" sz="1400">
              <a:solidFill>
                <a:srgbClr val="4D4541"/>
              </a:solidFill>
            </a:endParaRPr>
          </a:p>
          <a:p>
            <a:pPr indent="0" lvl="0" marL="0" rt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Possibilities for the future</a:t>
            </a:r>
          </a:p>
        </p:txBody>
      </p:sp>
      <p:sp>
        <p:nvSpPr>
          <p:cNvPr id="273" name="Shape 273"/>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marR="0" rtl="0" algn="l">
              <a:lnSpc>
                <a:spcPct val="90000"/>
              </a:lnSpc>
              <a:spcBef>
                <a:spcPts val="0"/>
              </a:spcBef>
              <a:spcAft>
                <a:spcPts val="600"/>
              </a:spcAft>
              <a:buClr>
                <a:schemeClr val="accent5"/>
              </a:buClr>
              <a:buSzPct val="63636"/>
              <a:buFont typeface="Arial"/>
            </a:pPr>
            <a:r>
              <a:rPr lang="en-US"/>
              <a:t>App could store all access conditions in the cloud </a:t>
            </a:r>
          </a:p>
          <a:p>
            <a:pPr indent="-228600" lvl="1" marL="914400" marR="0" rtl="0" algn="l">
              <a:lnSpc>
                <a:spcPct val="90000"/>
              </a:lnSpc>
              <a:spcBef>
                <a:spcPts val="0"/>
              </a:spcBef>
              <a:spcAft>
                <a:spcPts val="600"/>
              </a:spcAft>
            </a:pPr>
            <a:r>
              <a:rPr lang="en-US"/>
              <a:t>enable central management of the building’s physical security in a secured backend</a:t>
            </a:r>
          </a:p>
          <a:p>
            <a:pPr indent="-228600" lvl="1" marL="914400" marR="0" rtl="0" algn="l">
              <a:lnSpc>
                <a:spcPct val="90000"/>
              </a:lnSpc>
              <a:spcBef>
                <a:spcPts val="0"/>
              </a:spcBef>
              <a:spcAft>
                <a:spcPts val="600"/>
              </a:spcAft>
            </a:pPr>
            <a:r>
              <a:rPr lang="en-US"/>
              <a:t>advantage in case someone loses his card (access can be blocked from a central system)</a:t>
            </a:r>
          </a:p>
          <a:p>
            <a:pPr indent="-228600" lvl="1" marL="914400" marR="0" rtl="0" algn="l">
              <a:lnSpc>
                <a:spcPct val="90000"/>
              </a:lnSpc>
              <a:spcBef>
                <a:spcPts val="0"/>
              </a:spcBef>
              <a:spcAft>
                <a:spcPts val="600"/>
              </a:spcAft>
            </a:pPr>
            <a:r>
              <a:rPr lang="en-US"/>
              <a:t>could be good to sell as an add on to existing physical access systems</a:t>
            </a:r>
          </a:p>
          <a:p>
            <a:pPr indent="-228600" lvl="1" marL="914400" marR="0" rtl="0" algn="l">
              <a:lnSpc>
                <a:spcPct val="90000"/>
              </a:lnSpc>
              <a:spcBef>
                <a:spcPts val="0"/>
              </a:spcBef>
              <a:spcAft>
                <a:spcPts val="600"/>
              </a:spcAft>
            </a:pPr>
            <a:r>
              <a:rPr lang="en-US"/>
              <a:t>card keys could be stored in the cloud if response time is fast enough</a:t>
            </a:r>
          </a:p>
          <a:p>
            <a:pPr indent="-228600" lvl="1" marL="914400" marR="0" rtl="0" algn="l">
              <a:lnSpc>
                <a:spcPct val="90000"/>
              </a:lnSpc>
              <a:spcBef>
                <a:spcPts val="0"/>
              </a:spcBef>
              <a:spcAft>
                <a:spcPts val="600"/>
              </a:spcAft>
            </a:pPr>
            <a:r>
              <a:rPr lang="en-US"/>
              <a:t>find a way to install the app on regular devices (without root?)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0" y="0"/>
            <a:ext cx="9906000" cy="1001999"/>
          </a:xfrm>
          <a:prstGeom prst="rect">
            <a:avLst/>
          </a:prstGeom>
        </p:spPr>
        <p:txBody>
          <a:bodyPr anchorCtr="0" anchor="ctr" bIns="91425" lIns="91425" rIns="91425" tIns="91425">
            <a:noAutofit/>
          </a:bodyPr>
          <a:lstStyle/>
          <a:p>
            <a:pPr lvl="0" rtl="0">
              <a:spcBef>
                <a:spcPts val="0"/>
              </a:spcBef>
              <a:buNone/>
            </a:pPr>
            <a:r>
              <a:rPr lang="en-US"/>
              <a:t>References</a:t>
            </a:r>
          </a:p>
        </p:txBody>
      </p:sp>
      <p:sp>
        <p:nvSpPr>
          <p:cNvPr id="280" name="Shape 280"/>
          <p:cNvSpPr txBox="1"/>
          <p:nvPr>
            <p:ph idx="1" type="body"/>
          </p:nvPr>
        </p:nvSpPr>
        <p:spPr>
          <a:xfrm>
            <a:off x="323391" y="1494765"/>
            <a:ext cx="9582600" cy="4643699"/>
          </a:xfrm>
          <a:prstGeom prst="rect">
            <a:avLst/>
          </a:prstGeom>
        </p:spPr>
        <p:txBody>
          <a:bodyPr anchorCtr="0" anchor="t" bIns="91425" lIns="91425" rIns="91425" tIns="91425">
            <a:noAutofit/>
          </a:bodyPr>
          <a:lstStyle/>
          <a:p>
            <a:pPr indent="-228600" lvl="0" marL="457200" marR="0" rtl="0" algn="l">
              <a:lnSpc>
                <a:spcPct val="90000"/>
              </a:lnSpc>
              <a:spcBef>
                <a:spcPts val="0"/>
              </a:spcBef>
              <a:spcAft>
                <a:spcPts val="600"/>
              </a:spcAft>
              <a:buClr>
                <a:schemeClr val="accent5"/>
              </a:buClr>
              <a:buSzPct val="100000"/>
              <a:buFont typeface="Arial"/>
            </a:pPr>
            <a:r>
              <a:rPr i="1" lang="en-US" sz="1400">
                <a:solidFill>
                  <a:srgbClr val="4D4541"/>
                </a:solidFill>
              </a:rPr>
              <a:t>Android Hacker’s handbook (Joshua J. Drake, Wiley, 2014)</a:t>
            </a:r>
          </a:p>
          <a:p>
            <a:pPr indent="-228600" lvl="0" marL="457200" marR="0" rtl="0" algn="l">
              <a:lnSpc>
                <a:spcPct val="90000"/>
              </a:lnSpc>
              <a:spcBef>
                <a:spcPts val="0"/>
              </a:spcBef>
              <a:spcAft>
                <a:spcPts val="600"/>
              </a:spcAft>
              <a:buClr>
                <a:schemeClr val="accent5"/>
              </a:buClr>
              <a:buSzPct val="100000"/>
              <a:buFont typeface="Arial"/>
            </a:pPr>
            <a:r>
              <a:rPr i="1" lang="en-US" sz="1400">
                <a:solidFill>
                  <a:srgbClr val="4D4541"/>
                </a:solidFill>
              </a:rPr>
              <a:t>Setting fixed UID for pn544 - </a:t>
            </a:r>
            <a:r>
              <a:rPr i="1" lang="en-US" sz="1400" u="sng">
                <a:solidFill>
                  <a:schemeClr val="hlink"/>
                </a:solidFill>
                <a:hlinkClick r:id="rId3"/>
              </a:rPr>
              <a:t>http://forum.xda-developers.com/nexus-s/development/rd-fixed-uid-host-card-emulation-t1782200/post28991392#post28991392</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MIfare communication example - </a:t>
            </a:r>
            <a:r>
              <a:rPr i="1" lang="en-US" sz="1400" u="sng">
                <a:solidFill>
                  <a:schemeClr val="hlink"/>
                </a:solidFill>
                <a:hlinkClick r:id="rId4"/>
              </a:rPr>
              <a:t>https://ridrix.wordpress.com/2009/09/19/mifare-desfire-communication-example/</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Android HCE framework - </a:t>
            </a:r>
            <a:r>
              <a:rPr i="1" lang="en-US" sz="1400" u="sng">
                <a:solidFill>
                  <a:schemeClr val="hlink"/>
                </a:solidFill>
                <a:hlinkClick r:id="rId5"/>
              </a:rPr>
              <a:t>https://github.com/kevinvalk/android-hce-framework</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desfire-javacard-emulation - </a:t>
            </a:r>
            <a:r>
              <a:rPr i="1" lang="en-US" sz="1400" u="sng">
                <a:solidFill>
                  <a:schemeClr val="hlink"/>
                </a:solidFill>
                <a:hlinkClick r:id="rId6"/>
              </a:rPr>
              <a:t>https://securewww.esat.kuleuven.be/cosic/publications/article-2206.pdf</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Android explorations - </a:t>
            </a:r>
            <a:r>
              <a:rPr i="1" lang="en-US" sz="1400" u="sng">
                <a:solidFill>
                  <a:schemeClr val="hlink"/>
                </a:solidFill>
                <a:hlinkClick r:id="rId7"/>
              </a:rPr>
              <a:t>http://nelenkov.blogspot.be/</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Android host card emulation with ACR-122U - </a:t>
            </a:r>
            <a:r>
              <a:rPr i="1" lang="en-US" sz="1400" u="sng">
                <a:solidFill>
                  <a:schemeClr val="hlink"/>
                </a:solidFill>
                <a:hlinkClick r:id="rId8"/>
              </a:rPr>
              <a:t>http://blog.opendatalab.de/hack/2013/11/07/android-host-card-emulation-with-acr122/</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Host card emulation on AOSP pn544 - </a:t>
            </a:r>
            <a:r>
              <a:rPr i="1" lang="en-US" sz="1400" u="sng">
                <a:solidFill>
                  <a:schemeClr val="hlink"/>
                </a:solidFill>
                <a:hlinkClick r:id="rId9"/>
              </a:rPr>
              <a:t>http://forum.xda-developers.com/showthread.php?t=2573842</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Cyanogenmod PN544 HCE patches - </a:t>
            </a:r>
            <a:r>
              <a:rPr i="1" lang="en-US" sz="1400" u="sng">
                <a:solidFill>
                  <a:schemeClr val="hlink"/>
                </a:solidFill>
                <a:hlinkClick r:id="rId10"/>
              </a:rPr>
              <a:t>https://github.com/jekkos/</a:t>
            </a:r>
          </a:p>
          <a:p>
            <a:pPr indent="-228600" lvl="0" marL="457200" marR="0" rtl="0" algn="l">
              <a:lnSpc>
                <a:spcPct val="90000"/>
              </a:lnSpc>
              <a:spcBef>
                <a:spcPts val="0"/>
              </a:spcBef>
              <a:spcAft>
                <a:spcPts val="600"/>
              </a:spcAft>
              <a:buClr>
                <a:srgbClr val="4D4541"/>
              </a:buClr>
              <a:buSzPct val="100000"/>
            </a:pPr>
            <a:r>
              <a:rPr i="1" lang="en-US" sz="1400">
                <a:solidFill>
                  <a:srgbClr val="4D4541"/>
                </a:solidFill>
              </a:rPr>
              <a:t>Libfreefare Cyanogenmod tag detection patches - </a:t>
            </a:r>
            <a:r>
              <a:rPr i="1" lang="en-US" sz="1400" u="sng">
                <a:solidFill>
                  <a:schemeClr val="hlink"/>
                </a:solidFill>
                <a:hlinkClick r:id="rId11"/>
              </a:rPr>
              <a:t>https://github.com/jekkos/</a:t>
            </a:r>
            <a:r>
              <a:rPr i="1" lang="en-US" sz="1400">
                <a:solidFill>
                  <a:srgbClr val="4D4541"/>
                </a:solidFill>
              </a:rPr>
              <a:t>libfreefare</a:t>
            </a:r>
          </a:p>
          <a:p>
            <a:pPr indent="-228600" lvl="0" marL="457200" marR="0" rtl="0" algn="l">
              <a:lnSpc>
                <a:spcPct val="90000"/>
              </a:lnSpc>
              <a:spcBef>
                <a:spcPts val="0"/>
              </a:spcBef>
              <a:spcAft>
                <a:spcPts val="600"/>
              </a:spcAft>
              <a:buSzPct val="100000"/>
            </a:pPr>
            <a:r>
              <a:rPr i="1" lang="en-US" sz="1400"/>
              <a:t>nfc-tools iso14443-A - http://nfc-tools.org/index.php?title=ISO14443A</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0" y="0"/>
            <a:ext cx="9905998" cy="1002134"/>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Device modding - Rooting your device</a:t>
            </a:r>
          </a:p>
        </p:txBody>
      </p:sp>
      <p:sp>
        <p:nvSpPr>
          <p:cNvPr id="135" name="Shape 135"/>
          <p:cNvSpPr txBox="1"/>
          <p:nvPr>
            <p:ph idx="1" type="body"/>
          </p:nvPr>
        </p:nvSpPr>
        <p:spPr>
          <a:xfrm>
            <a:off x="323391" y="1494765"/>
            <a:ext cx="9582607" cy="4643751"/>
          </a:xfrm>
          <a:prstGeom prst="rect">
            <a:avLst/>
          </a:prstGeom>
          <a:noFill/>
          <a:ln>
            <a:noFill/>
          </a:ln>
        </p:spPr>
        <p:txBody>
          <a:bodyPr anchorCtr="0" anchor="t" bIns="72000" lIns="108000" rIns="72000" tIns="72000">
            <a:noAutofit/>
          </a:bodyPr>
          <a:lstStyle/>
          <a:p>
            <a:pPr indent="-228600" lvl="0" marL="457200" rtl="0">
              <a:spcBef>
                <a:spcPts val="0"/>
              </a:spcBef>
            </a:pPr>
            <a:r>
              <a:rPr lang="en-US"/>
              <a:t>Required to install custom ROMs </a:t>
            </a:r>
          </a:p>
          <a:p>
            <a:pPr indent="-228600" lvl="0" marL="457200" rtl="0">
              <a:spcBef>
                <a:spcPts val="0"/>
              </a:spcBef>
            </a:pPr>
            <a:r>
              <a:rPr lang="en-US"/>
              <a:t>Gain superuser privileges</a:t>
            </a:r>
          </a:p>
          <a:p>
            <a:pPr indent="-228600" lvl="1" marL="914400" rtl="0">
              <a:spcBef>
                <a:spcPts val="0"/>
              </a:spcBef>
            </a:pPr>
            <a:r>
              <a:rPr lang="en-US"/>
              <a:t>su binary on /system with correct set-uid permissions (run as root)</a:t>
            </a:r>
          </a:p>
          <a:p>
            <a:pPr indent="-228600" lvl="0" marL="457200" rtl="0">
              <a:spcBef>
                <a:spcPts val="0"/>
              </a:spcBef>
            </a:pPr>
            <a:r>
              <a:rPr lang="en-US"/>
              <a:t>Run special apps (that require root)</a:t>
            </a:r>
          </a:p>
          <a:p>
            <a:pPr indent="-228600" lvl="1" marL="914400" rtl="0">
              <a:spcBef>
                <a:spcPts val="0"/>
              </a:spcBef>
            </a:pPr>
            <a:r>
              <a:rPr lang="en-US"/>
              <a:t>Wifi tethering apps</a:t>
            </a:r>
          </a:p>
          <a:p>
            <a:pPr indent="-228600" lvl="1" marL="914400" rtl="0">
              <a:spcBef>
                <a:spcPts val="0"/>
              </a:spcBef>
            </a:pPr>
            <a:r>
              <a:rPr lang="en-US"/>
              <a:t>Overclocking (set governors, io schedulers)</a:t>
            </a:r>
          </a:p>
          <a:p>
            <a:pPr indent="-228600" lvl="1" marL="914400" rtl="0">
              <a:spcBef>
                <a:spcPts val="0"/>
              </a:spcBef>
            </a:pPr>
            <a:r>
              <a:rPr lang="en-US"/>
              <a:t>Ad blocking (/etc/hosts file on /system)</a:t>
            </a:r>
          </a:p>
          <a:p>
            <a:pPr indent="-228600" lvl="0" marL="457200" rtl="0">
              <a:spcBef>
                <a:spcPts val="0"/>
              </a:spcBef>
            </a:pPr>
            <a:r>
              <a:rPr lang="en-US"/>
              <a:t>Full control over device</a:t>
            </a:r>
          </a:p>
          <a:p>
            <a:pPr indent="-228600" lvl="1" marL="914400" rtl="0">
              <a:spcBef>
                <a:spcPts val="0"/>
              </a:spcBef>
            </a:pPr>
            <a:r>
              <a:rPr lang="en-US"/>
              <a:t>Tweak system</a:t>
            </a:r>
          </a:p>
          <a:p>
            <a:pPr indent="-228600" lvl="1" marL="914400" rtl="0">
              <a:spcBef>
                <a:spcPts val="0"/>
              </a:spcBef>
            </a:pPr>
            <a:r>
              <a:rPr lang="en-US"/>
              <a:t>Remove bloatware - KingRoot (temp root)</a:t>
            </a:r>
          </a:p>
          <a:p>
            <a:pPr indent="-228600" lvl="1" marL="914400" rtl="0">
              <a:spcBef>
                <a:spcPts val="0"/>
              </a:spcBef>
            </a:pPr>
            <a:r>
              <a:rPr lang="en-US"/>
              <a:t>Get latest android updates</a:t>
            </a:r>
          </a:p>
          <a:p>
            <a:pPr indent="-228600" lvl="0" marL="457200" rtl="0">
              <a:spcBef>
                <a:spcPts val="0"/>
              </a:spcBef>
            </a:pPr>
            <a:r>
              <a:rPr lang="en-US"/>
              <a:t>Leaves device unsecured!</a:t>
            </a:r>
          </a:p>
          <a:p>
            <a:pPr indent="-228600" lvl="1" marL="914400" rtl="0">
              <a:spcBef>
                <a:spcPts val="0"/>
              </a:spcBef>
            </a:pPr>
            <a:r>
              <a:rPr lang="en-US"/>
              <a:t>Possibly expose user data to apps</a:t>
            </a:r>
          </a:p>
          <a:p>
            <a:pPr indent="-228600" lvl="1" marL="914400" rtl="0">
              <a:spcBef>
                <a:spcPts val="0"/>
              </a:spcBef>
            </a:pPr>
            <a:r>
              <a:rPr lang="en-US"/>
              <a:t>Use encryption to secure data</a:t>
            </a:r>
          </a:p>
          <a:p>
            <a:pPr indent="-228600" lvl="1" marL="914400" rtl="0">
              <a:spcBef>
                <a:spcPts val="0"/>
              </a:spcBef>
            </a:pPr>
            <a:r>
              <a:rPr lang="en-US"/>
              <a:t>Use SuperSu to manage apps requesting root</a:t>
            </a:r>
          </a:p>
          <a:p>
            <a:pPr indent="-228600" lvl="1" marL="914400" rtl="0">
              <a:spcBef>
                <a:spcPts val="0"/>
              </a:spcBef>
            </a:pPr>
            <a:r>
              <a:rPr lang="en-US"/>
              <a:t>Be aware of possible consequences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Device modding + ROM Cooking - Partition layout</a:t>
            </a:r>
          </a:p>
        </p:txBody>
      </p:sp>
      <p:sp>
        <p:nvSpPr>
          <p:cNvPr id="142" name="Shape 142"/>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228600" lvl="0" marL="457200" rtl="0">
              <a:spcBef>
                <a:spcPts val="0"/>
              </a:spcBef>
            </a:pPr>
            <a:r>
              <a:rPr lang="en-US"/>
              <a:t>Partition layout of the NAND flash</a:t>
            </a:r>
          </a:p>
          <a:p>
            <a:pPr indent="-228600" lvl="1" marL="914400" rtl="0">
              <a:spcBef>
                <a:spcPts val="0"/>
              </a:spcBef>
            </a:pPr>
            <a:r>
              <a:rPr lang="en-US"/>
              <a:t>boot loader </a:t>
            </a:r>
          </a:p>
          <a:p>
            <a:pPr indent="-228600" lvl="1" marL="914400" marR="0" rtl="0" algn="l">
              <a:lnSpc>
                <a:spcPct val="90000"/>
              </a:lnSpc>
              <a:spcBef>
                <a:spcPts val="0"/>
              </a:spcBef>
              <a:spcAft>
                <a:spcPts val="600"/>
              </a:spcAft>
            </a:pPr>
            <a:r>
              <a:rPr lang="en-US"/>
              <a:t>recovery (/recovery)</a:t>
            </a:r>
          </a:p>
          <a:p>
            <a:pPr indent="-228600" lvl="1" marL="914400" marR="0" rtl="0" algn="l">
              <a:lnSpc>
                <a:spcPct val="90000"/>
              </a:lnSpc>
              <a:spcBef>
                <a:spcPts val="0"/>
              </a:spcBef>
              <a:spcAft>
                <a:spcPts val="600"/>
              </a:spcAft>
            </a:pPr>
            <a:r>
              <a:rPr lang="en-US"/>
              <a:t>radio - baseband image - serial device in /dev </a:t>
            </a:r>
          </a:p>
          <a:p>
            <a:pPr indent="-228600" lvl="1" marL="914400" marR="0" rtl="0" algn="l">
              <a:lnSpc>
                <a:spcPct val="90000"/>
              </a:lnSpc>
              <a:spcBef>
                <a:spcPts val="0"/>
              </a:spcBef>
              <a:spcAft>
                <a:spcPts val="600"/>
              </a:spcAft>
            </a:pPr>
            <a:r>
              <a:rPr lang="en-US"/>
              <a:t>system (/system)</a:t>
            </a:r>
          </a:p>
          <a:p>
            <a:pPr indent="-228600" lvl="1" marL="914400" marR="0" rtl="0" algn="l">
              <a:lnSpc>
                <a:spcPct val="90000"/>
              </a:lnSpc>
              <a:spcBef>
                <a:spcPts val="0"/>
              </a:spcBef>
              <a:spcAft>
                <a:spcPts val="600"/>
              </a:spcAft>
            </a:pPr>
            <a:r>
              <a:rPr lang="en-US"/>
              <a:t>userdata (/data)</a:t>
            </a:r>
          </a:p>
          <a:p>
            <a:pPr indent="-228600" lvl="1" marL="914400" marR="0" rtl="0" algn="l">
              <a:lnSpc>
                <a:spcPct val="90000"/>
              </a:lnSpc>
              <a:spcBef>
                <a:spcPts val="0"/>
              </a:spcBef>
              <a:spcAft>
                <a:spcPts val="600"/>
              </a:spcAft>
            </a:pPr>
            <a:r>
              <a:rPr lang="en-US"/>
              <a:t>boot (/boot) -&gt; initrd + zImage</a:t>
            </a:r>
          </a:p>
          <a:p>
            <a:pPr indent="-228600" lvl="0" marL="457200" marR="0" rtl="0" algn="l">
              <a:lnSpc>
                <a:spcPct val="90000"/>
              </a:lnSpc>
              <a:spcBef>
                <a:spcPts val="0"/>
              </a:spcBef>
              <a:spcAft>
                <a:spcPts val="600"/>
              </a:spcAft>
            </a:pPr>
            <a:r>
              <a:rPr lang="en-US"/>
              <a:t>Write access to boot and system partitions required</a:t>
            </a:r>
          </a:p>
          <a:p>
            <a:pPr indent="-228600" lvl="0" marL="457200" marR="0" rtl="0" algn="l">
              <a:lnSpc>
                <a:spcPct val="90000"/>
              </a:lnSpc>
              <a:spcBef>
                <a:spcPts val="0"/>
              </a:spcBef>
              <a:spcAft>
                <a:spcPts val="600"/>
              </a:spcAft>
            </a:pPr>
            <a:r>
              <a:rPr lang="en-US"/>
              <a:t>Bootloader unlock</a:t>
            </a:r>
          </a:p>
          <a:p>
            <a:pPr indent="-228600" lvl="1" marL="914400" marR="0" rtl="0" algn="l">
              <a:lnSpc>
                <a:spcPct val="90000"/>
              </a:lnSpc>
              <a:spcBef>
                <a:spcPts val="0"/>
              </a:spcBef>
              <a:spcAft>
                <a:spcPts val="600"/>
              </a:spcAft>
            </a:pPr>
            <a:r>
              <a:rPr lang="en-US"/>
              <a:t>Cannot flash or boot unsigned images</a:t>
            </a:r>
          </a:p>
          <a:p>
            <a:pPr indent="-228600" lvl="2" marL="1371600" marR="0" rtl="0" algn="l">
              <a:lnSpc>
                <a:spcPct val="90000"/>
              </a:lnSpc>
              <a:spcBef>
                <a:spcPts val="0"/>
              </a:spcBef>
              <a:spcAft>
                <a:spcPts val="600"/>
              </a:spcAft>
            </a:pPr>
            <a:r>
              <a:rPr lang="en-US"/>
              <a:t>Developer portal (voids warranty) </a:t>
            </a:r>
            <a:r>
              <a:rPr b="1" lang="en-US" sz="1100"/>
              <a:t>'fastboot oem unlock`</a:t>
            </a:r>
          </a:p>
          <a:p>
            <a:pPr indent="-228600" lvl="2" marL="1371600" marR="0" rtl="0" algn="l">
              <a:lnSpc>
                <a:spcPct val="90000"/>
              </a:lnSpc>
              <a:spcBef>
                <a:spcPts val="0"/>
              </a:spcBef>
              <a:spcAft>
                <a:spcPts val="600"/>
              </a:spcAft>
            </a:pPr>
            <a:r>
              <a:rPr lang="en-US"/>
              <a:t>Byte patching of the bootloader `</a:t>
            </a:r>
            <a:r>
              <a:rPr b="1" lang="en-US" sz="1100">
                <a:solidFill>
                  <a:srgbClr val="000000"/>
                </a:solidFill>
              </a:rPr>
              <a:t>echo -ne "HTCU" | dd of=/dev/block/mmcblk0p2 bs=1 seek=33796</a:t>
            </a:r>
            <a:r>
              <a:rPr lang="en-US" sz="1100">
                <a:solidFill>
                  <a:srgbClr val="000000"/>
                </a:solidFill>
              </a:rPr>
              <a:t>`</a:t>
            </a:r>
          </a:p>
          <a:p>
            <a:pPr indent="-228600" lvl="0" marL="457200" marR="0" rtl="0" algn="l">
              <a:lnSpc>
                <a:spcPct val="90000"/>
              </a:lnSpc>
              <a:spcBef>
                <a:spcPts val="0"/>
              </a:spcBef>
              <a:spcAft>
                <a:spcPts val="600"/>
              </a:spcAft>
            </a:pPr>
            <a:r>
              <a:rPr lang="en-US"/>
              <a:t>Install or boot custom recovery (TWRP)</a:t>
            </a:r>
          </a:p>
          <a:p>
            <a:pPr indent="-228600" lvl="1" marL="914400" marR="0" rtl="0" algn="l">
              <a:lnSpc>
                <a:spcPct val="90000"/>
              </a:lnSpc>
              <a:spcBef>
                <a:spcPts val="0"/>
              </a:spcBef>
              <a:spcAft>
                <a:spcPts val="600"/>
              </a:spcAft>
            </a:pPr>
            <a:r>
              <a:rPr lang="en-US"/>
              <a:t>Install su on /system</a:t>
            </a:r>
          </a:p>
          <a:p>
            <a:pPr indent="-228600" lvl="2" marL="1371600" marR="0" rtl="0" algn="l">
              <a:lnSpc>
                <a:spcPct val="90000"/>
              </a:lnSpc>
              <a:spcBef>
                <a:spcPts val="0"/>
              </a:spcBef>
              <a:spcAft>
                <a:spcPts val="600"/>
              </a:spcAft>
            </a:pPr>
            <a:r>
              <a:rPr lang="en-US"/>
              <a:t>Modify existing stock image and add su binary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Device modding + ROM Cooking - Custom recovery</a:t>
            </a:r>
          </a:p>
        </p:txBody>
      </p:sp>
      <p:sp>
        <p:nvSpPr>
          <p:cNvPr id="149" name="Shape 149"/>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0" lvl="0" marL="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pic>
        <p:nvPicPr>
          <p:cNvPr id="150" name="Shape 150"/>
          <p:cNvPicPr preferRelativeResize="0"/>
          <p:nvPr/>
        </p:nvPicPr>
        <p:blipFill>
          <a:blip r:embed="rId3">
            <a:alphaModFix/>
          </a:blip>
          <a:stretch>
            <a:fillRect/>
          </a:stretch>
        </p:blipFill>
        <p:spPr>
          <a:xfrm>
            <a:off x="1666875" y="1544900"/>
            <a:ext cx="6572250" cy="45434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Device modding + ROM Cooking - Bootloader constraints (2)</a:t>
            </a:r>
          </a:p>
        </p:txBody>
      </p:sp>
      <p:sp>
        <p:nvSpPr>
          <p:cNvPr id="157" name="Shape 157"/>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228600" lvl="0" marL="457200" marR="0" rtl="0" algn="l">
              <a:lnSpc>
                <a:spcPct val="90000"/>
              </a:lnSpc>
              <a:spcBef>
                <a:spcPts val="0"/>
              </a:spcBef>
              <a:spcAft>
                <a:spcPts val="600"/>
              </a:spcAft>
              <a:buClr>
                <a:schemeClr val="accent5"/>
              </a:buClr>
              <a:buSzPct val="63636"/>
              <a:buFont typeface="Arial"/>
            </a:pPr>
            <a:r>
              <a:rPr lang="en-US"/>
              <a:t>What if manufacturer doesn’t allow unlock?</a:t>
            </a:r>
          </a:p>
          <a:p>
            <a:pPr indent="-228600" lvl="1" marL="914400" rtl="0">
              <a:spcBef>
                <a:spcPts val="0"/>
              </a:spcBef>
              <a:buClr>
                <a:schemeClr val="accent3"/>
              </a:buClr>
            </a:pPr>
            <a:r>
              <a:rPr lang="en-US" sz="1800"/>
              <a:t>eg. NAND flash locks: HTC S-On and S-Off</a:t>
            </a:r>
          </a:p>
          <a:p>
            <a:pPr indent="-228600" lvl="2" marL="1371600" rtl="0">
              <a:spcBef>
                <a:spcPts val="0"/>
              </a:spcBef>
              <a:buClr>
                <a:schemeClr val="accent2"/>
              </a:buClr>
            </a:pPr>
            <a:r>
              <a:rPr lang="en-US" sz="1600"/>
              <a:t>Flash lock that disables writing to partitions (signal applied to the flash chip)</a:t>
            </a:r>
          </a:p>
          <a:p>
            <a:pPr indent="-228600" lvl="2" marL="1371600" rtl="0">
              <a:spcBef>
                <a:spcPts val="0"/>
              </a:spcBef>
              <a:buClr>
                <a:schemeClr val="accent2"/>
              </a:buClr>
            </a:pPr>
            <a:r>
              <a:rPr lang="en-US" sz="1600"/>
              <a:t>Toggle security flag in the radio NVRAM (read by a kernel module)</a:t>
            </a:r>
          </a:p>
          <a:p>
            <a:pPr indent="-228600" lvl="3" marL="1828800" rtl="0">
              <a:spcBef>
                <a:spcPts val="0"/>
              </a:spcBef>
              <a:buClr>
                <a:schemeClr val="lt2"/>
              </a:buClr>
            </a:pPr>
            <a:r>
              <a:rPr lang="en-US" sz="1400"/>
              <a:t>Flash a patched bootloader (HBOOT) by combining several exploits</a:t>
            </a:r>
          </a:p>
          <a:p>
            <a:pPr indent="-228600" lvl="3" marL="1828800" rtl="0">
              <a:spcBef>
                <a:spcPts val="0"/>
              </a:spcBef>
              <a:buClr>
                <a:schemeClr val="lt2"/>
              </a:buClr>
            </a:pPr>
            <a:r>
              <a:rPr lang="en-US" sz="1400"/>
              <a:t>Official way: fastboot flash unlocktoken Unlock_code.bin</a:t>
            </a:r>
          </a:p>
          <a:p>
            <a:pPr indent="-228600" lvl="1" marL="914400" rtl="0">
              <a:spcBef>
                <a:spcPts val="0"/>
              </a:spcBef>
              <a:buSzPct val="81818"/>
            </a:pPr>
            <a:r>
              <a:rPr lang="en-US"/>
              <a:t>Use a custom exploit</a:t>
            </a:r>
          </a:p>
          <a:p>
            <a:pPr indent="-228600" lvl="2" marL="1371600" rtl="0">
              <a:spcBef>
                <a:spcPts val="0"/>
              </a:spcBef>
            </a:pPr>
            <a:r>
              <a:rPr lang="en-US"/>
              <a:t>BruCon talks</a:t>
            </a:r>
          </a:p>
          <a:p>
            <a:pPr indent="-228600" lvl="2" marL="1371600" rtl="0">
              <a:spcBef>
                <a:spcPts val="0"/>
              </a:spcBef>
            </a:pPr>
            <a:r>
              <a:rPr lang="en-US"/>
              <a:t>zergRush</a:t>
            </a:r>
          </a:p>
          <a:p>
            <a:pPr indent="-228600" lvl="2" marL="1371600" rtl="0">
              <a:spcBef>
                <a:spcPts val="0"/>
              </a:spcBef>
            </a:pPr>
            <a:r>
              <a:rPr lang="en-US"/>
              <a:t>Ashmem exploits</a:t>
            </a:r>
          </a:p>
          <a:p>
            <a:pPr indent="-228600" lvl="2" marL="1371600" rtl="0">
              <a:spcBef>
                <a:spcPts val="0"/>
              </a:spcBef>
            </a:pPr>
            <a:r>
              <a:rPr lang="en-US"/>
              <a:t>Symbolic links vuln	</a:t>
            </a:r>
          </a:p>
          <a:p>
            <a:pPr indent="0" lvl="0" marL="4572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pic>
        <p:nvPicPr>
          <p:cNvPr id="158" name="Shape 158"/>
          <p:cNvPicPr preferRelativeResize="0"/>
          <p:nvPr/>
        </p:nvPicPr>
        <p:blipFill>
          <a:blip r:embed="rId3">
            <a:alphaModFix/>
          </a:blip>
          <a:stretch>
            <a:fillRect/>
          </a:stretch>
        </p:blipFill>
        <p:spPr>
          <a:xfrm>
            <a:off x="3582748" y="3081799"/>
            <a:ext cx="4770624" cy="3171299"/>
          </a:xfrm>
          <a:prstGeom prst="rect">
            <a:avLst/>
          </a:prstGeom>
          <a:noFill/>
          <a:ln>
            <a:noFill/>
          </a:ln>
        </p:spPr>
      </p:pic>
      <p:pic>
        <p:nvPicPr>
          <p:cNvPr id="159" name="Shape 159"/>
          <p:cNvPicPr preferRelativeResize="0"/>
          <p:nvPr/>
        </p:nvPicPr>
        <p:blipFill>
          <a:blip r:embed="rId4">
            <a:alphaModFix/>
          </a:blip>
          <a:stretch>
            <a:fillRect/>
          </a:stretch>
        </p:blipFill>
        <p:spPr>
          <a:xfrm>
            <a:off x="896700" y="4433487"/>
            <a:ext cx="2686050" cy="17049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Device modding + ROM Cooking - Building AOSP</a:t>
            </a:r>
          </a:p>
        </p:txBody>
      </p:sp>
      <p:sp>
        <p:nvSpPr>
          <p:cNvPr id="166" name="Shape 166"/>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228600" lvl="0" marL="457200" marR="0" rtl="0" algn="l">
              <a:lnSpc>
                <a:spcPct val="90000"/>
              </a:lnSpc>
              <a:spcBef>
                <a:spcPts val="0"/>
              </a:spcBef>
              <a:spcAft>
                <a:spcPts val="600"/>
              </a:spcAft>
              <a:buClr>
                <a:schemeClr val="accent5"/>
              </a:buClr>
              <a:buSzPct val="63636"/>
              <a:buFont typeface="Arial"/>
            </a:pPr>
            <a:r>
              <a:rPr lang="en-US"/>
              <a:t>Look for device support in AOSP.</a:t>
            </a:r>
          </a:p>
          <a:p>
            <a:pPr indent="-228600" lvl="1" marL="914400" marR="0" rtl="0" algn="l">
              <a:lnSpc>
                <a:spcPct val="90000"/>
              </a:lnSpc>
              <a:spcBef>
                <a:spcPts val="0"/>
              </a:spcBef>
              <a:spcAft>
                <a:spcPts val="600"/>
              </a:spcAft>
            </a:pPr>
            <a:r>
              <a:rPr lang="en-US"/>
              <a:t>Manufacturer needs to release code first</a:t>
            </a:r>
          </a:p>
          <a:p>
            <a:pPr indent="-228600" lvl="0" marL="457200" marR="0" rtl="0" algn="l">
              <a:lnSpc>
                <a:spcPct val="90000"/>
              </a:lnSpc>
              <a:spcBef>
                <a:spcPts val="0"/>
              </a:spcBef>
              <a:spcAft>
                <a:spcPts val="600"/>
              </a:spcAft>
              <a:buClr>
                <a:schemeClr val="accent5"/>
              </a:buClr>
              <a:buSzPct val="63636"/>
              <a:buFont typeface="Arial"/>
            </a:pPr>
            <a:r>
              <a:rPr lang="en-US"/>
              <a:t>Eases development or modification of system components</a:t>
            </a:r>
          </a:p>
          <a:p>
            <a:pPr indent="-228600" lvl="1" marL="914400" rtl="0">
              <a:spcBef>
                <a:spcPts val="0"/>
              </a:spcBef>
            </a:pPr>
            <a:r>
              <a:rPr lang="en-US"/>
              <a:t>Generate debug symbols for debugging native android applications</a:t>
            </a:r>
          </a:p>
          <a:p>
            <a:pPr indent="-228600" lvl="2" marL="1371600" rtl="0">
              <a:spcBef>
                <a:spcPts val="0"/>
              </a:spcBef>
            </a:pPr>
            <a:r>
              <a:rPr lang="en-US"/>
              <a:t>Increases binary size significantly</a:t>
            </a:r>
          </a:p>
          <a:p>
            <a:pPr indent="-228600" lvl="1" marL="914400" rtl="0">
              <a:spcBef>
                <a:spcPts val="0"/>
              </a:spcBef>
            </a:pPr>
            <a:r>
              <a:rPr lang="en-US"/>
              <a:t>Complete build system for the whole android ecosystem (sdk, tools, ..)</a:t>
            </a:r>
          </a:p>
          <a:p>
            <a:pPr indent="-228600" lvl="0" marL="457200" marR="0" rtl="0" algn="l">
              <a:lnSpc>
                <a:spcPct val="90000"/>
              </a:lnSpc>
              <a:spcBef>
                <a:spcPts val="0"/>
              </a:spcBef>
              <a:spcAft>
                <a:spcPts val="600"/>
              </a:spcAft>
            </a:pPr>
            <a:r>
              <a:rPr lang="en-US"/>
              <a:t>Cyanogenmod = based on AOSP</a:t>
            </a:r>
          </a:p>
          <a:p>
            <a:pPr indent="-228600" lvl="1" marL="914400" marR="0" rtl="0" algn="l">
              <a:lnSpc>
                <a:spcPct val="90000"/>
              </a:lnSpc>
              <a:spcBef>
                <a:spcPts val="0"/>
              </a:spcBef>
              <a:spcAft>
                <a:spcPts val="600"/>
              </a:spcAft>
            </a:pPr>
            <a:r>
              <a:rPr lang="en-US"/>
              <a:t>Aftermarket support for your device</a:t>
            </a:r>
          </a:p>
          <a:p>
            <a:pPr indent="-228600" lvl="1" marL="914400" marR="0" rtl="0" algn="l">
              <a:lnSpc>
                <a:spcPct val="90000"/>
              </a:lnSpc>
              <a:spcBef>
                <a:spcPts val="0"/>
              </a:spcBef>
              <a:spcAft>
                <a:spcPts val="600"/>
              </a:spcAft>
            </a:pPr>
            <a:r>
              <a:rPr lang="en-US"/>
              <a:t>About 25gig of code for one device build</a:t>
            </a:r>
          </a:p>
          <a:p>
            <a:pPr indent="-228600" lvl="1" marL="914400" marR="0" rtl="0" algn="l">
              <a:lnSpc>
                <a:spcPct val="90000"/>
              </a:lnSpc>
              <a:spcBef>
                <a:spcPts val="0"/>
              </a:spcBef>
              <a:spcAft>
                <a:spcPts val="600"/>
              </a:spcAft>
            </a:pPr>
            <a:r>
              <a:rPr lang="en-US"/>
              <a:t>Uses repo tool to manage multiple git repositories</a:t>
            </a:r>
          </a:p>
          <a:p>
            <a:pPr indent="-228600" lvl="1" marL="914400" marR="0" rtl="0" algn="l">
              <a:lnSpc>
                <a:spcPct val="90000"/>
              </a:lnSpc>
              <a:spcBef>
                <a:spcPts val="0"/>
              </a:spcBef>
              <a:spcAft>
                <a:spcPts val="600"/>
              </a:spcAft>
            </a:pPr>
            <a:r>
              <a:rPr lang="en-US"/>
              <a:t>Developers can contribute, review patches and check latest commits upstream</a:t>
            </a:r>
          </a:p>
          <a:p>
            <a:pPr indent="-228600" lvl="1" marL="914400" marR="0" rtl="0" algn="l">
              <a:lnSpc>
                <a:spcPct val="90000"/>
              </a:lnSpc>
              <a:spcBef>
                <a:spcPts val="0"/>
              </a:spcBef>
              <a:spcAft>
                <a:spcPts val="600"/>
              </a:spcAft>
            </a:pPr>
            <a:r>
              <a:rPr lang="en-US"/>
              <a:t>Downside: stability, not a lot of testing or quality assurance</a:t>
            </a:r>
          </a:p>
          <a:p>
            <a:pPr indent="-228600" lvl="0" marL="457200" marR="0" rtl="0" algn="l">
              <a:lnSpc>
                <a:spcPct val="90000"/>
              </a:lnSpc>
              <a:spcBef>
                <a:spcPts val="0"/>
              </a:spcBef>
              <a:spcAft>
                <a:spcPts val="600"/>
              </a:spcAft>
            </a:pPr>
            <a:r>
              <a:rPr lang="en-US"/>
              <a:t>Full build easily takes half a day</a:t>
            </a:r>
          </a:p>
          <a:p>
            <a:pPr indent="-228600" lvl="1" marL="914400" marR="0" rtl="0" algn="l">
              <a:lnSpc>
                <a:spcPct val="90000"/>
              </a:lnSpc>
              <a:spcBef>
                <a:spcPts val="0"/>
              </a:spcBef>
              <a:spcAft>
                <a:spcPts val="600"/>
              </a:spcAft>
            </a:pPr>
            <a:r>
              <a:rPr lang="en-US"/>
              <a:t>Partial build might be a better option here</a:t>
            </a:r>
          </a:p>
          <a:p>
            <a:pPr indent="-228600" lvl="1" marL="914400" marR="0" rtl="0" algn="l">
              <a:lnSpc>
                <a:spcPct val="90000"/>
              </a:lnSpc>
              <a:spcBef>
                <a:spcPts val="0"/>
              </a:spcBef>
              <a:spcAft>
                <a:spcPts val="600"/>
              </a:spcAft>
            </a:pPr>
            <a:r>
              <a:rPr lang="en-US"/>
              <a:t>Sync using `</a:t>
            </a:r>
            <a:r>
              <a:rPr b="1" i="1" lang="en-US" sz="1400"/>
              <a:t>adb sync system/`</a:t>
            </a:r>
          </a:p>
          <a:p>
            <a:pPr indent="-228600" lvl="1" marL="914400" marR="0" rtl="0" algn="l">
              <a:lnSpc>
                <a:spcPct val="90000"/>
              </a:lnSpc>
              <a:spcBef>
                <a:spcPts val="0"/>
              </a:spcBef>
              <a:spcAft>
                <a:spcPts val="600"/>
              </a:spcAft>
            </a:pPr>
            <a:r>
              <a:rPr lang="en-US"/>
              <a:t>remove some unneeded projects in a local_manifest.xml</a:t>
            </a:r>
          </a:p>
          <a:p>
            <a:pPr indent="0" lvl="0" marL="0" marR="0" rtl="0" algn="l">
              <a:lnSpc>
                <a:spcPct val="90000"/>
              </a:lnSpc>
              <a:spcBef>
                <a:spcPts val="0"/>
              </a:spcBef>
              <a:spcAft>
                <a:spcPts val="600"/>
              </a:spcAft>
              <a:buNone/>
            </a:pPr>
            <a:r>
              <a:t/>
            </a:r>
            <a:endParaRPr/>
          </a:p>
          <a:p>
            <a:pPr indent="0" lvl="0" marL="4572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Device modding + ROM Cooking - AOSP overview</a:t>
            </a:r>
          </a:p>
        </p:txBody>
      </p:sp>
      <p:sp>
        <p:nvSpPr>
          <p:cNvPr id="173" name="Shape 173"/>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0" lvl="0" marL="4572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a:p>
            <a:pPr indent="0" lvl="0" marL="4572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pic>
        <p:nvPicPr>
          <p:cNvPr id="174" name="Shape 174"/>
          <p:cNvPicPr preferRelativeResize="0"/>
          <p:nvPr/>
        </p:nvPicPr>
        <p:blipFill>
          <a:blip r:embed="rId3">
            <a:alphaModFix/>
          </a:blip>
          <a:stretch>
            <a:fillRect/>
          </a:stretch>
        </p:blipFill>
        <p:spPr>
          <a:xfrm>
            <a:off x="1213550" y="1173499"/>
            <a:ext cx="7478890" cy="49649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0" y="0"/>
            <a:ext cx="9906000" cy="1001999"/>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lang="en-US"/>
              <a:t>Introduction to NFC technologies</a:t>
            </a:r>
          </a:p>
        </p:txBody>
      </p:sp>
      <p:sp>
        <p:nvSpPr>
          <p:cNvPr id="181" name="Shape 181"/>
          <p:cNvSpPr txBox="1"/>
          <p:nvPr>
            <p:ph idx="1" type="body"/>
          </p:nvPr>
        </p:nvSpPr>
        <p:spPr>
          <a:xfrm>
            <a:off x="323391" y="1494765"/>
            <a:ext cx="9582600" cy="4643699"/>
          </a:xfrm>
          <a:prstGeom prst="rect">
            <a:avLst/>
          </a:prstGeom>
          <a:noFill/>
          <a:ln>
            <a:noFill/>
          </a:ln>
        </p:spPr>
        <p:txBody>
          <a:bodyPr anchorCtr="0" anchor="t" bIns="72000" lIns="108000" rIns="72000" tIns="72000">
            <a:noAutofit/>
          </a:bodyPr>
          <a:lstStyle/>
          <a:p>
            <a:pPr indent="-228600" lvl="0" marL="457200" marR="0" rtl="0" algn="l">
              <a:lnSpc>
                <a:spcPct val="90000"/>
              </a:lnSpc>
              <a:spcBef>
                <a:spcPts val="0"/>
              </a:spcBef>
              <a:spcAft>
                <a:spcPts val="600"/>
              </a:spcAft>
              <a:buClr>
                <a:schemeClr val="accent5"/>
              </a:buClr>
              <a:buSzPct val="63636"/>
              <a:buFont typeface="Arial"/>
            </a:pPr>
            <a:r>
              <a:rPr lang="en-US"/>
              <a:t>Nfc has many different incompatible implementations </a:t>
            </a:r>
          </a:p>
          <a:p>
            <a:pPr indent="-228600" lvl="1" marL="914400" marR="0" rtl="0" algn="l">
              <a:lnSpc>
                <a:spcPct val="90000"/>
              </a:lnSpc>
              <a:spcBef>
                <a:spcPts val="0"/>
              </a:spcBef>
              <a:spcAft>
                <a:spcPts val="600"/>
              </a:spcAft>
            </a:pPr>
            <a:r>
              <a:rPr lang="en-US"/>
              <a:t>13.65Mhz or 125Khz (RFID)</a:t>
            </a:r>
          </a:p>
          <a:p>
            <a:pPr indent="-228600" lvl="1" marL="914400" marR="0" rtl="0" algn="l">
              <a:lnSpc>
                <a:spcPct val="90000"/>
              </a:lnSpc>
              <a:spcBef>
                <a:spcPts val="0"/>
              </a:spcBef>
              <a:spcAft>
                <a:spcPts val="600"/>
              </a:spcAft>
            </a:pPr>
            <a:r>
              <a:rPr lang="en-US"/>
              <a:t>Lots of different incompatible ‘standards’ </a:t>
            </a:r>
          </a:p>
          <a:p>
            <a:pPr indent="-228600" lvl="2" marL="1371600" marR="0" rtl="0" algn="l">
              <a:lnSpc>
                <a:spcPct val="90000"/>
              </a:lnSpc>
              <a:spcBef>
                <a:spcPts val="0"/>
              </a:spcBef>
              <a:spcAft>
                <a:spcPts val="600"/>
              </a:spcAft>
            </a:pPr>
            <a:r>
              <a:rPr lang="en-US"/>
              <a:t>Mifare (Classic, Ultralight, Desfire), Calypso (Mobib), Felica, ..</a:t>
            </a:r>
          </a:p>
          <a:p>
            <a:pPr indent="-228600" lvl="0" marL="457200" marR="0" rtl="0" algn="l">
              <a:lnSpc>
                <a:spcPct val="90000"/>
              </a:lnSpc>
              <a:spcBef>
                <a:spcPts val="0"/>
              </a:spcBef>
              <a:spcAft>
                <a:spcPts val="600"/>
              </a:spcAft>
            </a:pPr>
            <a:r>
              <a:rPr lang="en-US"/>
              <a:t>This talk: Mifare Desfire EV1</a:t>
            </a:r>
          </a:p>
          <a:p>
            <a:pPr indent="-228600" lvl="1" marL="914400" marR="0" rtl="0" algn="l">
              <a:lnSpc>
                <a:spcPct val="90000"/>
              </a:lnSpc>
              <a:spcBef>
                <a:spcPts val="0"/>
              </a:spcBef>
              <a:spcAft>
                <a:spcPts val="600"/>
              </a:spcAft>
            </a:pPr>
            <a:r>
              <a:rPr lang="en-US"/>
              <a:t>Stored value card.</a:t>
            </a:r>
          </a:p>
          <a:p>
            <a:pPr indent="-228600" lvl="1" marL="914400" marR="0" rtl="0" algn="l">
              <a:lnSpc>
                <a:spcPct val="90000"/>
              </a:lnSpc>
              <a:spcBef>
                <a:spcPts val="0"/>
              </a:spcBef>
              <a:spcAft>
                <a:spcPts val="600"/>
              </a:spcAft>
            </a:pPr>
            <a:r>
              <a:rPr lang="en-US"/>
              <a:t>4K or 8k memory, cryptographic functionality</a:t>
            </a:r>
          </a:p>
          <a:p>
            <a:pPr indent="-228600" lvl="1" marL="914400" marR="0" rtl="0" algn="l">
              <a:lnSpc>
                <a:spcPct val="90000"/>
              </a:lnSpc>
              <a:spcBef>
                <a:spcPts val="0"/>
              </a:spcBef>
              <a:spcAft>
                <a:spcPts val="600"/>
              </a:spcAft>
            </a:pPr>
            <a:r>
              <a:rPr lang="en-US"/>
              <a:t>Considered a secure solution</a:t>
            </a:r>
          </a:p>
          <a:p>
            <a:pPr indent="-228600" lvl="1" marL="914400" marR="0" rtl="0" algn="l">
              <a:lnSpc>
                <a:spcPct val="90000"/>
              </a:lnSpc>
              <a:spcBef>
                <a:spcPts val="0"/>
              </a:spcBef>
              <a:spcAft>
                <a:spcPts val="600"/>
              </a:spcAft>
            </a:pPr>
            <a:r>
              <a:rPr lang="en-US"/>
              <a:t>Directory / File based structure</a:t>
            </a:r>
          </a:p>
          <a:p>
            <a:pPr indent="-228600" lvl="1" marL="914400" marR="0" rtl="0" algn="l">
              <a:lnSpc>
                <a:spcPct val="90000"/>
              </a:lnSpc>
              <a:spcBef>
                <a:spcPts val="0"/>
              </a:spcBef>
              <a:spcAft>
                <a:spcPts val="600"/>
              </a:spcAft>
            </a:pPr>
            <a:r>
              <a:rPr lang="en-US"/>
              <a:t>Legacy versions (&lt;v0.6) only supports DES and 3K3DES.</a:t>
            </a:r>
          </a:p>
          <a:p>
            <a:pPr indent="-228600" lvl="0" marL="457200" marR="0" rtl="0" algn="l">
              <a:lnSpc>
                <a:spcPct val="90000"/>
              </a:lnSpc>
              <a:spcBef>
                <a:spcPts val="0"/>
              </a:spcBef>
              <a:spcAft>
                <a:spcPts val="600"/>
              </a:spcAft>
            </a:pPr>
            <a:r>
              <a:rPr lang="en-US"/>
              <a:t>Communication modes</a:t>
            </a:r>
          </a:p>
          <a:p>
            <a:pPr indent="-228600" lvl="1" marL="914400" marR="0" rtl="0" algn="l">
              <a:lnSpc>
                <a:spcPct val="90000"/>
              </a:lnSpc>
              <a:spcBef>
                <a:spcPts val="0"/>
              </a:spcBef>
              <a:spcAft>
                <a:spcPts val="600"/>
              </a:spcAft>
            </a:pPr>
            <a:r>
              <a:rPr lang="en-US"/>
              <a:t>native, wrapped and iso commandsets</a:t>
            </a:r>
          </a:p>
          <a:p>
            <a:pPr indent="-228600" lvl="2" marL="1371600" marR="0" rtl="0" algn="l">
              <a:lnSpc>
                <a:spcPct val="90000"/>
              </a:lnSpc>
              <a:spcBef>
                <a:spcPts val="0"/>
              </a:spcBef>
              <a:spcAft>
                <a:spcPts val="600"/>
              </a:spcAft>
            </a:pPr>
            <a:r>
              <a:rPr lang="en-US"/>
              <a:t>CLA / INS / P1 / P2 / P3 / Lc / DATA / Le</a:t>
            </a:r>
          </a:p>
          <a:p>
            <a:pPr indent="-228600" lvl="1" marL="914400" marR="0" rtl="0" algn="l">
              <a:lnSpc>
                <a:spcPct val="90000"/>
              </a:lnSpc>
              <a:spcBef>
                <a:spcPts val="0"/>
              </a:spcBef>
              <a:spcAft>
                <a:spcPts val="600"/>
              </a:spcAft>
            </a:pPr>
            <a:r>
              <a:rPr lang="en-US"/>
              <a:t>command style is chosen at the beginning of the session</a:t>
            </a:r>
          </a:p>
          <a:p>
            <a:pPr indent="-228600" lvl="1" marL="914400" marR="0" rtl="0" algn="l">
              <a:lnSpc>
                <a:spcPct val="90000"/>
              </a:lnSpc>
              <a:spcBef>
                <a:spcPts val="0"/>
              </a:spcBef>
              <a:spcAft>
                <a:spcPts val="600"/>
              </a:spcAft>
            </a:pPr>
            <a:r>
              <a:rPr lang="en-US"/>
              <a:t>completely encrypted communication, data + MAC or plain bytes</a:t>
            </a:r>
          </a:p>
          <a:p>
            <a:pPr indent="-228600" lvl="0" marL="457200" marR="0" rtl="0" algn="l">
              <a:lnSpc>
                <a:spcPct val="90000"/>
              </a:lnSpc>
              <a:spcBef>
                <a:spcPts val="0"/>
              </a:spcBef>
              <a:spcAft>
                <a:spcPts val="600"/>
              </a:spcAft>
            </a:pPr>
            <a:r>
              <a:rPr lang="en-US"/>
              <a:t>Tools for interaction</a:t>
            </a:r>
          </a:p>
          <a:p>
            <a:pPr indent="-228600" lvl="1" marL="914400" marR="0" rtl="0" algn="l">
              <a:lnSpc>
                <a:spcPct val="90000"/>
              </a:lnSpc>
              <a:spcBef>
                <a:spcPts val="0"/>
              </a:spcBef>
              <a:spcAft>
                <a:spcPts val="600"/>
              </a:spcAft>
            </a:pPr>
            <a:r>
              <a:rPr lang="en-US"/>
              <a:t>libnfc (PN532), libfreefare</a:t>
            </a:r>
          </a:p>
          <a:p>
            <a:pPr indent="0" lvl="0" marL="457200" marR="0" rtl="0" algn="l">
              <a:lnSpc>
                <a:spcPct val="90000"/>
              </a:lnSpc>
              <a:spcBef>
                <a:spcPts val="0"/>
              </a:spcBef>
              <a:spcAft>
                <a:spcPts val="600"/>
              </a:spcAft>
              <a:buNone/>
            </a:pPr>
            <a:r>
              <a:t/>
            </a:r>
            <a:endParaRPr/>
          </a:p>
          <a:p>
            <a:pPr indent="0" lvl="0" marL="0" marR="0" rtl="0" algn="l">
              <a:lnSpc>
                <a:spcPct val="90000"/>
              </a:lnSpc>
              <a:spcBef>
                <a:spcPts val="0"/>
              </a:spcBef>
              <a:spcAft>
                <a:spcPts val="600"/>
              </a:spcAft>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