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3368-D6A5-47CC-88D2-D560DA0EF760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17E1-B2B9-4FC5-8018-AE52E9FE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5478-13A7-418B-BD23-7BCA385BA1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6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2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3F63-B298-4497-8A56-D4E9C7B4A3E9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B998-FBEC-4812-B6D3-65F0D0B3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mailto:panagiotis.alexiou@um.edu.m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hyperlink" Target="https://github.com/BioGeMT/MALTAomics-Summer-School" TargetMode="External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53931" y="51825"/>
            <a:ext cx="11859490" cy="3385362"/>
            <a:chOff x="153931" y="1340696"/>
            <a:chExt cx="11859490" cy="3385362"/>
          </a:xfrm>
        </p:grpSpPr>
        <p:sp>
          <p:nvSpPr>
            <p:cNvPr id="7" name="Rounded Rectangle 6"/>
            <p:cNvSpPr/>
            <p:nvPr/>
          </p:nvSpPr>
          <p:spPr>
            <a:xfrm>
              <a:off x="153931" y="1688103"/>
              <a:ext cx="2200275" cy="29813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68735" y="1688103"/>
              <a:ext cx="2200275" cy="29813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83539" y="1688103"/>
              <a:ext cx="2200275" cy="29813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813146" y="1688103"/>
              <a:ext cx="2200275" cy="29813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3931" y="2002761"/>
              <a:ext cx="2200275" cy="2857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t-MT" dirty="0" smtClean="0"/>
                <a:t>Monday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68735" y="2002761"/>
              <a:ext cx="2200275" cy="2857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t-MT" dirty="0" smtClean="0"/>
                <a:t>Tuesday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3539" y="2002761"/>
              <a:ext cx="2200275" cy="2857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t-MT" dirty="0" smtClean="0"/>
                <a:t>Wednesday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3146" y="2002761"/>
              <a:ext cx="2200275" cy="2857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t-MT" dirty="0" smtClean="0"/>
                <a:t>Friday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905" y="2717101"/>
              <a:ext cx="1838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dirty="0" smtClean="0"/>
                <a:t>Browsing Genes and Genomes with Ensembl</a:t>
              </a:r>
              <a:endParaRPr lang="en-US" dirty="0"/>
            </a:p>
          </p:txBody>
        </p:sp>
        <p:pic>
          <p:nvPicPr>
            <p:cNvPr id="27" name="Picture 4" descr="Ensembl (@ensembl) / 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4250" y1="24250" x2="70500" y2="37000"/>
                          <a14:foregroundMark x1="66750" y1="71500" x2="60250" y2="71500"/>
                          <a14:foregroundMark x1="66750" y1="47250" x2="77000" y2="21750"/>
                          <a14:foregroundMark x1="66750" y1="56500" x2="66750" y2="56500"/>
                          <a14:foregroundMark x1="80250" y1="25000" x2="80250" y2="25000"/>
                          <a14:foregroundMark x1="61500" y1="68500" x2="61500" y2="68500"/>
                          <a14:foregroundMark x1="66750" y1="74500" x2="66750" y2="74500"/>
                          <a14:foregroundMark x1="69250" y1="52250" x2="69250" y2="52250"/>
                          <a14:foregroundMark x1="77000" y1="34500" x2="77000" y2="34500"/>
                          <a14:backgroundMark x1="26000" y1="31750" x2="38750" y2="30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008" y="1400721"/>
              <a:ext cx="746677" cy="74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ounded Rectangle 27"/>
            <p:cNvSpPr/>
            <p:nvPr/>
          </p:nvSpPr>
          <p:spPr>
            <a:xfrm>
              <a:off x="2568735" y="1688103"/>
              <a:ext cx="2200275" cy="29813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68735" y="2002761"/>
              <a:ext cx="2200275" cy="2857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t-MT" dirty="0" smtClean="0"/>
                <a:t>Tuesday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9707" y="2688295"/>
              <a:ext cx="183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dirty="0" smtClean="0"/>
                <a:t>Deep Learning for Genomics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9707" y="2377644"/>
              <a:ext cx="183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sz="1400" dirty="0" smtClean="0"/>
                <a:t>Intro to Genomic Data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9707" y="3337500"/>
              <a:ext cx="1838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sz="1400" dirty="0" smtClean="0"/>
                <a:t>Gene regulation discovery in the era of 3rd gen sequencing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49707" y="4079039"/>
              <a:ext cx="1838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sz="1400" dirty="0" smtClean="0"/>
                <a:t>CNNs for genomic annotation</a:t>
              </a:r>
              <a:endParaRPr lang="en-US" sz="14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92644" y="2686858"/>
              <a:ext cx="5524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392644" y="3336063"/>
              <a:ext cx="5524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92644" y="4077601"/>
              <a:ext cx="5524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Picture 2" descr="Dna Special Lineal colo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679" y="1349224"/>
              <a:ext cx="670796" cy="67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/>
            <p:cNvGrpSpPr/>
            <p:nvPr/>
          </p:nvGrpSpPr>
          <p:grpSpPr>
            <a:xfrm>
              <a:off x="4983539" y="1413631"/>
              <a:ext cx="2200275" cy="3255797"/>
              <a:chOff x="4983539" y="1944853"/>
              <a:chExt cx="2200275" cy="325579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4983539" y="2219325"/>
                <a:ext cx="2200275" cy="29813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983539" y="2533983"/>
                <a:ext cx="2200275" cy="2857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t-MT" dirty="0" smtClean="0"/>
                  <a:t>Wednesday</a:t>
                </a:r>
                <a:endParaRPr lang="en-US" dirty="0"/>
              </a:p>
            </p:txBody>
          </p:sp>
          <p:pic>
            <p:nvPicPr>
              <p:cNvPr id="42" name="Picture 2" descr="Explainability in AI Blindspot - A Discovery Process for preventing,  detecting, and mitigating bias in AI system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8965" y="1944853"/>
                <a:ext cx="729421" cy="62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120269" y="2905795"/>
                <a:ext cx="1838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sz="1400" dirty="0" smtClean="0"/>
                  <a:t>Intro to Explainability</a:t>
                </a:r>
                <a:endParaRPr lang="en-US" sz="14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763206" y="3227870"/>
                <a:ext cx="5524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120269" y="3242168"/>
                <a:ext cx="18383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dirty="0" smtClean="0"/>
                  <a:t>Explainable Artificial Intelligence (XAI)</a:t>
                </a:r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763206" y="4179796"/>
                <a:ext cx="5524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120269" y="4194093"/>
                <a:ext cx="18383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dirty="0" smtClean="0"/>
                  <a:t>Explainability for Deep Neural Networks</a:t>
                </a:r>
                <a:endParaRPr lang="en-US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398343" y="1340696"/>
              <a:ext cx="2200275" cy="3385362"/>
              <a:chOff x="7398343" y="1854500"/>
              <a:chExt cx="2200275" cy="338536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7398343" y="2219325"/>
                <a:ext cx="2200275" cy="29813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8343" y="2533983"/>
                <a:ext cx="2200275" cy="2857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t-MT" dirty="0" smtClean="0"/>
                  <a:t>Thursday</a:t>
                </a:r>
                <a:endParaRPr lang="en-US" dirty="0"/>
              </a:p>
            </p:txBody>
          </p:sp>
          <p:pic>
            <p:nvPicPr>
              <p:cNvPr id="5122" name="Picture 2" descr="Protein Structure Vector Images (over 3,400)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4547" y="1854500"/>
                <a:ext cx="729649" cy="729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7586395" y="3994298"/>
                <a:ext cx="1838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dirty="0" smtClean="0"/>
                  <a:t>ML for Drug Discovery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586395" y="2826614"/>
                <a:ext cx="1838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sz="1400" dirty="0" smtClean="0"/>
                  <a:t>Computer Aided Drug Design</a:t>
                </a:r>
                <a:endParaRPr lang="en-US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586395" y="3302734"/>
                <a:ext cx="183832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sz="1400" dirty="0" smtClean="0"/>
                  <a:t>Molecular Representation and Random Forests</a:t>
                </a:r>
                <a:endParaRPr lang="en-US" sz="14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29332" y="3326284"/>
                <a:ext cx="5524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229332" y="4017848"/>
                <a:ext cx="5524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229332" y="4617079"/>
                <a:ext cx="5524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586395" y="4593531"/>
                <a:ext cx="1838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t-MT" dirty="0" smtClean="0"/>
                  <a:t>DL for Protein Structure</a:t>
                </a:r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018754" y="3089614"/>
              <a:ext cx="18383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sz="1600" dirty="0" smtClean="0"/>
                <a:t>Dissemination and Communication of Research</a:t>
              </a:r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018754" y="2321796"/>
              <a:ext cx="1838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sz="1400" dirty="0" smtClean="0"/>
                <a:t>Breakthroughs and Challenges in Multi-omics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018754" y="3949764"/>
              <a:ext cx="1838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t-MT" sz="1400" dirty="0" smtClean="0"/>
                <a:t>Round Table:</a:t>
              </a:r>
            </a:p>
            <a:p>
              <a:pPr algn="ctr"/>
              <a:r>
                <a:rPr lang="mt-MT" sz="1400" dirty="0" smtClean="0"/>
                <a:t>Biomedical Research and AI</a:t>
              </a:r>
              <a:endParaRPr lang="en-US" sz="14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0661691" y="3075037"/>
              <a:ext cx="5524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661691" y="3935188"/>
              <a:ext cx="5524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194" name="Picture 2" descr="Future icons for free download | Freepik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14" y="1422201"/>
              <a:ext cx="506827" cy="506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6552042" y="6488668"/>
            <a:ext cx="5745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0"/>
              </a:rPr>
              <a:t>https://github.com/BioGeMT/MALTAomics-Summer-School</a:t>
            </a:r>
            <a:r>
              <a:rPr lang="mt-MT" dirty="0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3006" y="3547739"/>
            <a:ext cx="2362904" cy="2903299"/>
          </a:xfrm>
          <a:prstGeom prst="rect">
            <a:avLst/>
          </a:prstGeom>
        </p:spPr>
      </p:pic>
      <p:grpSp>
        <p:nvGrpSpPr>
          <p:cNvPr id="9224" name="Group 9223"/>
          <p:cNvGrpSpPr/>
          <p:nvPr/>
        </p:nvGrpSpPr>
        <p:grpSpPr>
          <a:xfrm>
            <a:off x="167217" y="4631274"/>
            <a:ext cx="3284010" cy="2226726"/>
            <a:chOff x="3538377" y="3539420"/>
            <a:chExt cx="3284010" cy="2226726"/>
          </a:xfrm>
        </p:grpSpPr>
        <p:grpSp>
          <p:nvGrpSpPr>
            <p:cNvPr id="63" name="Group 62"/>
            <p:cNvGrpSpPr/>
            <p:nvPr/>
          </p:nvGrpSpPr>
          <p:grpSpPr>
            <a:xfrm>
              <a:off x="3538377" y="3643948"/>
              <a:ext cx="3284010" cy="2122198"/>
              <a:chOff x="943800" y="3462715"/>
              <a:chExt cx="2818427" cy="182132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800" y="3462715"/>
                <a:ext cx="1314949" cy="1368127"/>
              </a:xfrm>
              <a:prstGeom prst="flowChartConnector">
                <a:avLst/>
              </a:prstGeom>
              <a:ln w="7620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1031767" y="4967072"/>
                <a:ext cx="2730460" cy="316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t-MT" dirty="0" smtClean="0">
                    <a:hlinkClick r:id="rId13"/>
                  </a:rPr>
                  <a:t>panagiotis.alexiou@um.edu.mt</a:t>
                </a:r>
                <a:r>
                  <a:rPr lang="mt-MT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9223" name="Group 9222"/>
            <p:cNvGrpSpPr/>
            <p:nvPr/>
          </p:nvGrpSpPr>
          <p:grpSpPr>
            <a:xfrm>
              <a:off x="5265896" y="3539420"/>
              <a:ext cx="1547070" cy="1909395"/>
              <a:chOff x="4955853" y="3695215"/>
              <a:chExt cx="1547070" cy="1909395"/>
            </a:xfrm>
          </p:grpSpPr>
          <p:pic>
            <p:nvPicPr>
              <p:cNvPr id="9216" name="Picture 9215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55853" y="3695215"/>
                <a:ext cx="1547070" cy="1909395"/>
              </a:xfrm>
              <a:prstGeom prst="rect">
                <a:avLst/>
              </a:prstGeom>
            </p:spPr>
          </p:pic>
          <p:sp>
            <p:nvSpPr>
              <p:cNvPr id="9217" name="Rectangle 9216"/>
              <p:cNvSpPr/>
              <p:nvPr/>
            </p:nvSpPr>
            <p:spPr>
              <a:xfrm>
                <a:off x="5040470" y="5160816"/>
                <a:ext cx="1340283" cy="3558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t-MT" sz="1600" dirty="0" smtClean="0"/>
                  <a:t>Panos Alexiou</a:t>
                </a:r>
                <a:endParaRPr lang="en-US" sz="1600" dirty="0"/>
              </a:p>
            </p:txBody>
          </p:sp>
        </p:grpSp>
      </p:grpSp>
      <p:sp>
        <p:nvSpPr>
          <p:cNvPr id="9219" name="Rectangle 9218"/>
          <p:cNvSpPr/>
          <p:nvPr/>
        </p:nvSpPr>
        <p:spPr>
          <a:xfrm>
            <a:off x="9486513" y="5889435"/>
            <a:ext cx="2104596" cy="45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t-MT" dirty="0" smtClean="0"/>
              <a:t>GitHub Repository</a:t>
            </a:r>
            <a:endParaRPr lang="en-US" dirty="0"/>
          </a:p>
        </p:txBody>
      </p:sp>
      <p:pic>
        <p:nvPicPr>
          <p:cNvPr id="9225" name="Picture 92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2288" y="3829532"/>
            <a:ext cx="4916136" cy="1059579"/>
          </a:xfrm>
          <a:prstGeom prst="rect">
            <a:avLst/>
          </a:prstGeom>
        </p:spPr>
      </p:pic>
      <p:pic>
        <p:nvPicPr>
          <p:cNvPr id="9227" name="Picture 4" descr="Welcome Script Images – Browse 24,540 Stock Photos, Vectors, and Video |  Adobe Stock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87" y="4853371"/>
            <a:ext cx="3296910" cy="12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Masarykova univerzita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Alexiou</dc:creator>
  <cp:lastModifiedBy>Panagiotis Alexiou</cp:lastModifiedBy>
  <cp:revision>1</cp:revision>
  <dcterms:created xsi:type="dcterms:W3CDTF">2023-09-07T13:19:08Z</dcterms:created>
  <dcterms:modified xsi:type="dcterms:W3CDTF">2023-09-07T13:19:59Z</dcterms:modified>
</cp:coreProperties>
</file>