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722"/>
  </p:normalViewPr>
  <p:slideViewPr>
    <p:cSldViewPr snapToGrid="0">
      <p:cViewPr varScale="1">
        <p:scale>
          <a:sx n="118" d="100"/>
          <a:sy n="118" d="100"/>
        </p:scale>
        <p:origin x="81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A5EB0-E943-F143-AB90-D29C61811FC9}" type="datetimeFigureOut">
              <a:rPr lang="en-US" smtClean="0"/>
              <a:t>12/18/24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5D015-9F3C-664D-95AF-D6BCDFF54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475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A5EB0-E943-F143-AB90-D29C61811FC9}" type="datetimeFigureOut">
              <a:rPr lang="en-US" smtClean="0"/>
              <a:t>12/18/24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5D015-9F3C-664D-95AF-D6BCDFF54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948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A5EB0-E943-F143-AB90-D29C61811FC9}" type="datetimeFigureOut">
              <a:rPr lang="en-US" smtClean="0"/>
              <a:t>12/18/24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5D015-9F3C-664D-95AF-D6BCDFF54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456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A5EB0-E943-F143-AB90-D29C61811FC9}" type="datetimeFigureOut">
              <a:rPr lang="en-US" smtClean="0"/>
              <a:t>12/18/24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5D015-9F3C-664D-95AF-D6BCDFF54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945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A5EB0-E943-F143-AB90-D29C61811FC9}" type="datetimeFigureOut">
              <a:rPr lang="en-US" smtClean="0"/>
              <a:t>12/18/24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5D015-9F3C-664D-95AF-D6BCDFF54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679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A5EB0-E943-F143-AB90-D29C61811FC9}" type="datetimeFigureOut">
              <a:rPr lang="en-US" smtClean="0"/>
              <a:t>12/18/24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5D015-9F3C-664D-95AF-D6BCDFF54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686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A5EB0-E943-F143-AB90-D29C61811FC9}" type="datetimeFigureOut">
              <a:rPr lang="en-US" smtClean="0"/>
              <a:t>12/18/24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5D015-9F3C-664D-95AF-D6BCDFF54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941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A5EB0-E943-F143-AB90-D29C61811FC9}" type="datetimeFigureOut">
              <a:rPr lang="en-US" smtClean="0"/>
              <a:t>12/18/24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5D015-9F3C-664D-95AF-D6BCDFF54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757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A5EB0-E943-F143-AB90-D29C61811FC9}" type="datetimeFigureOut">
              <a:rPr lang="en-US" smtClean="0"/>
              <a:t>12/18/24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5D015-9F3C-664D-95AF-D6BCDFF54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336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A5EB0-E943-F143-AB90-D29C61811FC9}" type="datetimeFigureOut">
              <a:rPr lang="en-US" smtClean="0"/>
              <a:t>12/18/24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5D015-9F3C-664D-95AF-D6BCDFF54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968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A5EB0-E943-F143-AB90-D29C61811FC9}" type="datetimeFigureOut">
              <a:rPr lang="en-US" smtClean="0"/>
              <a:t>12/18/24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5D015-9F3C-664D-95AF-D6BCDFF54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646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4A5EB0-E943-F143-AB90-D29C61811FC9}" type="datetimeFigureOut">
              <a:rPr lang="en-US" smtClean="0"/>
              <a:t>12/18/24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5D015-9F3C-664D-95AF-D6BCDFF54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806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7D626-EA86-DB61-510C-5F86A5A260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MHV High Voltage cable assembly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749477-7E4C-7050-95E3-F51AA24510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3257" y="4364038"/>
            <a:ext cx="6858000" cy="774019"/>
          </a:xfrm>
        </p:spPr>
        <p:txBody>
          <a:bodyPr/>
          <a:lstStyle/>
          <a:p>
            <a:r>
              <a:rPr lang="en-US" dirty="0"/>
              <a:t>GAA Custom Electronics, LLC</a:t>
            </a:r>
          </a:p>
        </p:txBody>
      </p:sp>
    </p:spTree>
    <p:extLst>
      <p:ext uri="{BB962C8B-B14F-4D97-AF65-F5344CB8AC3E}">
        <p14:creationId xmlns:p14="http://schemas.microsoft.com/office/powerpoint/2010/main" val="3439608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66FE886-5F7F-278D-9996-D7971F8827A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81743" y="1629408"/>
            <a:ext cx="6727371" cy="433842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6E714C3-D88D-61B8-D271-1E9BD768AF36}"/>
              </a:ext>
            </a:extLst>
          </p:cNvPr>
          <p:cNvSpPr txBox="1"/>
          <p:nvPr/>
        </p:nvSpPr>
        <p:spPr>
          <a:xfrm>
            <a:off x="3929743" y="700093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High voltage power RF connector MHV 3000V RG59 RG8X RG62, eBay various suppliers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906322-B01B-931B-1FCA-CABDD48B82A9}"/>
              </a:ext>
            </a:extLst>
          </p:cNvPr>
          <p:cNvSpPr txBox="1"/>
          <p:nvPr/>
        </p:nvSpPr>
        <p:spPr>
          <a:xfrm>
            <a:off x="2471057" y="6138556"/>
            <a:ext cx="52795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McMaster-Carr 5335K21, High-Temperature Tube Sleeving, cut to 0.9”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E46C9C-4B20-22E5-06AB-04BB8BA585B4}"/>
              </a:ext>
            </a:extLst>
          </p:cNvPr>
          <p:cNvSpPr txBox="1"/>
          <p:nvPr/>
        </p:nvSpPr>
        <p:spPr>
          <a:xfrm flipH="1">
            <a:off x="478971" y="561593"/>
            <a:ext cx="27867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AlphaWire</a:t>
            </a:r>
            <a:r>
              <a:rPr lang="en-US" dirty="0"/>
              <a:t>, 39x2015 WH001, HV wire, cut to required length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A3FC43F-E736-AA48-F2E1-6F8DD69AF18F}"/>
              </a:ext>
            </a:extLst>
          </p:cNvPr>
          <p:cNvCxnSpPr>
            <a:stCxn id="6" idx="2"/>
          </p:cNvCxnSpPr>
          <p:nvPr/>
        </p:nvCxnSpPr>
        <p:spPr>
          <a:xfrm flipH="1">
            <a:off x="5758543" y="1346424"/>
            <a:ext cx="457200" cy="1179062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4BC55DB-0CF9-ADB7-C146-E8CAD982DDA5}"/>
              </a:ext>
            </a:extLst>
          </p:cNvPr>
          <p:cNvCxnSpPr>
            <a:cxnSpLocks/>
          </p:cNvCxnSpPr>
          <p:nvPr/>
        </p:nvCxnSpPr>
        <p:spPr>
          <a:xfrm>
            <a:off x="1534886" y="1484923"/>
            <a:ext cx="783771" cy="2433934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D5FEC24-E4D6-960F-AABF-A62318A95941}"/>
              </a:ext>
            </a:extLst>
          </p:cNvPr>
          <p:cNvCxnSpPr>
            <a:cxnSpLocks/>
          </p:cNvCxnSpPr>
          <p:nvPr/>
        </p:nvCxnSpPr>
        <p:spPr>
          <a:xfrm flipV="1">
            <a:off x="3374572" y="5373077"/>
            <a:ext cx="413657" cy="765479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3471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73EB3F1-4B36-A384-6D53-66973E71D736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4171" y="1367335"/>
            <a:ext cx="7772400" cy="412332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A9D4368-C4D2-C9A1-A423-546B2F8B1CDA}"/>
              </a:ext>
            </a:extLst>
          </p:cNvPr>
          <p:cNvSpPr txBox="1"/>
          <p:nvPr/>
        </p:nvSpPr>
        <p:spPr>
          <a:xfrm>
            <a:off x="6379029" y="5671457"/>
            <a:ext cx="2477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Strip wire and solder pin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E15AA1-D147-CD84-4509-BA56D6B5E1A9}"/>
              </a:ext>
            </a:extLst>
          </p:cNvPr>
          <p:cNvSpPr txBox="1"/>
          <p:nvPr/>
        </p:nvSpPr>
        <p:spPr>
          <a:xfrm>
            <a:off x="1175658" y="5856123"/>
            <a:ext cx="487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Cut one side of tube and slip over HV lead, align with end of wire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F56CECA-82E1-E104-E8F8-3087EF63941F}"/>
              </a:ext>
            </a:extLst>
          </p:cNvPr>
          <p:cNvCxnSpPr>
            <a:cxnSpLocks/>
          </p:cNvCxnSpPr>
          <p:nvPr/>
        </p:nvCxnSpPr>
        <p:spPr>
          <a:xfrm flipH="1" flipV="1">
            <a:off x="6052458" y="4278086"/>
            <a:ext cx="1023257" cy="1393371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62DEF68-4012-B2A0-8C7A-D91EE84A09CF}"/>
              </a:ext>
            </a:extLst>
          </p:cNvPr>
          <p:cNvCxnSpPr>
            <a:cxnSpLocks/>
          </p:cNvCxnSpPr>
          <p:nvPr/>
        </p:nvCxnSpPr>
        <p:spPr>
          <a:xfrm flipV="1">
            <a:off x="4789714" y="4278086"/>
            <a:ext cx="598715" cy="1574164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7393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FB0DB7D-498C-EBA6-77C1-221EFB4BE9B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5800" y="1728079"/>
            <a:ext cx="7772400" cy="340184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598C6B6-08E8-6782-7E04-68C51B633A02}"/>
              </a:ext>
            </a:extLst>
          </p:cNvPr>
          <p:cNvSpPr txBox="1"/>
          <p:nvPr/>
        </p:nvSpPr>
        <p:spPr>
          <a:xfrm>
            <a:off x="1763486" y="790955"/>
            <a:ext cx="487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Insert wire and pin assembly into connector body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8FC7DA0-7D59-A124-3B75-AA0C8AD1CB4A}"/>
              </a:ext>
            </a:extLst>
          </p:cNvPr>
          <p:cNvCxnSpPr>
            <a:cxnSpLocks/>
          </p:cNvCxnSpPr>
          <p:nvPr/>
        </p:nvCxnSpPr>
        <p:spPr>
          <a:xfrm>
            <a:off x="4321629" y="1160287"/>
            <a:ext cx="489857" cy="2007456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E5EA80F-93B3-97B6-E098-6DDB8D7A80F6}"/>
              </a:ext>
            </a:extLst>
          </p:cNvPr>
          <p:cNvSpPr txBox="1"/>
          <p:nvPr/>
        </p:nvSpPr>
        <p:spPr>
          <a:xfrm>
            <a:off x="2286000" y="5328381"/>
            <a:ext cx="487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Cover this area with epoxy putty to secure wire to connector body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FF59FA9-6E3C-724A-7A87-8CDED211907F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4724400" y="3537075"/>
            <a:ext cx="718457" cy="1791306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C812200-9374-86F3-6410-5C95E27EE2C4}"/>
              </a:ext>
            </a:extLst>
          </p:cNvPr>
          <p:cNvSpPr txBox="1"/>
          <p:nvPr/>
        </p:nvSpPr>
        <p:spPr>
          <a:xfrm>
            <a:off x="631372" y="5962281"/>
            <a:ext cx="487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protective boot over wire to connector body interface, boot supplied with connector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E837226-91B3-8747-48A6-5B0A5F927540}"/>
              </a:ext>
            </a:extLst>
          </p:cNvPr>
          <p:cNvCxnSpPr>
            <a:cxnSpLocks/>
          </p:cNvCxnSpPr>
          <p:nvPr/>
        </p:nvCxnSpPr>
        <p:spPr>
          <a:xfrm flipV="1">
            <a:off x="1404257" y="3679371"/>
            <a:ext cx="1143000" cy="2118097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81708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35</TotalTime>
  <Words>102</Words>
  <Application>Microsoft Macintosh PowerPoint</Application>
  <PresentationFormat>Letter Paper (8.5x11 in)</PresentationFormat>
  <Paragraphs>10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MHV High Voltage cable assembly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MHV High Voltage cable assembly</dc:title>
  <dc:creator>Gordon Anderson</dc:creator>
  <cp:lastModifiedBy>Gordon Anderson</cp:lastModifiedBy>
  <cp:revision>2</cp:revision>
  <dcterms:created xsi:type="dcterms:W3CDTF">2024-12-18T18:32:15Z</dcterms:created>
  <dcterms:modified xsi:type="dcterms:W3CDTF">2024-12-18T19:07:26Z</dcterms:modified>
</cp:coreProperties>
</file>