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B0F8-F04E-794E-92B3-F4F050C38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024-7F4A-3C4E-A2B3-1E427D2C6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2BFF-9BD2-D14E-A470-A83CD2B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CB98-3169-1A4E-A96E-0033E9FC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F60E-3D65-0943-8F0A-E0C446C1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D761-1F45-D846-94EC-A76AF9BD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72D01-5A28-2746-8310-4876C624E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2600-BFC3-9B4B-BC2D-E2E9708B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3FE4-8732-574B-A78D-343F4631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0E91-669D-D04A-8910-ECCA89A2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5F557-2F09-2E49-AB6C-9D596C827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C9E94-1F15-8148-8BD3-9BAFEFA23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34703-593B-154D-B824-EB781604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4017-B106-194C-B365-CB1A5B6E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74304-0DFA-2642-85FB-1C3FF29D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BA9B-7513-DA41-95DA-49F86CCE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FA30-73B2-DA4E-A823-4D4417DE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F433-DE0D-814D-BB24-EC6A9CD2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D676-6644-0546-BBA8-298E9BF4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2805-F1FC-B74C-96B8-0D95EA3B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5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8CDA-637C-304A-876B-AC986974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EE2D-10E5-A246-81E0-3D60304C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A3D1-1BDF-EC40-8249-6EB37D6B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75B6-9B9D-C448-9770-ECB4E8F4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9D2A9-4DBC-B942-A1AD-DEFFC026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C1CF-6593-CE46-99C4-F6AEAAFA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D6C1-9195-694D-9249-004F624D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47CF5-6C70-B14E-B330-EB5EC88A4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E597B-91AB-3045-ABB1-9378319B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9AECE-5CDC-CA4A-930B-6615310B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7CD67-F8EF-FC49-A4C7-63900F84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9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7C3C-1567-E44B-BDEE-5295E8DE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0D3D-EFF4-9548-ACA5-368EBCDA1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9B487-3ED1-6344-B609-E52222BB6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B29DE-8FB7-6344-9DF7-C7A9B3A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3E934-8FE9-4E46-BC8C-0DCD916A3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19AF8-5A41-0243-9C00-81827A8B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1E042-B2EA-CA4E-A34B-2A083F6E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957B7-D703-8440-A7E3-D1DEFCCD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34DD-C505-D44D-944F-00A529BC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D6F3F-E818-8041-9F76-42A89B50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C1891-8AB5-774A-848D-F79975A6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05A00-EB4D-1745-AA2B-E2139959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5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F2239-FEEE-A74F-9B1F-6F229D28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A69B1-C394-6E40-BFEC-B5967BC2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E234-F746-6E4B-BECB-376914AC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6649-EE46-0548-AAD1-A11E104A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0C64-A837-C444-A4DA-27E1081B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30CC2-16F2-DF4F-AC8F-9C1957240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703FB-DA87-964E-91D2-8C256657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B09C1-9E9E-EB47-A5F9-DEC51F07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779C-559A-C047-9F76-90DB236D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CED3-F725-EC40-86A6-518BE6CF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1FC3E-02FC-A54E-B928-BB20AB10C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9B773-D595-934D-B82D-5F57BBD02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E9FF2-6CE1-CE40-BB3D-22121498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66822-68AD-1442-8784-86145401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A68B-9E4C-B842-8171-A30D916B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22C42-EA45-0641-9AD6-4AF763C8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20DA8-0D06-7F42-B673-C7A88217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BF82-06F1-E74C-9E82-28A94984A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9CE8-3058-5041-9740-BE1DBF6E46F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F494-B8C5-084F-8988-1BC01A65E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C1E9-571E-DB4B-BEE2-1BEB5860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92343-51C1-134C-8983-A8BC79BC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6B61-DD21-E241-82A2-73D3735E5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Resting state MEG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14AC1-BA43-A14C-9753-911E40DC2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test with </a:t>
            </a:r>
            <a:r>
              <a:rPr lang="en-US" dirty="0" err="1"/>
              <a:t>FieldTrip</a:t>
            </a:r>
            <a:r>
              <a:rPr lang="en-US" dirty="0"/>
              <a:t> by Osama Abdullah 4/6</a:t>
            </a:r>
            <a:r>
              <a:rPr lang="en-US" baseline="30000" dirty="0"/>
              <a:t>th </a:t>
            </a:r>
            <a:r>
              <a:rPr lang="en-US" dirty="0"/>
              <a:t>- 4/9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r>
              <a:rPr lang="en-US" dirty="0"/>
              <a:t>2 online tutorials were used:</a:t>
            </a:r>
          </a:p>
          <a:p>
            <a:r>
              <a:rPr lang="en-US" dirty="0"/>
              <a:t>https://</a:t>
            </a:r>
            <a:r>
              <a:rPr lang="en-US" dirty="0" err="1"/>
              <a:t>www.fieldtriptoolbox.org</a:t>
            </a:r>
            <a:r>
              <a:rPr lang="en-US" dirty="0"/>
              <a:t>/tutorial/</a:t>
            </a:r>
            <a:r>
              <a:rPr lang="en-US" dirty="0" err="1"/>
              <a:t>networkanalysis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www.fieldtriptoolbox.org</a:t>
            </a:r>
            <a:r>
              <a:rPr lang="en-US" dirty="0"/>
              <a:t>/</a:t>
            </a:r>
            <a:r>
              <a:rPr lang="en-US" dirty="0" err="1"/>
              <a:t>getting_started</a:t>
            </a:r>
            <a:r>
              <a:rPr lang="en-US" dirty="0"/>
              <a:t>/</a:t>
            </a:r>
            <a:r>
              <a:rPr lang="en-US" dirty="0" err="1"/>
              <a:t>yokogawa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9570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A1E7-A637-8847-A312-B261A25F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2FD07-B25A-AF43-83F0-C8A801149308}"/>
              </a:ext>
            </a:extLst>
          </p:cNvPr>
          <p:cNvSpPr txBox="1"/>
          <p:nvPr/>
        </p:nvSpPr>
        <p:spPr>
          <a:xfrm>
            <a:off x="262447" y="1828800"/>
            <a:ext cx="117905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2 Con files in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FieldTrip</a:t>
            </a:r>
            <a:r>
              <a:rPr lang="en-US" dirty="0"/>
              <a:t> library, concatenate them</a:t>
            </a:r>
          </a:p>
          <a:p>
            <a:pPr marL="342900" indent="-342900">
              <a:buAutoNum type="arabicPeriod"/>
            </a:pPr>
            <a:r>
              <a:rPr lang="en-US" dirty="0"/>
              <a:t>Find corresponding Eye Closed  (EC) and Eye Open (EO) recording using the 224 (in </a:t>
            </a:r>
            <a:r>
              <a:rPr lang="en-US" dirty="0" err="1"/>
              <a:t>Matlab</a:t>
            </a:r>
            <a:r>
              <a:rPr lang="en-US" dirty="0"/>
              <a:t> 225) and 225 (in </a:t>
            </a:r>
            <a:r>
              <a:rPr lang="en-US" dirty="0" err="1"/>
              <a:t>Matlab</a:t>
            </a:r>
            <a:r>
              <a:rPr lang="en-US" dirty="0"/>
              <a:t> 226) </a:t>
            </a:r>
          </a:p>
          <a:p>
            <a:r>
              <a:rPr lang="en-US" dirty="0"/>
              <a:t>Trigger channels, save the data to desk separately to simplify independent analysis (not sure if this optimal)</a:t>
            </a:r>
          </a:p>
          <a:p>
            <a:r>
              <a:rPr lang="en-US" dirty="0"/>
              <a:t>3. Follow the basic tutorial steps (see </a:t>
            </a:r>
            <a:r>
              <a:rPr lang="en-US" dirty="0" err="1"/>
              <a:t>Matlab</a:t>
            </a:r>
            <a:r>
              <a:rPr lang="en-US" dirty="0"/>
              <a:t> code)</a:t>
            </a:r>
          </a:p>
          <a:p>
            <a:r>
              <a:rPr lang="en-US" dirty="0"/>
              <a:t>4. Plotted the power spectrum focusing on alpha band 9-11 Hz.</a:t>
            </a:r>
          </a:p>
          <a:p>
            <a:r>
              <a:rPr lang="en-US" dirty="0"/>
              <a:t>5. Verified (albeit not robust yet) that the power in the EC condition is higher than the EO condition around 10Hz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51F4E-181B-5C4C-8600-D815FA3BB090}"/>
              </a:ext>
            </a:extLst>
          </p:cNvPr>
          <p:cNvSpPr txBox="1"/>
          <p:nvPr/>
        </p:nvSpPr>
        <p:spPr>
          <a:xfrm>
            <a:off x="383458" y="4085303"/>
            <a:ext cx="11156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Challenges, things unsure about, and future 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Whether my cleanup (which was by visual inspection is sufficient or need to be enhanced (e.g., add ICA rejection)</a:t>
            </a:r>
          </a:p>
          <a:p>
            <a:pPr marL="342900" indent="-342900">
              <a:buAutoNum type="arabicPeriod"/>
            </a:pPr>
            <a:r>
              <a:rPr lang="en-US" dirty="0"/>
              <a:t>Source Localization to be done, I will need the MRI scans for this subject, along with </a:t>
            </a:r>
            <a:r>
              <a:rPr lang="en-US" dirty="0" err="1"/>
              <a:t>FreeSurfer</a:t>
            </a:r>
            <a:r>
              <a:rPr lang="en-US" dirty="0"/>
              <a:t> </a:t>
            </a:r>
            <a:r>
              <a:rPr lang="en-US" dirty="0" err="1"/>
              <a:t>reon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Try to replicate Figure 1 in the paper by </a:t>
            </a:r>
            <a:r>
              <a:rPr lang="en-US" dirty="0" err="1"/>
              <a:t>Petro</a:t>
            </a:r>
            <a:r>
              <a:rPr lang="en-US" dirty="0"/>
              <a:t> et al (shared via email)</a:t>
            </a:r>
          </a:p>
        </p:txBody>
      </p:sp>
    </p:spTree>
    <p:extLst>
      <p:ext uri="{BB962C8B-B14F-4D97-AF65-F5344CB8AC3E}">
        <p14:creationId xmlns:p14="http://schemas.microsoft.com/office/powerpoint/2010/main" val="355522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E09C-8976-FA45-91E8-AEF624A5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Topography Power Spectrum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9E972-6160-4343-A29C-100FD1FA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74" y="2064774"/>
            <a:ext cx="6161549" cy="4621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AEB8A-F1E1-0F4E-B3A8-CBD5671D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6" y="2064774"/>
            <a:ext cx="6161549" cy="46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E3BA-F943-6440-9838-C516B381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sensor AG64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CC5D2-6A8B-B646-B088-E1109634D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03" y="1292942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36C4-04CC-6C4A-8314-D40864B6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365124"/>
            <a:ext cx="3748548" cy="4723070"/>
          </a:xfrm>
        </p:spPr>
        <p:txBody>
          <a:bodyPr>
            <a:normAutofit/>
          </a:bodyPr>
          <a:lstStyle/>
          <a:p>
            <a:r>
              <a:rPr lang="en-US" sz="4000" dirty="0"/>
              <a:t>KIT Sensor Layout (need to make sure this is correct because I made it from using their tutorial)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4D485-1FA0-C447-AD20-BC4BF63AA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0" t="5324" r="17450" b="3010"/>
          <a:stretch/>
        </p:blipFill>
        <p:spPr>
          <a:xfrm>
            <a:off x="4748980" y="365124"/>
            <a:ext cx="7123472" cy="62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0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256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Resting state MEG Analysis</vt:lpstr>
      <vt:lpstr>Steps</vt:lpstr>
      <vt:lpstr>Topography Power Spectrum</vt:lpstr>
      <vt:lpstr>Plots of sensor AG64</vt:lpstr>
      <vt:lpstr>KIT Sensor Layout (need to make sure this is correct because I made it from using their tutorial)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Resting state MEG Analysis</dc:title>
  <dc:creator>Microsoft Office User</dc:creator>
  <cp:lastModifiedBy>Microsoft Office User</cp:lastModifiedBy>
  <cp:revision>2</cp:revision>
  <dcterms:created xsi:type="dcterms:W3CDTF">2024-04-08T20:50:47Z</dcterms:created>
  <dcterms:modified xsi:type="dcterms:W3CDTF">2024-04-08T21:02:13Z</dcterms:modified>
</cp:coreProperties>
</file>