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7" r:id="rId8"/>
    <p:sldId id="268" r:id="rId9"/>
    <p:sldId id="260" r:id="rId10"/>
    <p:sldId id="262" r:id="rId11"/>
    <p:sldId id="263" r:id="rId12"/>
    <p:sldId id="265" r:id="rId13"/>
    <p:sldId id="269" r:id="rId14"/>
    <p:sldId id="266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5D"/>
    <a:srgbClr val="00C843"/>
    <a:srgbClr val="FB4747"/>
    <a:srgbClr val="00FF99"/>
    <a:srgbClr val="66FF99"/>
    <a:srgbClr val="00B0E6"/>
    <a:srgbClr val="F61616"/>
    <a:srgbClr val="FF8F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DF29-2454-415A-8289-619B2AA29D66}" type="datetimeFigureOut">
              <a:rPr lang="fr-FR" smtClean="0"/>
              <a:t>29/07/2020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D11C-6391-4957-B5D3-0C64D08192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119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DF29-2454-415A-8289-619B2AA29D66}" type="datetimeFigureOut">
              <a:rPr lang="fr-FR" smtClean="0"/>
              <a:t>29/07/2020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D11C-6391-4957-B5D3-0C64D08192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354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DF29-2454-415A-8289-619B2AA29D66}" type="datetimeFigureOut">
              <a:rPr lang="fr-FR" smtClean="0"/>
              <a:t>29/07/2020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D11C-6391-4957-B5D3-0C64D08192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14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DF29-2454-415A-8289-619B2AA29D66}" type="datetimeFigureOut">
              <a:rPr lang="fr-FR" smtClean="0"/>
              <a:t>29/07/2020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D11C-6391-4957-B5D3-0C64D08192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23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DF29-2454-415A-8289-619B2AA29D66}" type="datetimeFigureOut">
              <a:rPr lang="fr-FR" smtClean="0"/>
              <a:t>29/07/2020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D11C-6391-4957-B5D3-0C64D08192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25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DF29-2454-415A-8289-619B2AA29D66}" type="datetimeFigureOut">
              <a:rPr lang="fr-FR" smtClean="0"/>
              <a:t>29/07/2020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D11C-6391-4957-B5D3-0C64D08192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604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DF29-2454-415A-8289-619B2AA29D66}" type="datetimeFigureOut">
              <a:rPr lang="fr-FR" smtClean="0"/>
              <a:t>29/07/2020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D11C-6391-4957-B5D3-0C64D08192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588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DF29-2454-415A-8289-619B2AA29D66}" type="datetimeFigureOut">
              <a:rPr lang="fr-FR" smtClean="0"/>
              <a:t>29/07/2020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D11C-6391-4957-B5D3-0C64D08192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3228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DF29-2454-415A-8289-619B2AA29D66}" type="datetimeFigureOut">
              <a:rPr lang="fr-FR" smtClean="0"/>
              <a:t>29/07/2020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D11C-6391-4957-B5D3-0C64D08192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312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DF29-2454-415A-8289-619B2AA29D66}" type="datetimeFigureOut">
              <a:rPr lang="fr-FR" smtClean="0"/>
              <a:t>29/07/2020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D11C-6391-4957-B5D3-0C64D08192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781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DF29-2454-415A-8289-619B2AA29D66}" type="datetimeFigureOut">
              <a:rPr lang="fr-FR" smtClean="0"/>
              <a:t>29/07/2020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D11C-6391-4957-B5D3-0C64D08192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33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8DF29-2454-415A-8289-619B2AA29D66}" type="datetimeFigureOut">
              <a:rPr lang="fr-FR" smtClean="0"/>
              <a:t>29/07/2020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BD11C-6391-4957-B5D3-0C64D08192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44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247726" y="908768"/>
            <a:ext cx="864096" cy="43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 + 45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1619672" y="1255164"/>
            <a:ext cx="864096" cy="43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55 - 25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1979712" y="1628848"/>
            <a:ext cx="864096" cy="43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 + 45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2339752" y="1988840"/>
            <a:ext cx="1044000" cy="43200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12 stimuli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2699792" y="2357240"/>
            <a:ext cx="864096" cy="43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+ 15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3059832" y="2725640"/>
            <a:ext cx="864096" cy="43200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 + 10</a:t>
            </a:r>
            <a:endParaRPr lang="fr-F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3419872" y="3086837"/>
            <a:ext cx="864096" cy="43200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50 - 15</a:t>
            </a:r>
            <a:endParaRPr lang="fr-F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3779912" y="3437187"/>
            <a:ext cx="864096" cy="43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90 - 50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4139952" y="3789040"/>
            <a:ext cx="864096" cy="43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 + 00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4427984" y="4149080"/>
            <a:ext cx="972000" cy="43200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6 stimuli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4788024" y="4509120"/>
            <a:ext cx="864096" cy="43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 + 00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5148064" y="4869160"/>
            <a:ext cx="864096" cy="43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90 - 50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Connecteur droit 37"/>
          <p:cNvCxnSpPr/>
          <p:nvPr/>
        </p:nvCxnSpPr>
        <p:spPr>
          <a:xfrm>
            <a:off x="2555776" y="908768"/>
            <a:ext cx="2757282" cy="28082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2369803" y="908768"/>
            <a:ext cx="1859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6690283" y="5301208"/>
            <a:ext cx="1859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5220072" y="3789040"/>
            <a:ext cx="1859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5127085" y="3717032"/>
            <a:ext cx="1859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5399984" y="3789040"/>
            <a:ext cx="1476272" cy="15121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2111822" y="980768"/>
            <a:ext cx="396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  <a:endParaRPr lang="fr-FR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2500530" y="1327164"/>
            <a:ext cx="396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endParaRPr lang="fr-FR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2843808" y="1700848"/>
            <a:ext cx="396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  <a:endParaRPr lang="fr-FR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3581912" y="2429240"/>
            <a:ext cx="396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endParaRPr lang="fr-FR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3941952" y="2798837"/>
            <a:ext cx="396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  <a:endParaRPr lang="fr-FR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4283968" y="3158837"/>
            <a:ext cx="396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  <a:endParaRPr lang="fr-FR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4644008" y="3509187"/>
            <a:ext cx="396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  <a:endParaRPr lang="fr-FR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ZoneTexte 58"/>
          <p:cNvSpPr txBox="1"/>
          <p:nvPr/>
        </p:nvSpPr>
        <p:spPr>
          <a:xfrm rot="2746579">
            <a:off x="3784795" y="2050951"/>
            <a:ext cx="558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36 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ZoneTexte 61"/>
          <p:cNvSpPr txBox="1"/>
          <p:nvPr/>
        </p:nvSpPr>
        <p:spPr>
          <a:xfrm rot="2746579">
            <a:off x="5859100" y="4200089"/>
            <a:ext cx="558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18 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455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ZoneTexte 49"/>
          <p:cNvSpPr txBox="1"/>
          <p:nvPr/>
        </p:nvSpPr>
        <p:spPr>
          <a:xfrm>
            <a:off x="3522467" y="888518"/>
            <a:ext cx="396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  <a:endParaRPr lang="fr-FR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3729096" y="1221519"/>
            <a:ext cx="396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endParaRPr lang="fr-FR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4374441" y="2301639"/>
            <a:ext cx="396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endParaRPr lang="fr-FR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4590465" y="2690060"/>
            <a:ext cx="396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  <a:endParaRPr lang="fr-FR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4806489" y="3021614"/>
            <a:ext cx="396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  <a:endParaRPr lang="fr-FR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5022513" y="3381759"/>
            <a:ext cx="396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  <a:endParaRPr lang="fr-FR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à coins arrondis 46"/>
          <p:cNvSpPr/>
          <p:nvPr/>
        </p:nvSpPr>
        <p:spPr>
          <a:xfrm>
            <a:off x="2802467" y="836712"/>
            <a:ext cx="720000" cy="396000"/>
          </a:xfrm>
          <a:prstGeom prst="roundRect">
            <a:avLst/>
          </a:prstGeom>
          <a:solidFill>
            <a:srgbClr val="FF8F1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 + 45</a:t>
            </a:r>
          </a:p>
        </p:txBody>
      </p:sp>
      <p:sp>
        <p:nvSpPr>
          <p:cNvPr id="49" name="Rectangle à coins arrondis 48"/>
          <p:cNvSpPr/>
          <p:nvPr/>
        </p:nvSpPr>
        <p:spPr>
          <a:xfrm>
            <a:off x="4950665" y="4410073"/>
            <a:ext cx="720000" cy="39600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 + 00</a:t>
            </a:r>
            <a:endParaRPr lang="fr-F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à coins arrondis 56"/>
          <p:cNvSpPr/>
          <p:nvPr/>
        </p:nvSpPr>
        <p:spPr>
          <a:xfrm>
            <a:off x="3006369" y="1169713"/>
            <a:ext cx="720000" cy="396000"/>
          </a:xfrm>
          <a:prstGeom prst="roundRect">
            <a:avLst/>
          </a:prstGeom>
          <a:solidFill>
            <a:srgbClr val="FF8F1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55 - 25</a:t>
            </a:r>
            <a:endParaRPr lang="fr-F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à coins arrondis 57"/>
          <p:cNvSpPr/>
          <p:nvPr/>
        </p:nvSpPr>
        <p:spPr>
          <a:xfrm>
            <a:off x="3222393" y="1529753"/>
            <a:ext cx="900000" cy="39600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12 stimuli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à coins arrondis 59"/>
          <p:cNvSpPr/>
          <p:nvPr/>
        </p:nvSpPr>
        <p:spPr>
          <a:xfrm>
            <a:off x="3438417" y="1889793"/>
            <a:ext cx="720000" cy="396000"/>
          </a:xfrm>
          <a:prstGeom prst="roundRect">
            <a:avLst/>
          </a:prstGeom>
          <a:solidFill>
            <a:srgbClr val="FF8F1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80 - 20</a:t>
            </a:r>
            <a:endParaRPr lang="fr-F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à coins arrondis 60"/>
          <p:cNvSpPr/>
          <p:nvPr/>
        </p:nvSpPr>
        <p:spPr>
          <a:xfrm>
            <a:off x="3654441" y="2249833"/>
            <a:ext cx="720000" cy="396000"/>
          </a:xfrm>
          <a:prstGeom prst="roundRect">
            <a:avLst/>
          </a:prstGeom>
          <a:solidFill>
            <a:srgbClr val="FF8F1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+ 15</a:t>
            </a:r>
            <a:endParaRPr lang="fr-F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à coins arrondis 61"/>
          <p:cNvSpPr/>
          <p:nvPr/>
        </p:nvSpPr>
        <p:spPr>
          <a:xfrm>
            <a:off x="3870465" y="2609873"/>
            <a:ext cx="720000" cy="396000"/>
          </a:xfrm>
          <a:prstGeom prst="round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 + 10</a:t>
            </a:r>
            <a:endParaRPr lang="fr-F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à coins arrondis 62"/>
          <p:cNvSpPr/>
          <p:nvPr/>
        </p:nvSpPr>
        <p:spPr>
          <a:xfrm>
            <a:off x="4086489" y="2969913"/>
            <a:ext cx="720000" cy="396000"/>
          </a:xfrm>
          <a:prstGeom prst="round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50 - 15</a:t>
            </a:r>
            <a:endParaRPr lang="fr-F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à coins arrondis 63"/>
          <p:cNvSpPr/>
          <p:nvPr/>
        </p:nvSpPr>
        <p:spPr>
          <a:xfrm>
            <a:off x="4302513" y="3329953"/>
            <a:ext cx="720000" cy="396000"/>
          </a:xfrm>
          <a:prstGeom prst="roundRect">
            <a:avLst/>
          </a:prstGeom>
          <a:solidFill>
            <a:srgbClr val="FF8F1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90 - 50</a:t>
            </a:r>
            <a:endParaRPr lang="fr-F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à coins arrondis 64"/>
          <p:cNvSpPr/>
          <p:nvPr/>
        </p:nvSpPr>
        <p:spPr>
          <a:xfrm>
            <a:off x="4518617" y="3689993"/>
            <a:ext cx="720000" cy="39600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 + 00</a:t>
            </a:r>
            <a:endParaRPr lang="fr-F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à coins arrondis 65"/>
          <p:cNvSpPr/>
          <p:nvPr/>
        </p:nvSpPr>
        <p:spPr>
          <a:xfrm>
            <a:off x="4734641" y="4050033"/>
            <a:ext cx="864000" cy="39600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6 stimuli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4158417" y="1941599"/>
            <a:ext cx="396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  <a:endParaRPr lang="fr-FR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Connecteur droit 68"/>
          <p:cNvCxnSpPr/>
          <p:nvPr/>
        </p:nvCxnSpPr>
        <p:spPr>
          <a:xfrm>
            <a:off x="6306615" y="4806073"/>
            <a:ext cx="1682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4086490" y="836712"/>
            <a:ext cx="1680411" cy="28083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 flipH="1">
            <a:off x="3927096" y="836712"/>
            <a:ext cx="1593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>
            <a:off x="5623247" y="3689993"/>
            <a:ext cx="1682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5598641" y="3645024"/>
            <a:ext cx="1682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flipH="1" flipV="1">
            <a:off x="5791507" y="3689993"/>
            <a:ext cx="683368" cy="1116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ZoneTexte 93"/>
          <p:cNvSpPr txBox="1"/>
          <p:nvPr/>
        </p:nvSpPr>
        <p:spPr>
          <a:xfrm rot="3540858">
            <a:off x="4890699" y="2132856"/>
            <a:ext cx="54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36 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ZoneTexte 94"/>
          <p:cNvSpPr txBox="1"/>
          <p:nvPr/>
        </p:nvSpPr>
        <p:spPr>
          <a:xfrm rot="3540858">
            <a:off x="5964566" y="3945463"/>
            <a:ext cx="54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18 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ZoneTexte 95"/>
          <p:cNvSpPr txBox="1"/>
          <p:nvPr/>
        </p:nvSpPr>
        <p:spPr>
          <a:xfrm>
            <a:off x="899512" y="888518"/>
            <a:ext cx="396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  <a:endParaRPr lang="fr-FR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1106141" y="1221519"/>
            <a:ext cx="396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endParaRPr lang="fr-FR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1751486" y="2301639"/>
            <a:ext cx="396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endParaRPr lang="fr-FR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1967510" y="2690060"/>
            <a:ext cx="396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  <a:endParaRPr lang="fr-FR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2183534" y="3021614"/>
            <a:ext cx="396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  <a:endParaRPr lang="fr-FR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2399558" y="3381759"/>
            <a:ext cx="396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  <a:endParaRPr lang="fr-FR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Rectangle à coins arrondis 101"/>
          <p:cNvSpPr/>
          <p:nvPr/>
        </p:nvSpPr>
        <p:spPr>
          <a:xfrm>
            <a:off x="179512" y="836712"/>
            <a:ext cx="720000" cy="396000"/>
          </a:xfrm>
          <a:prstGeom prst="roundRect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 + 45</a:t>
            </a:r>
          </a:p>
        </p:txBody>
      </p:sp>
      <p:sp>
        <p:nvSpPr>
          <p:cNvPr id="103" name="Rectangle à coins arrondis 102"/>
          <p:cNvSpPr/>
          <p:nvPr/>
        </p:nvSpPr>
        <p:spPr>
          <a:xfrm>
            <a:off x="2327710" y="4410073"/>
            <a:ext cx="720000" cy="39600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 + 00</a:t>
            </a:r>
            <a:endParaRPr lang="fr-F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à coins arrondis 103"/>
          <p:cNvSpPr/>
          <p:nvPr/>
        </p:nvSpPr>
        <p:spPr>
          <a:xfrm>
            <a:off x="383414" y="1169713"/>
            <a:ext cx="720000" cy="396000"/>
          </a:xfrm>
          <a:prstGeom prst="roundRect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55 - 25</a:t>
            </a:r>
            <a:endParaRPr lang="fr-F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ctangle à coins arrondis 104"/>
          <p:cNvSpPr/>
          <p:nvPr/>
        </p:nvSpPr>
        <p:spPr>
          <a:xfrm>
            <a:off x="599438" y="1529753"/>
            <a:ext cx="900000" cy="39600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12 stimuli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Rectangle à coins arrondis 105"/>
          <p:cNvSpPr/>
          <p:nvPr/>
        </p:nvSpPr>
        <p:spPr>
          <a:xfrm>
            <a:off x="815462" y="1889793"/>
            <a:ext cx="720000" cy="396000"/>
          </a:xfrm>
          <a:prstGeom prst="round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80 - 30</a:t>
            </a:r>
            <a:endParaRPr lang="fr-F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à coins arrondis 106"/>
          <p:cNvSpPr/>
          <p:nvPr/>
        </p:nvSpPr>
        <p:spPr>
          <a:xfrm>
            <a:off x="1031486" y="2249833"/>
            <a:ext cx="720000" cy="396000"/>
          </a:xfrm>
          <a:prstGeom prst="roundRect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+ 15</a:t>
            </a:r>
            <a:endParaRPr lang="fr-F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Rectangle à coins arrondis 107"/>
          <p:cNvSpPr/>
          <p:nvPr/>
        </p:nvSpPr>
        <p:spPr>
          <a:xfrm>
            <a:off x="1247510" y="2609873"/>
            <a:ext cx="720000" cy="396000"/>
          </a:xfrm>
          <a:prstGeom prst="roundRect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 + 10</a:t>
            </a:r>
            <a:endParaRPr lang="fr-F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Rectangle à coins arrondis 108"/>
          <p:cNvSpPr/>
          <p:nvPr/>
        </p:nvSpPr>
        <p:spPr>
          <a:xfrm>
            <a:off x="1463534" y="2969913"/>
            <a:ext cx="720000" cy="396000"/>
          </a:xfrm>
          <a:prstGeom prst="round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65 - 15</a:t>
            </a:r>
            <a:endParaRPr lang="fr-F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Rectangle à coins arrondis 109"/>
          <p:cNvSpPr/>
          <p:nvPr/>
        </p:nvSpPr>
        <p:spPr>
          <a:xfrm>
            <a:off x="1679558" y="3329953"/>
            <a:ext cx="720000" cy="396000"/>
          </a:xfrm>
          <a:prstGeom prst="roundRect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90 - 50</a:t>
            </a:r>
            <a:endParaRPr lang="fr-F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Rectangle à coins arrondis 110"/>
          <p:cNvSpPr/>
          <p:nvPr/>
        </p:nvSpPr>
        <p:spPr>
          <a:xfrm>
            <a:off x="1895662" y="3689993"/>
            <a:ext cx="720000" cy="39600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 + 00</a:t>
            </a:r>
            <a:endParaRPr lang="fr-F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ectangle à coins arrondis 111"/>
          <p:cNvSpPr/>
          <p:nvPr/>
        </p:nvSpPr>
        <p:spPr>
          <a:xfrm>
            <a:off x="2111686" y="4050033"/>
            <a:ext cx="864000" cy="39600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6 stimuli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ZoneTexte 113"/>
          <p:cNvSpPr txBox="1"/>
          <p:nvPr/>
        </p:nvSpPr>
        <p:spPr>
          <a:xfrm>
            <a:off x="1535462" y="1941599"/>
            <a:ext cx="396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endParaRPr lang="fr-FR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5" name="Connecteur droit 114"/>
          <p:cNvCxnSpPr/>
          <p:nvPr/>
        </p:nvCxnSpPr>
        <p:spPr>
          <a:xfrm>
            <a:off x="3683660" y="4806073"/>
            <a:ext cx="1682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>
            <a:off x="1463535" y="836712"/>
            <a:ext cx="1680411" cy="28083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flipH="1">
            <a:off x="1304141" y="836712"/>
            <a:ext cx="1593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>
            <a:off x="3000292" y="3689993"/>
            <a:ext cx="1682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>
          <a:xfrm>
            <a:off x="2975686" y="3645024"/>
            <a:ext cx="1682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flipH="1" flipV="1">
            <a:off x="3168552" y="3689993"/>
            <a:ext cx="683368" cy="1116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ZoneTexte 120"/>
          <p:cNvSpPr txBox="1"/>
          <p:nvPr/>
        </p:nvSpPr>
        <p:spPr>
          <a:xfrm rot="3540858">
            <a:off x="2267744" y="2132856"/>
            <a:ext cx="54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36 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ZoneTexte 121"/>
          <p:cNvSpPr txBox="1"/>
          <p:nvPr/>
        </p:nvSpPr>
        <p:spPr>
          <a:xfrm rot="3540858">
            <a:off x="3341611" y="3945463"/>
            <a:ext cx="54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18 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Rectangle à coins arrondis 149"/>
          <p:cNvSpPr/>
          <p:nvPr/>
        </p:nvSpPr>
        <p:spPr>
          <a:xfrm>
            <a:off x="179512" y="260648"/>
            <a:ext cx="900000" cy="396000"/>
          </a:xfrm>
          <a:prstGeom prst="roundRect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0-back</a:t>
            </a:r>
            <a:endParaRPr lang="fr-F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Rectangle à coins arrondis 151"/>
          <p:cNvSpPr/>
          <p:nvPr/>
        </p:nvSpPr>
        <p:spPr>
          <a:xfrm>
            <a:off x="2808720" y="260648"/>
            <a:ext cx="900000" cy="396000"/>
          </a:xfrm>
          <a:prstGeom prst="roundRect">
            <a:avLst/>
          </a:prstGeom>
          <a:solidFill>
            <a:srgbClr val="FF8F1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1-back</a:t>
            </a:r>
            <a:endParaRPr lang="fr-F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ZoneTexte 153"/>
          <p:cNvSpPr txBox="1"/>
          <p:nvPr/>
        </p:nvSpPr>
        <p:spPr>
          <a:xfrm>
            <a:off x="3162942" y="3032269"/>
            <a:ext cx="468000" cy="180000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5" name="Connecteur droit avec flèche 154"/>
          <p:cNvCxnSpPr/>
          <p:nvPr/>
        </p:nvCxnSpPr>
        <p:spPr>
          <a:xfrm flipV="1">
            <a:off x="3522467" y="2934263"/>
            <a:ext cx="300224" cy="980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avec flèche 155"/>
          <p:cNvCxnSpPr>
            <a:stCxn id="154" idx="3"/>
          </p:cNvCxnSpPr>
          <p:nvPr/>
        </p:nvCxnSpPr>
        <p:spPr>
          <a:xfrm>
            <a:off x="3630942" y="3122269"/>
            <a:ext cx="383499" cy="456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/>
          <p:cNvSpPr txBox="1"/>
          <p:nvPr/>
        </p:nvSpPr>
        <p:spPr>
          <a:xfrm>
            <a:off x="665512" y="3140968"/>
            <a:ext cx="468000" cy="180000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8" name="Connecteur droit avec flèche 157"/>
          <p:cNvCxnSpPr>
            <a:stCxn id="157" idx="3"/>
          </p:cNvCxnSpPr>
          <p:nvPr/>
        </p:nvCxnSpPr>
        <p:spPr>
          <a:xfrm>
            <a:off x="1133512" y="3230968"/>
            <a:ext cx="26965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625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179512" y="260648"/>
            <a:ext cx="6295363" cy="4545425"/>
            <a:chOff x="179512" y="260648"/>
            <a:chExt cx="6295363" cy="4545425"/>
          </a:xfrm>
        </p:grpSpPr>
        <p:sp>
          <p:nvSpPr>
            <p:cNvPr id="50" name="ZoneTexte 49"/>
            <p:cNvSpPr txBox="1"/>
            <p:nvPr/>
          </p:nvSpPr>
          <p:spPr>
            <a:xfrm>
              <a:off x="3522467" y="888518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80</a:t>
              </a:r>
              <a:endParaRPr lang="fr-FR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3729096" y="1221519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r>
              <a:endParaRPr lang="fr-FR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4374441" y="2301639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25</a:t>
              </a:r>
              <a:endParaRPr lang="fr-FR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4590465" y="2690060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35</a:t>
              </a:r>
              <a:endParaRPr lang="fr-FR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4806489" y="3021614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35</a:t>
              </a:r>
              <a:endParaRPr lang="fr-FR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5022513" y="3381759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40</a:t>
              </a:r>
              <a:endParaRPr lang="fr-FR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ctangle à coins arrondis 46"/>
            <p:cNvSpPr/>
            <p:nvPr/>
          </p:nvSpPr>
          <p:spPr>
            <a:xfrm>
              <a:off x="2802467" y="836712"/>
              <a:ext cx="720000" cy="396000"/>
            </a:xfrm>
            <a:prstGeom prst="roundRect">
              <a:avLst/>
            </a:prstGeom>
            <a:solidFill>
              <a:srgbClr val="FF8F1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 + 45</a:t>
              </a:r>
            </a:p>
          </p:txBody>
        </p:sp>
        <p:sp>
          <p:nvSpPr>
            <p:cNvPr id="49" name="Rectangle à coins arrondis 48"/>
            <p:cNvSpPr/>
            <p:nvPr/>
          </p:nvSpPr>
          <p:spPr>
            <a:xfrm>
              <a:off x="4950665" y="4410073"/>
              <a:ext cx="720000" cy="396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 + 00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à coins arrondis 56"/>
            <p:cNvSpPr/>
            <p:nvPr/>
          </p:nvSpPr>
          <p:spPr>
            <a:xfrm>
              <a:off x="3006369" y="1169713"/>
              <a:ext cx="720000" cy="396000"/>
            </a:xfrm>
            <a:prstGeom prst="roundRect">
              <a:avLst/>
            </a:prstGeom>
            <a:solidFill>
              <a:srgbClr val="FF8F1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55 - 25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ectangle à coins arrondis 57"/>
            <p:cNvSpPr/>
            <p:nvPr/>
          </p:nvSpPr>
          <p:spPr>
            <a:xfrm>
              <a:off x="3222393" y="1529753"/>
              <a:ext cx="900000" cy="396000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 12 stimuli</a:t>
              </a:r>
              <a:endPara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Rectangle à coins arrondis 59"/>
            <p:cNvSpPr/>
            <p:nvPr/>
          </p:nvSpPr>
          <p:spPr>
            <a:xfrm>
              <a:off x="3438417" y="1889793"/>
              <a:ext cx="720000" cy="396000"/>
            </a:xfrm>
            <a:prstGeom prst="roundRect">
              <a:avLst/>
            </a:prstGeom>
            <a:solidFill>
              <a:srgbClr val="FF8F1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80 - 20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à coins arrondis 60"/>
            <p:cNvSpPr/>
            <p:nvPr/>
          </p:nvSpPr>
          <p:spPr>
            <a:xfrm>
              <a:off x="3654441" y="2249833"/>
              <a:ext cx="720000" cy="396000"/>
            </a:xfrm>
            <a:prstGeom prst="roundRect">
              <a:avLst/>
            </a:prstGeom>
            <a:solidFill>
              <a:srgbClr val="FF8F1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 + 15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à coins arrondis 61"/>
            <p:cNvSpPr/>
            <p:nvPr/>
          </p:nvSpPr>
          <p:spPr>
            <a:xfrm>
              <a:off x="3870465" y="2609873"/>
              <a:ext cx="720000" cy="396000"/>
            </a:xfrm>
            <a:prstGeom prst="round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25 + 10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à coins arrondis 62"/>
            <p:cNvSpPr/>
            <p:nvPr/>
          </p:nvSpPr>
          <p:spPr>
            <a:xfrm>
              <a:off x="4086489" y="2969913"/>
              <a:ext cx="720000" cy="396000"/>
            </a:xfrm>
            <a:prstGeom prst="round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50 - 15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4302513" y="3329953"/>
              <a:ext cx="720000" cy="396000"/>
            </a:xfrm>
            <a:prstGeom prst="roundRect">
              <a:avLst/>
            </a:prstGeom>
            <a:solidFill>
              <a:srgbClr val="FF8F1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90 - 50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Rectangle à coins arrondis 64"/>
            <p:cNvSpPr/>
            <p:nvPr/>
          </p:nvSpPr>
          <p:spPr>
            <a:xfrm>
              <a:off x="4518617" y="3689993"/>
              <a:ext cx="720000" cy="396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 + 00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Rectangle à coins arrondis 65"/>
            <p:cNvSpPr/>
            <p:nvPr/>
          </p:nvSpPr>
          <p:spPr>
            <a:xfrm>
              <a:off x="4734641" y="4050033"/>
              <a:ext cx="864000" cy="396000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x 6 stimuli</a:t>
              </a:r>
              <a:endPara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ZoneTexte 67"/>
            <p:cNvSpPr txBox="1"/>
            <p:nvPr/>
          </p:nvSpPr>
          <p:spPr>
            <a:xfrm>
              <a:off x="4158417" y="1941599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60</a:t>
              </a:r>
              <a:endParaRPr lang="fr-FR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9" name="Connecteur droit 68"/>
            <p:cNvCxnSpPr/>
            <p:nvPr/>
          </p:nvCxnSpPr>
          <p:spPr>
            <a:xfrm>
              <a:off x="6306615" y="4806073"/>
              <a:ext cx="1682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4086490" y="836712"/>
              <a:ext cx="1680411" cy="28083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/>
            <p:nvPr/>
          </p:nvCxnSpPr>
          <p:spPr>
            <a:xfrm flipH="1">
              <a:off x="3927096" y="836712"/>
              <a:ext cx="1593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>
              <a:off x="5623247" y="3689993"/>
              <a:ext cx="1682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>
              <a:off x="5598641" y="3645024"/>
              <a:ext cx="1682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flipH="1" flipV="1">
              <a:off x="5791507" y="3689993"/>
              <a:ext cx="683368" cy="11160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ZoneTexte 93"/>
            <p:cNvSpPr txBox="1"/>
            <p:nvPr/>
          </p:nvSpPr>
          <p:spPr>
            <a:xfrm rot="3540858">
              <a:off x="4890699" y="2132856"/>
              <a:ext cx="540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36 s</a:t>
              </a:r>
              <a:endParaRPr lang="fr-F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ZoneTexte 94"/>
            <p:cNvSpPr txBox="1"/>
            <p:nvPr/>
          </p:nvSpPr>
          <p:spPr>
            <a:xfrm rot="3540858">
              <a:off x="5964566" y="3945463"/>
              <a:ext cx="540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18 s</a:t>
              </a:r>
              <a:endParaRPr lang="fr-F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899512" y="888518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80</a:t>
              </a:r>
              <a:endParaRPr lang="fr-FR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ZoneTexte 96"/>
            <p:cNvSpPr txBox="1"/>
            <p:nvPr/>
          </p:nvSpPr>
          <p:spPr>
            <a:xfrm>
              <a:off x="1106141" y="1221519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r>
              <a:endParaRPr lang="fr-FR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ZoneTexte 97"/>
            <p:cNvSpPr txBox="1"/>
            <p:nvPr/>
          </p:nvSpPr>
          <p:spPr>
            <a:xfrm>
              <a:off x="1751486" y="2301639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25</a:t>
              </a:r>
              <a:endParaRPr lang="fr-FR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ZoneTexte 98"/>
            <p:cNvSpPr txBox="1"/>
            <p:nvPr/>
          </p:nvSpPr>
          <p:spPr>
            <a:xfrm>
              <a:off x="1967510" y="2690060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35</a:t>
              </a:r>
              <a:endParaRPr lang="fr-FR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ZoneTexte 99"/>
            <p:cNvSpPr txBox="1"/>
            <p:nvPr/>
          </p:nvSpPr>
          <p:spPr>
            <a:xfrm>
              <a:off x="2183534" y="3021614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35</a:t>
              </a:r>
              <a:endParaRPr lang="fr-FR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ZoneTexte 100"/>
            <p:cNvSpPr txBox="1"/>
            <p:nvPr/>
          </p:nvSpPr>
          <p:spPr>
            <a:xfrm>
              <a:off x="2399558" y="3381759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40</a:t>
              </a:r>
              <a:endParaRPr lang="fr-FR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Rectangle à coins arrondis 101"/>
            <p:cNvSpPr/>
            <p:nvPr/>
          </p:nvSpPr>
          <p:spPr>
            <a:xfrm>
              <a:off x="179512" y="836712"/>
              <a:ext cx="720000" cy="396000"/>
            </a:xfrm>
            <a:prstGeom prst="roundRect">
              <a:avLst/>
            </a:prstGeom>
            <a:solidFill>
              <a:schemeClr val="accent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 + 45</a:t>
              </a:r>
            </a:p>
          </p:txBody>
        </p:sp>
        <p:sp>
          <p:nvSpPr>
            <p:cNvPr id="103" name="Rectangle à coins arrondis 102"/>
            <p:cNvSpPr/>
            <p:nvPr/>
          </p:nvSpPr>
          <p:spPr>
            <a:xfrm>
              <a:off x="2327710" y="4410073"/>
              <a:ext cx="720000" cy="396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 + 00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Rectangle à coins arrondis 103"/>
            <p:cNvSpPr/>
            <p:nvPr/>
          </p:nvSpPr>
          <p:spPr>
            <a:xfrm>
              <a:off x="383414" y="1169713"/>
              <a:ext cx="720000" cy="396000"/>
            </a:xfrm>
            <a:prstGeom prst="roundRect">
              <a:avLst/>
            </a:prstGeom>
            <a:solidFill>
              <a:schemeClr val="accent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55 - 25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Rectangle à coins arrondis 104"/>
            <p:cNvSpPr/>
            <p:nvPr/>
          </p:nvSpPr>
          <p:spPr>
            <a:xfrm>
              <a:off x="599438" y="1529753"/>
              <a:ext cx="900000" cy="396000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 12 stimuli</a:t>
              </a:r>
              <a:endPara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Rectangle à coins arrondis 105"/>
            <p:cNvSpPr/>
            <p:nvPr/>
          </p:nvSpPr>
          <p:spPr>
            <a:xfrm>
              <a:off x="815462" y="1889793"/>
              <a:ext cx="720000" cy="396000"/>
            </a:xfrm>
            <a:prstGeom prst="round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80 - 30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Rectangle à coins arrondis 106"/>
            <p:cNvSpPr/>
            <p:nvPr/>
          </p:nvSpPr>
          <p:spPr>
            <a:xfrm>
              <a:off x="1031486" y="2249833"/>
              <a:ext cx="720000" cy="396000"/>
            </a:xfrm>
            <a:prstGeom prst="roundRect">
              <a:avLst/>
            </a:prstGeom>
            <a:solidFill>
              <a:schemeClr val="accent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 + 15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Rectangle à coins arrondis 107"/>
            <p:cNvSpPr/>
            <p:nvPr/>
          </p:nvSpPr>
          <p:spPr>
            <a:xfrm>
              <a:off x="1247510" y="2609873"/>
              <a:ext cx="720000" cy="396000"/>
            </a:xfrm>
            <a:prstGeom prst="roundRect">
              <a:avLst/>
            </a:prstGeom>
            <a:solidFill>
              <a:schemeClr val="accent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25 + 10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Rectangle à coins arrondis 108"/>
            <p:cNvSpPr/>
            <p:nvPr/>
          </p:nvSpPr>
          <p:spPr>
            <a:xfrm>
              <a:off x="1463534" y="2969913"/>
              <a:ext cx="720000" cy="396000"/>
            </a:xfrm>
            <a:prstGeom prst="round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65 - 15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Rectangle à coins arrondis 109"/>
            <p:cNvSpPr/>
            <p:nvPr/>
          </p:nvSpPr>
          <p:spPr>
            <a:xfrm>
              <a:off x="1679558" y="3329953"/>
              <a:ext cx="720000" cy="396000"/>
            </a:xfrm>
            <a:prstGeom prst="roundRect">
              <a:avLst/>
            </a:prstGeom>
            <a:solidFill>
              <a:schemeClr val="accent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90 - 50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Rectangle à coins arrondis 110"/>
            <p:cNvSpPr/>
            <p:nvPr/>
          </p:nvSpPr>
          <p:spPr>
            <a:xfrm>
              <a:off x="1895662" y="3689993"/>
              <a:ext cx="720000" cy="396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 + 00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Rectangle à coins arrondis 111"/>
            <p:cNvSpPr/>
            <p:nvPr/>
          </p:nvSpPr>
          <p:spPr>
            <a:xfrm>
              <a:off x="2111686" y="4050033"/>
              <a:ext cx="864000" cy="396000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x 6 stimuli</a:t>
              </a:r>
              <a:endPara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ZoneTexte 113"/>
            <p:cNvSpPr txBox="1"/>
            <p:nvPr/>
          </p:nvSpPr>
          <p:spPr>
            <a:xfrm>
              <a:off x="1535462" y="1941599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fr-FR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5" name="Connecteur droit 114"/>
            <p:cNvCxnSpPr/>
            <p:nvPr/>
          </p:nvCxnSpPr>
          <p:spPr>
            <a:xfrm>
              <a:off x="3683660" y="4806073"/>
              <a:ext cx="1682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/>
            <p:cNvCxnSpPr/>
            <p:nvPr/>
          </p:nvCxnSpPr>
          <p:spPr>
            <a:xfrm>
              <a:off x="1463535" y="836712"/>
              <a:ext cx="1680411" cy="28083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/>
            <p:cNvCxnSpPr/>
            <p:nvPr/>
          </p:nvCxnSpPr>
          <p:spPr>
            <a:xfrm flipH="1">
              <a:off x="1304141" y="836712"/>
              <a:ext cx="1593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/>
            <p:cNvCxnSpPr/>
            <p:nvPr/>
          </p:nvCxnSpPr>
          <p:spPr>
            <a:xfrm>
              <a:off x="3000292" y="3689993"/>
              <a:ext cx="1682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/>
            <p:cNvCxnSpPr/>
            <p:nvPr/>
          </p:nvCxnSpPr>
          <p:spPr>
            <a:xfrm>
              <a:off x="2975686" y="3645024"/>
              <a:ext cx="1682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 flipH="1" flipV="1">
              <a:off x="3168552" y="3689993"/>
              <a:ext cx="683368" cy="11160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ZoneTexte 120"/>
            <p:cNvSpPr txBox="1"/>
            <p:nvPr/>
          </p:nvSpPr>
          <p:spPr>
            <a:xfrm rot="3540858">
              <a:off x="2267744" y="2132856"/>
              <a:ext cx="540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36 s</a:t>
              </a:r>
              <a:endParaRPr lang="fr-F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ZoneTexte 121"/>
            <p:cNvSpPr txBox="1"/>
            <p:nvPr/>
          </p:nvSpPr>
          <p:spPr>
            <a:xfrm rot="3540858">
              <a:off x="3341611" y="3945463"/>
              <a:ext cx="540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18 s</a:t>
              </a:r>
              <a:endParaRPr lang="fr-F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Rectangle à coins arrondis 149"/>
            <p:cNvSpPr/>
            <p:nvPr/>
          </p:nvSpPr>
          <p:spPr>
            <a:xfrm>
              <a:off x="179512" y="260648"/>
              <a:ext cx="900000" cy="396000"/>
            </a:xfrm>
            <a:prstGeom prst="roundRect">
              <a:avLst/>
            </a:prstGeom>
            <a:solidFill>
              <a:schemeClr val="accent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0-back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Rectangle à coins arrondis 151"/>
            <p:cNvSpPr/>
            <p:nvPr/>
          </p:nvSpPr>
          <p:spPr>
            <a:xfrm>
              <a:off x="2808720" y="260648"/>
              <a:ext cx="900000" cy="396000"/>
            </a:xfrm>
            <a:prstGeom prst="roundRect">
              <a:avLst/>
            </a:prstGeom>
            <a:solidFill>
              <a:srgbClr val="FF8F1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1-back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ZoneTexte 153"/>
            <p:cNvSpPr txBox="1"/>
            <p:nvPr/>
          </p:nvSpPr>
          <p:spPr>
            <a:xfrm>
              <a:off x="3162942" y="3032269"/>
              <a:ext cx="468000" cy="180000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spAutoFit/>
            </a:bodyPr>
            <a:lstStyle/>
            <a:p>
              <a:pPr algn="ctr"/>
              <a:r>
                <a:rPr lang="fr-FR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target</a:t>
              </a:r>
              <a:endParaRPr lang="fr-F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5" name="Connecteur droit avec flèche 154"/>
            <p:cNvCxnSpPr/>
            <p:nvPr/>
          </p:nvCxnSpPr>
          <p:spPr>
            <a:xfrm flipV="1">
              <a:off x="3522467" y="2934263"/>
              <a:ext cx="300224" cy="9800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avec flèche 155"/>
            <p:cNvCxnSpPr>
              <a:stCxn id="154" idx="3"/>
            </p:cNvCxnSpPr>
            <p:nvPr/>
          </p:nvCxnSpPr>
          <p:spPr>
            <a:xfrm>
              <a:off x="3630942" y="3122269"/>
              <a:ext cx="383499" cy="4564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298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179512" y="260648"/>
            <a:ext cx="6120680" cy="4545425"/>
            <a:chOff x="179512" y="260648"/>
            <a:chExt cx="6120680" cy="4545425"/>
          </a:xfrm>
        </p:grpSpPr>
        <p:sp>
          <p:nvSpPr>
            <p:cNvPr id="96" name="ZoneTexte 95"/>
            <p:cNvSpPr txBox="1"/>
            <p:nvPr/>
          </p:nvSpPr>
          <p:spPr>
            <a:xfrm>
              <a:off x="899512" y="888518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80</a:t>
              </a:r>
              <a:endParaRPr lang="fr-FR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ZoneTexte 96"/>
            <p:cNvSpPr txBox="1"/>
            <p:nvPr/>
          </p:nvSpPr>
          <p:spPr>
            <a:xfrm>
              <a:off x="1106141" y="1221519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r>
              <a:endParaRPr lang="fr-FR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ZoneTexte 97"/>
            <p:cNvSpPr txBox="1"/>
            <p:nvPr/>
          </p:nvSpPr>
          <p:spPr>
            <a:xfrm>
              <a:off x="1751486" y="2301639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25</a:t>
              </a:r>
              <a:endParaRPr lang="fr-FR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ZoneTexte 98"/>
            <p:cNvSpPr txBox="1"/>
            <p:nvPr/>
          </p:nvSpPr>
          <p:spPr>
            <a:xfrm>
              <a:off x="1967510" y="2690060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35</a:t>
              </a:r>
              <a:endParaRPr lang="fr-FR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ZoneTexte 99"/>
            <p:cNvSpPr txBox="1"/>
            <p:nvPr/>
          </p:nvSpPr>
          <p:spPr>
            <a:xfrm>
              <a:off x="2183534" y="3021614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fr-FR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ZoneTexte 100"/>
            <p:cNvSpPr txBox="1"/>
            <p:nvPr/>
          </p:nvSpPr>
          <p:spPr>
            <a:xfrm>
              <a:off x="2399558" y="3381759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40</a:t>
              </a:r>
              <a:endParaRPr lang="fr-FR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Rectangle à coins arrondis 101"/>
            <p:cNvSpPr/>
            <p:nvPr/>
          </p:nvSpPr>
          <p:spPr>
            <a:xfrm>
              <a:off x="179512" y="836712"/>
              <a:ext cx="720000" cy="396000"/>
            </a:xfrm>
            <a:prstGeom prst="roundRect">
              <a:avLst/>
            </a:prstGeom>
            <a:solidFill>
              <a:srgbClr val="00C84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 + 45</a:t>
              </a:r>
            </a:p>
          </p:txBody>
        </p:sp>
        <p:sp>
          <p:nvSpPr>
            <p:cNvPr id="103" name="Rectangle à coins arrondis 102"/>
            <p:cNvSpPr/>
            <p:nvPr/>
          </p:nvSpPr>
          <p:spPr>
            <a:xfrm>
              <a:off x="2327710" y="4410073"/>
              <a:ext cx="720000" cy="396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 + 00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Rectangle à coins arrondis 103"/>
            <p:cNvSpPr/>
            <p:nvPr/>
          </p:nvSpPr>
          <p:spPr>
            <a:xfrm>
              <a:off x="383414" y="1169713"/>
              <a:ext cx="720000" cy="396000"/>
            </a:xfrm>
            <a:prstGeom prst="roundRect">
              <a:avLst/>
            </a:prstGeom>
            <a:solidFill>
              <a:srgbClr val="00C84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55 - 25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Rectangle à coins arrondis 104"/>
            <p:cNvSpPr/>
            <p:nvPr/>
          </p:nvSpPr>
          <p:spPr>
            <a:xfrm>
              <a:off x="599438" y="1529753"/>
              <a:ext cx="900000" cy="396000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 12 stimuli</a:t>
              </a:r>
              <a:endPara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Rectangle à coins arrondis 105"/>
            <p:cNvSpPr/>
            <p:nvPr/>
          </p:nvSpPr>
          <p:spPr>
            <a:xfrm>
              <a:off x="815462" y="1889793"/>
              <a:ext cx="720000" cy="396000"/>
            </a:xfrm>
            <a:prstGeom prst="round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80 - 30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Rectangle à coins arrondis 106"/>
            <p:cNvSpPr/>
            <p:nvPr/>
          </p:nvSpPr>
          <p:spPr>
            <a:xfrm>
              <a:off x="1031486" y="2249833"/>
              <a:ext cx="720000" cy="396000"/>
            </a:xfrm>
            <a:prstGeom prst="roundRect">
              <a:avLst/>
            </a:prstGeom>
            <a:solidFill>
              <a:srgbClr val="00C84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 + 15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Rectangle à coins arrondis 107"/>
            <p:cNvSpPr/>
            <p:nvPr/>
          </p:nvSpPr>
          <p:spPr>
            <a:xfrm>
              <a:off x="1247510" y="2609873"/>
              <a:ext cx="720000" cy="396000"/>
            </a:xfrm>
            <a:prstGeom prst="roundRect">
              <a:avLst/>
            </a:prstGeom>
            <a:solidFill>
              <a:srgbClr val="00C84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25 + 10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Rectangle à coins arrondis 108"/>
            <p:cNvSpPr/>
            <p:nvPr/>
          </p:nvSpPr>
          <p:spPr>
            <a:xfrm>
              <a:off x="1463534" y="2969913"/>
              <a:ext cx="720000" cy="396000"/>
            </a:xfrm>
            <a:prstGeom prst="round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65 - 15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Rectangle à coins arrondis 109"/>
            <p:cNvSpPr/>
            <p:nvPr/>
          </p:nvSpPr>
          <p:spPr>
            <a:xfrm>
              <a:off x="1679558" y="3329953"/>
              <a:ext cx="720000" cy="396000"/>
            </a:xfrm>
            <a:prstGeom prst="roundRect">
              <a:avLst/>
            </a:prstGeom>
            <a:solidFill>
              <a:srgbClr val="00C84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90 - 50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Rectangle à coins arrondis 110"/>
            <p:cNvSpPr/>
            <p:nvPr/>
          </p:nvSpPr>
          <p:spPr>
            <a:xfrm>
              <a:off x="1895662" y="3689993"/>
              <a:ext cx="720000" cy="396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 + 00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Rectangle à coins arrondis 111"/>
            <p:cNvSpPr/>
            <p:nvPr/>
          </p:nvSpPr>
          <p:spPr>
            <a:xfrm>
              <a:off x="2111686" y="4050033"/>
              <a:ext cx="864000" cy="396000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x 6 stimuli</a:t>
              </a:r>
              <a:endPara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ZoneTexte 113"/>
            <p:cNvSpPr txBox="1"/>
            <p:nvPr/>
          </p:nvSpPr>
          <p:spPr>
            <a:xfrm>
              <a:off x="1535462" y="1941599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fr-FR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5" name="Connecteur droit 114"/>
            <p:cNvCxnSpPr/>
            <p:nvPr/>
          </p:nvCxnSpPr>
          <p:spPr>
            <a:xfrm>
              <a:off x="3683660" y="4806073"/>
              <a:ext cx="1682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/>
            <p:cNvCxnSpPr/>
            <p:nvPr/>
          </p:nvCxnSpPr>
          <p:spPr>
            <a:xfrm>
              <a:off x="1463535" y="836712"/>
              <a:ext cx="1680411" cy="28083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/>
            <p:cNvCxnSpPr/>
            <p:nvPr/>
          </p:nvCxnSpPr>
          <p:spPr>
            <a:xfrm flipH="1">
              <a:off x="1304141" y="836712"/>
              <a:ext cx="1593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/>
            <p:cNvCxnSpPr/>
            <p:nvPr/>
          </p:nvCxnSpPr>
          <p:spPr>
            <a:xfrm>
              <a:off x="3000292" y="3689993"/>
              <a:ext cx="1682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/>
            <p:cNvCxnSpPr/>
            <p:nvPr/>
          </p:nvCxnSpPr>
          <p:spPr>
            <a:xfrm>
              <a:off x="2975686" y="3645024"/>
              <a:ext cx="1682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 flipH="1" flipV="1">
              <a:off x="3168552" y="3689993"/>
              <a:ext cx="683368" cy="11160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ZoneTexte 120"/>
            <p:cNvSpPr txBox="1"/>
            <p:nvPr/>
          </p:nvSpPr>
          <p:spPr>
            <a:xfrm rot="3540858">
              <a:off x="2267744" y="2132856"/>
              <a:ext cx="540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36 s</a:t>
              </a:r>
              <a:endParaRPr lang="fr-F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ZoneTexte 121"/>
            <p:cNvSpPr txBox="1"/>
            <p:nvPr/>
          </p:nvSpPr>
          <p:spPr>
            <a:xfrm rot="3540858">
              <a:off x="3341611" y="3945463"/>
              <a:ext cx="540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18 s</a:t>
              </a:r>
              <a:endParaRPr lang="fr-F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ZoneTexte 122"/>
            <p:cNvSpPr txBox="1"/>
            <p:nvPr/>
          </p:nvSpPr>
          <p:spPr>
            <a:xfrm>
              <a:off x="3347784" y="888518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80</a:t>
              </a:r>
              <a:endParaRPr lang="fr-FR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ZoneTexte 123"/>
            <p:cNvSpPr txBox="1"/>
            <p:nvPr/>
          </p:nvSpPr>
          <p:spPr>
            <a:xfrm>
              <a:off x="3554413" y="1221519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r>
              <a:endParaRPr lang="fr-FR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ZoneTexte 124"/>
            <p:cNvSpPr txBox="1"/>
            <p:nvPr/>
          </p:nvSpPr>
          <p:spPr>
            <a:xfrm>
              <a:off x="4199758" y="2301639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25</a:t>
              </a:r>
              <a:endParaRPr lang="fr-FR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ZoneTexte 125"/>
            <p:cNvSpPr txBox="1"/>
            <p:nvPr/>
          </p:nvSpPr>
          <p:spPr>
            <a:xfrm>
              <a:off x="4415782" y="2690060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40</a:t>
              </a:r>
              <a:endParaRPr lang="fr-FR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ZoneTexte 126"/>
            <p:cNvSpPr txBox="1"/>
            <p:nvPr/>
          </p:nvSpPr>
          <p:spPr>
            <a:xfrm>
              <a:off x="4631806" y="3021614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35</a:t>
              </a:r>
              <a:endParaRPr lang="fr-FR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ZoneTexte 127"/>
            <p:cNvSpPr txBox="1"/>
            <p:nvPr/>
          </p:nvSpPr>
          <p:spPr>
            <a:xfrm>
              <a:off x="4847830" y="3381759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40</a:t>
              </a:r>
              <a:endParaRPr lang="fr-FR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Rectangle à coins arrondis 128"/>
            <p:cNvSpPr/>
            <p:nvPr/>
          </p:nvSpPr>
          <p:spPr>
            <a:xfrm>
              <a:off x="2627784" y="836712"/>
              <a:ext cx="720000" cy="396000"/>
            </a:xfrm>
            <a:prstGeom prst="roundRect">
              <a:avLst/>
            </a:prstGeom>
            <a:solidFill>
              <a:srgbClr val="F6161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 + 45</a:t>
              </a:r>
            </a:p>
          </p:txBody>
        </p:sp>
        <p:sp>
          <p:nvSpPr>
            <p:cNvPr id="130" name="Rectangle à coins arrondis 129"/>
            <p:cNvSpPr/>
            <p:nvPr/>
          </p:nvSpPr>
          <p:spPr>
            <a:xfrm>
              <a:off x="4775982" y="4410073"/>
              <a:ext cx="720000" cy="396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 + 00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Rectangle à coins arrondis 130"/>
            <p:cNvSpPr/>
            <p:nvPr/>
          </p:nvSpPr>
          <p:spPr>
            <a:xfrm>
              <a:off x="2831686" y="1169713"/>
              <a:ext cx="720000" cy="396000"/>
            </a:xfrm>
            <a:prstGeom prst="roundRect">
              <a:avLst/>
            </a:prstGeom>
            <a:solidFill>
              <a:srgbClr val="F6161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55 - 25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Rectangle à coins arrondis 131"/>
            <p:cNvSpPr/>
            <p:nvPr/>
          </p:nvSpPr>
          <p:spPr>
            <a:xfrm>
              <a:off x="3047710" y="1529753"/>
              <a:ext cx="900000" cy="396000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 12 stimuli</a:t>
              </a:r>
              <a:endPara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Rectangle à coins arrondis 132"/>
            <p:cNvSpPr/>
            <p:nvPr/>
          </p:nvSpPr>
          <p:spPr>
            <a:xfrm>
              <a:off x="3263734" y="1889793"/>
              <a:ext cx="720000" cy="396000"/>
            </a:xfrm>
            <a:prstGeom prst="roundRect">
              <a:avLst/>
            </a:prstGeom>
            <a:solidFill>
              <a:srgbClr val="F6161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80 - 20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Rectangle à coins arrondis 133"/>
            <p:cNvSpPr/>
            <p:nvPr/>
          </p:nvSpPr>
          <p:spPr>
            <a:xfrm>
              <a:off x="3479758" y="2249833"/>
              <a:ext cx="720000" cy="396000"/>
            </a:xfrm>
            <a:prstGeom prst="roundRect">
              <a:avLst/>
            </a:prstGeom>
            <a:solidFill>
              <a:srgbClr val="F6161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 + 15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Rectangle à coins arrondis 134"/>
            <p:cNvSpPr/>
            <p:nvPr/>
          </p:nvSpPr>
          <p:spPr>
            <a:xfrm>
              <a:off x="3695782" y="2609873"/>
              <a:ext cx="720000" cy="396000"/>
            </a:xfrm>
            <a:prstGeom prst="round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25 + 15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Rectangle à coins arrondis 135"/>
            <p:cNvSpPr/>
            <p:nvPr/>
          </p:nvSpPr>
          <p:spPr>
            <a:xfrm>
              <a:off x="3911806" y="2969913"/>
              <a:ext cx="720000" cy="396000"/>
            </a:xfrm>
            <a:prstGeom prst="roundRect">
              <a:avLst/>
            </a:prstGeom>
            <a:solidFill>
              <a:srgbClr val="F6161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50 - 15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Rectangle à coins arrondis 136"/>
            <p:cNvSpPr/>
            <p:nvPr/>
          </p:nvSpPr>
          <p:spPr>
            <a:xfrm>
              <a:off x="4127830" y="3329953"/>
              <a:ext cx="720000" cy="396000"/>
            </a:xfrm>
            <a:prstGeom prst="round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90 - 50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Rectangle à coins arrondis 137"/>
            <p:cNvSpPr/>
            <p:nvPr/>
          </p:nvSpPr>
          <p:spPr>
            <a:xfrm>
              <a:off x="4343934" y="3689993"/>
              <a:ext cx="720000" cy="396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 + 00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Rectangle à coins arrondis 138"/>
            <p:cNvSpPr/>
            <p:nvPr/>
          </p:nvSpPr>
          <p:spPr>
            <a:xfrm>
              <a:off x="4559958" y="4050033"/>
              <a:ext cx="864000" cy="396000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x 6 stimuli</a:t>
              </a:r>
              <a:endPara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ZoneTexte 140"/>
            <p:cNvSpPr txBox="1"/>
            <p:nvPr/>
          </p:nvSpPr>
          <p:spPr>
            <a:xfrm>
              <a:off x="3983734" y="1941599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60</a:t>
              </a:r>
              <a:endParaRPr lang="fr-FR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2" name="Connecteur droit 141"/>
            <p:cNvCxnSpPr/>
            <p:nvPr/>
          </p:nvCxnSpPr>
          <p:spPr>
            <a:xfrm>
              <a:off x="6131932" y="4806073"/>
              <a:ext cx="1682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142"/>
            <p:cNvCxnSpPr/>
            <p:nvPr/>
          </p:nvCxnSpPr>
          <p:spPr>
            <a:xfrm>
              <a:off x="3911807" y="836712"/>
              <a:ext cx="1680411" cy="28083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/>
            <p:cNvCxnSpPr/>
            <p:nvPr/>
          </p:nvCxnSpPr>
          <p:spPr>
            <a:xfrm flipH="1">
              <a:off x="3752413" y="836712"/>
              <a:ext cx="1593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>
              <a:off x="5448564" y="3689993"/>
              <a:ext cx="1682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eur droit 145"/>
            <p:cNvCxnSpPr/>
            <p:nvPr/>
          </p:nvCxnSpPr>
          <p:spPr>
            <a:xfrm>
              <a:off x="5423958" y="3645024"/>
              <a:ext cx="1682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146"/>
            <p:cNvCxnSpPr/>
            <p:nvPr/>
          </p:nvCxnSpPr>
          <p:spPr>
            <a:xfrm flipH="1" flipV="1">
              <a:off x="5616824" y="3689993"/>
              <a:ext cx="683368" cy="11160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ZoneTexte 147"/>
            <p:cNvSpPr txBox="1"/>
            <p:nvPr/>
          </p:nvSpPr>
          <p:spPr>
            <a:xfrm rot="3540858">
              <a:off x="4716016" y="2132856"/>
              <a:ext cx="540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36 s</a:t>
              </a:r>
              <a:endParaRPr lang="fr-F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ZoneTexte 148"/>
            <p:cNvSpPr txBox="1"/>
            <p:nvPr/>
          </p:nvSpPr>
          <p:spPr>
            <a:xfrm rot="3540858">
              <a:off x="5789883" y="3945463"/>
              <a:ext cx="540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18 s</a:t>
              </a:r>
              <a:endParaRPr lang="fr-F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Rectangle à coins arrondis 149"/>
            <p:cNvSpPr/>
            <p:nvPr/>
          </p:nvSpPr>
          <p:spPr>
            <a:xfrm>
              <a:off x="179512" y="260648"/>
              <a:ext cx="900000" cy="396000"/>
            </a:xfrm>
            <a:prstGeom prst="roundRect">
              <a:avLst/>
            </a:prstGeom>
            <a:solidFill>
              <a:srgbClr val="00C84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0-back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Rectangle à coins arrondis 152"/>
            <p:cNvSpPr/>
            <p:nvPr/>
          </p:nvSpPr>
          <p:spPr>
            <a:xfrm>
              <a:off x="2627784" y="260648"/>
              <a:ext cx="900000" cy="396000"/>
            </a:xfrm>
            <a:prstGeom prst="roundRect">
              <a:avLst/>
            </a:prstGeom>
            <a:solidFill>
              <a:srgbClr val="F6161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2-back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ZoneTexte 156"/>
            <p:cNvSpPr txBox="1"/>
            <p:nvPr/>
          </p:nvSpPr>
          <p:spPr>
            <a:xfrm>
              <a:off x="383414" y="3039229"/>
              <a:ext cx="468000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spAutoFit/>
            </a:bodyPr>
            <a:lstStyle/>
            <a:p>
              <a:pPr algn="ctr"/>
              <a:r>
                <a:rPr lang="fr-F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cible</a:t>
              </a:r>
              <a:endParaRPr lang="fr-F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8" name="Connecteur droit avec flèche 157"/>
            <p:cNvCxnSpPr>
              <a:stCxn id="157" idx="3"/>
              <a:endCxn id="109" idx="1"/>
            </p:cNvCxnSpPr>
            <p:nvPr/>
          </p:nvCxnSpPr>
          <p:spPr>
            <a:xfrm flipV="1">
              <a:off x="851414" y="3167913"/>
              <a:ext cx="61212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ZoneTexte 163"/>
            <p:cNvSpPr txBox="1"/>
            <p:nvPr/>
          </p:nvSpPr>
          <p:spPr>
            <a:xfrm>
              <a:off x="3175970" y="3021613"/>
              <a:ext cx="468000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spAutoFit/>
            </a:bodyPr>
            <a:lstStyle/>
            <a:p>
              <a:pPr algn="ctr"/>
              <a:r>
                <a:rPr lang="fr-F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cible</a:t>
              </a:r>
              <a:endParaRPr lang="fr-F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5" name="Connecteur droit avec flèche 164"/>
            <p:cNvCxnSpPr/>
            <p:nvPr/>
          </p:nvCxnSpPr>
          <p:spPr>
            <a:xfrm flipV="1">
              <a:off x="3527784" y="2807873"/>
              <a:ext cx="116186" cy="23475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avec flèche 165"/>
            <p:cNvCxnSpPr/>
            <p:nvPr/>
          </p:nvCxnSpPr>
          <p:spPr>
            <a:xfrm>
              <a:off x="3613100" y="3278982"/>
              <a:ext cx="442682" cy="24897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/>
            <p:nvPr/>
          </p:nvCxnSpPr>
          <p:spPr>
            <a:xfrm flipV="1">
              <a:off x="743414" y="2348880"/>
              <a:ext cx="156098" cy="69374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8230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e 65"/>
          <p:cNvGrpSpPr/>
          <p:nvPr/>
        </p:nvGrpSpPr>
        <p:grpSpPr>
          <a:xfrm>
            <a:off x="179512" y="260648"/>
            <a:ext cx="6120680" cy="4545425"/>
            <a:chOff x="179512" y="260648"/>
            <a:chExt cx="6120680" cy="4545425"/>
          </a:xfrm>
        </p:grpSpPr>
        <p:sp>
          <p:nvSpPr>
            <p:cNvPr id="3" name="ZoneTexte 2"/>
            <p:cNvSpPr txBox="1"/>
            <p:nvPr/>
          </p:nvSpPr>
          <p:spPr>
            <a:xfrm>
              <a:off x="899512" y="888518"/>
              <a:ext cx="540000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= 80</a:t>
              </a:r>
              <a:endParaRPr lang="fr-FR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ZoneTexte 3"/>
            <p:cNvSpPr txBox="1"/>
            <p:nvPr/>
          </p:nvSpPr>
          <p:spPr>
            <a:xfrm>
              <a:off x="1106141" y="1221519"/>
              <a:ext cx="540000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latin typeface="Arial" panose="020B0604020202020204" pitchFamily="34" charset="0"/>
                  <a:cs typeface="Arial" panose="020B0604020202020204" pitchFamily="34" charset="0"/>
                </a:rPr>
                <a:t>= 30</a:t>
              </a:r>
              <a:endParaRPr lang="fr-FR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1751486" y="2301639"/>
              <a:ext cx="540000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latin typeface="Arial" panose="020B0604020202020204" pitchFamily="34" charset="0"/>
                  <a:cs typeface="Arial" panose="020B0604020202020204" pitchFamily="34" charset="0"/>
                </a:rPr>
                <a:t>= 25</a:t>
              </a:r>
              <a:endParaRPr lang="fr-FR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1967510" y="2690060"/>
              <a:ext cx="540000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latin typeface="Arial" panose="020B0604020202020204" pitchFamily="34" charset="0"/>
                  <a:cs typeface="Arial" panose="020B0604020202020204" pitchFamily="34" charset="0"/>
                </a:rPr>
                <a:t>= 35</a:t>
              </a:r>
              <a:endParaRPr lang="fr-FR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2183534" y="3021614"/>
              <a:ext cx="540000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latin typeface="Arial" panose="020B0604020202020204" pitchFamily="34" charset="0"/>
                  <a:cs typeface="Arial" panose="020B0604020202020204" pitchFamily="34" charset="0"/>
                </a:rPr>
                <a:t>= </a:t>
              </a:r>
              <a:r>
                <a:rPr lang="fr-FR" sz="13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fr-FR" sz="13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2399558" y="3381759"/>
              <a:ext cx="540000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latin typeface="Arial" panose="020B0604020202020204" pitchFamily="34" charset="0"/>
                  <a:cs typeface="Arial" panose="020B0604020202020204" pitchFamily="34" charset="0"/>
                </a:rPr>
                <a:t>= 40</a:t>
              </a:r>
              <a:endParaRPr lang="fr-FR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179512" y="836712"/>
              <a:ext cx="720000" cy="396000"/>
            </a:xfrm>
            <a:prstGeom prst="roundRect">
              <a:avLst/>
            </a:prstGeom>
            <a:solidFill>
              <a:srgbClr val="FF5D5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 + 45</a:t>
              </a:r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2327710" y="4410073"/>
              <a:ext cx="720000" cy="396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 + 00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383414" y="1169713"/>
              <a:ext cx="720000" cy="396000"/>
            </a:xfrm>
            <a:prstGeom prst="roundRect">
              <a:avLst/>
            </a:prstGeom>
            <a:solidFill>
              <a:srgbClr val="FF5D5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55 - 25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599438" y="1529753"/>
              <a:ext cx="900000" cy="396000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 12 stimuli</a:t>
              </a:r>
              <a:endPara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815462" y="1889793"/>
              <a:ext cx="720000" cy="396000"/>
            </a:xfrm>
            <a:prstGeom prst="roundRect">
              <a:avLst/>
            </a:prstGeom>
            <a:solidFill>
              <a:srgbClr val="00C84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80 - 30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à coins arrondis 13"/>
            <p:cNvSpPr/>
            <p:nvPr/>
          </p:nvSpPr>
          <p:spPr>
            <a:xfrm>
              <a:off x="1031486" y="2249833"/>
              <a:ext cx="720000" cy="396000"/>
            </a:xfrm>
            <a:prstGeom prst="roundRect">
              <a:avLst/>
            </a:prstGeom>
            <a:solidFill>
              <a:srgbClr val="FF5D5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 + 15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247510" y="2609873"/>
              <a:ext cx="720000" cy="396000"/>
            </a:xfrm>
            <a:prstGeom prst="roundRect">
              <a:avLst/>
            </a:prstGeom>
            <a:solidFill>
              <a:srgbClr val="FF5D5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25 + 10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à coins arrondis 15"/>
            <p:cNvSpPr/>
            <p:nvPr/>
          </p:nvSpPr>
          <p:spPr>
            <a:xfrm>
              <a:off x="1463534" y="2969913"/>
              <a:ext cx="720000" cy="396000"/>
            </a:xfrm>
            <a:prstGeom prst="roundRect">
              <a:avLst/>
            </a:prstGeom>
            <a:solidFill>
              <a:srgbClr val="00C84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65 - 15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à coins arrondis 16"/>
            <p:cNvSpPr/>
            <p:nvPr/>
          </p:nvSpPr>
          <p:spPr>
            <a:xfrm>
              <a:off x="1679558" y="3329953"/>
              <a:ext cx="720000" cy="396000"/>
            </a:xfrm>
            <a:prstGeom prst="roundRect">
              <a:avLst/>
            </a:prstGeom>
            <a:solidFill>
              <a:srgbClr val="FF5D5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90 - 50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à coins arrondis 17"/>
            <p:cNvSpPr/>
            <p:nvPr/>
          </p:nvSpPr>
          <p:spPr>
            <a:xfrm>
              <a:off x="1895662" y="3689993"/>
              <a:ext cx="720000" cy="396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 + 00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à coins arrondis 18"/>
            <p:cNvSpPr/>
            <p:nvPr/>
          </p:nvSpPr>
          <p:spPr>
            <a:xfrm>
              <a:off x="2111686" y="4050033"/>
              <a:ext cx="864000" cy="396000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x 6 stimuli</a:t>
              </a:r>
              <a:endPara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1535462" y="1941599"/>
              <a:ext cx="540000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latin typeface="Arial" panose="020B0604020202020204" pitchFamily="34" charset="0"/>
                  <a:cs typeface="Arial" panose="020B0604020202020204" pitchFamily="34" charset="0"/>
                </a:rPr>
                <a:t>= </a:t>
              </a:r>
              <a:r>
                <a:rPr lang="fr-FR" sz="13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fr-FR" sz="13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" name="Connecteur droit 20"/>
            <p:cNvCxnSpPr/>
            <p:nvPr/>
          </p:nvCxnSpPr>
          <p:spPr>
            <a:xfrm>
              <a:off x="3683660" y="4806073"/>
              <a:ext cx="1682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>
              <a:off x="1463535" y="836712"/>
              <a:ext cx="1680411" cy="28083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H="1">
              <a:off x="1304141" y="836712"/>
              <a:ext cx="1593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>
              <a:off x="3000292" y="3689993"/>
              <a:ext cx="1682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2975686" y="3645024"/>
              <a:ext cx="1682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flipH="1" flipV="1">
              <a:off x="3168552" y="3689993"/>
              <a:ext cx="683368" cy="11160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ZoneTexte 26"/>
            <p:cNvSpPr txBox="1"/>
            <p:nvPr/>
          </p:nvSpPr>
          <p:spPr>
            <a:xfrm rot="3540858">
              <a:off x="2267744" y="2132856"/>
              <a:ext cx="540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36 s</a:t>
              </a:r>
              <a:endParaRPr lang="fr-F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ZoneTexte 27"/>
            <p:cNvSpPr txBox="1"/>
            <p:nvPr/>
          </p:nvSpPr>
          <p:spPr>
            <a:xfrm rot="3540858">
              <a:off x="3341611" y="3945463"/>
              <a:ext cx="540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18 s</a:t>
              </a:r>
              <a:endParaRPr lang="fr-F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3347784" y="888518"/>
              <a:ext cx="540000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= 80</a:t>
              </a:r>
              <a:endParaRPr lang="fr-FR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3554413" y="1221519"/>
              <a:ext cx="540000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= 30</a:t>
              </a:r>
              <a:endParaRPr lang="fr-FR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4199758" y="2301639"/>
              <a:ext cx="540000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= 25</a:t>
              </a:r>
              <a:endParaRPr lang="fr-FR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4415782" y="2690060"/>
              <a:ext cx="540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= </a:t>
              </a:r>
              <a:r>
                <a:rPr lang="fr-FR" sz="13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40</a:t>
              </a:r>
              <a:endParaRPr lang="fr-FR" sz="13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4631806" y="3021614"/>
              <a:ext cx="540000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= 35</a:t>
              </a:r>
              <a:endParaRPr lang="fr-FR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4847830" y="3381759"/>
              <a:ext cx="540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fr-FR" sz="13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40</a:t>
              </a:r>
              <a:endParaRPr lang="fr-FR" sz="13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à coins arrondis 34"/>
            <p:cNvSpPr/>
            <p:nvPr/>
          </p:nvSpPr>
          <p:spPr>
            <a:xfrm>
              <a:off x="2627784" y="836712"/>
              <a:ext cx="720000" cy="396000"/>
            </a:xfrm>
            <a:prstGeom prst="roundRect">
              <a:avLst/>
            </a:prstGeom>
            <a:solidFill>
              <a:srgbClr val="FF5D5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 + 45</a:t>
              </a:r>
            </a:p>
          </p:txBody>
        </p:sp>
        <p:sp>
          <p:nvSpPr>
            <p:cNvPr id="36" name="Rectangle à coins arrondis 35"/>
            <p:cNvSpPr/>
            <p:nvPr/>
          </p:nvSpPr>
          <p:spPr>
            <a:xfrm>
              <a:off x="4775982" y="4410073"/>
              <a:ext cx="720000" cy="396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 + 00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à coins arrondis 36"/>
            <p:cNvSpPr/>
            <p:nvPr/>
          </p:nvSpPr>
          <p:spPr>
            <a:xfrm>
              <a:off x="2831686" y="1169713"/>
              <a:ext cx="720000" cy="396000"/>
            </a:xfrm>
            <a:prstGeom prst="roundRect">
              <a:avLst/>
            </a:prstGeom>
            <a:solidFill>
              <a:srgbClr val="FF5D5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55 - 25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à coins arrondis 37"/>
            <p:cNvSpPr/>
            <p:nvPr/>
          </p:nvSpPr>
          <p:spPr>
            <a:xfrm>
              <a:off x="3047710" y="1529753"/>
              <a:ext cx="900000" cy="396000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 12 stimuli</a:t>
              </a:r>
              <a:endPara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à coins arrondis 38"/>
            <p:cNvSpPr/>
            <p:nvPr/>
          </p:nvSpPr>
          <p:spPr>
            <a:xfrm>
              <a:off x="3263734" y="1889793"/>
              <a:ext cx="720000" cy="396000"/>
            </a:xfrm>
            <a:prstGeom prst="roundRect">
              <a:avLst/>
            </a:prstGeom>
            <a:solidFill>
              <a:srgbClr val="FF5D5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80 - 20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à coins arrondis 39"/>
            <p:cNvSpPr/>
            <p:nvPr/>
          </p:nvSpPr>
          <p:spPr>
            <a:xfrm>
              <a:off x="3479758" y="2249833"/>
              <a:ext cx="720000" cy="396000"/>
            </a:xfrm>
            <a:prstGeom prst="roundRect">
              <a:avLst/>
            </a:prstGeom>
            <a:solidFill>
              <a:srgbClr val="FF5D5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 + 15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Rectangle à coins arrondis 40"/>
            <p:cNvSpPr/>
            <p:nvPr/>
          </p:nvSpPr>
          <p:spPr>
            <a:xfrm>
              <a:off x="3695782" y="2609873"/>
              <a:ext cx="720000" cy="396000"/>
            </a:xfrm>
            <a:prstGeom prst="roundRect">
              <a:avLst/>
            </a:prstGeom>
            <a:solidFill>
              <a:srgbClr val="FF5D5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25 + 15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ectangle à coins arrondis 41"/>
            <p:cNvSpPr/>
            <p:nvPr/>
          </p:nvSpPr>
          <p:spPr>
            <a:xfrm>
              <a:off x="3911806" y="2969913"/>
              <a:ext cx="720000" cy="396000"/>
            </a:xfrm>
            <a:prstGeom prst="roundRect">
              <a:avLst/>
            </a:prstGeom>
            <a:solidFill>
              <a:srgbClr val="FF5D5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50 - 15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à coins arrondis 42"/>
            <p:cNvSpPr/>
            <p:nvPr/>
          </p:nvSpPr>
          <p:spPr>
            <a:xfrm>
              <a:off x="4127830" y="3329953"/>
              <a:ext cx="720000" cy="396000"/>
            </a:xfrm>
            <a:prstGeom prst="roundRect">
              <a:avLst/>
            </a:prstGeom>
            <a:solidFill>
              <a:srgbClr val="00C84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90 - 50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à coins arrondis 43"/>
            <p:cNvSpPr/>
            <p:nvPr/>
          </p:nvSpPr>
          <p:spPr>
            <a:xfrm>
              <a:off x="4343934" y="3689993"/>
              <a:ext cx="720000" cy="396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 + 00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à coins arrondis 44"/>
            <p:cNvSpPr/>
            <p:nvPr/>
          </p:nvSpPr>
          <p:spPr>
            <a:xfrm>
              <a:off x="4559958" y="4050033"/>
              <a:ext cx="864000" cy="396000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x 6 stimuli</a:t>
              </a:r>
              <a:endPara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3983734" y="1941599"/>
              <a:ext cx="540000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= 60</a:t>
              </a:r>
              <a:endParaRPr lang="fr-FR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7" name="Connecteur droit 46"/>
            <p:cNvCxnSpPr/>
            <p:nvPr/>
          </p:nvCxnSpPr>
          <p:spPr>
            <a:xfrm>
              <a:off x="6131932" y="4806073"/>
              <a:ext cx="1682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>
              <a:off x="3911807" y="836712"/>
              <a:ext cx="1680411" cy="28083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 flipH="1">
              <a:off x="3752413" y="836712"/>
              <a:ext cx="1593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/>
            <p:cNvCxnSpPr/>
            <p:nvPr/>
          </p:nvCxnSpPr>
          <p:spPr>
            <a:xfrm>
              <a:off x="5448564" y="3689993"/>
              <a:ext cx="1682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>
              <a:off x="5423958" y="3645024"/>
              <a:ext cx="1682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 flipH="1" flipV="1">
              <a:off x="5616824" y="3689993"/>
              <a:ext cx="683368" cy="11160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ZoneTexte 52"/>
            <p:cNvSpPr txBox="1"/>
            <p:nvPr/>
          </p:nvSpPr>
          <p:spPr>
            <a:xfrm rot="3540858">
              <a:off x="4716016" y="2132856"/>
              <a:ext cx="540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36 s</a:t>
              </a:r>
              <a:endParaRPr lang="fr-F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ZoneTexte 53"/>
            <p:cNvSpPr txBox="1"/>
            <p:nvPr/>
          </p:nvSpPr>
          <p:spPr>
            <a:xfrm rot="3540858">
              <a:off x="5789883" y="3945463"/>
              <a:ext cx="540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18 s</a:t>
              </a:r>
              <a:endParaRPr lang="fr-F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à coins arrondis 54"/>
            <p:cNvSpPr/>
            <p:nvPr/>
          </p:nvSpPr>
          <p:spPr>
            <a:xfrm>
              <a:off x="179512" y="260648"/>
              <a:ext cx="900000" cy="39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0-back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à coins arrondis 55"/>
            <p:cNvSpPr/>
            <p:nvPr/>
          </p:nvSpPr>
          <p:spPr>
            <a:xfrm>
              <a:off x="2627784" y="260648"/>
              <a:ext cx="900000" cy="39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2-back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ZoneTexte 56"/>
            <p:cNvSpPr txBox="1"/>
            <p:nvPr/>
          </p:nvSpPr>
          <p:spPr>
            <a:xfrm>
              <a:off x="383414" y="3039229"/>
              <a:ext cx="468000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spAutoFit/>
            </a:bodyPr>
            <a:lstStyle/>
            <a:p>
              <a:pPr algn="ctr"/>
              <a:r>
                <a:rPr lang="fr-FR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target</a:t>
              </a:r>
              <a:endParaRPr lang="fr-F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8" name="Connecteur droit avec flèche 57"/>
            <p:cNvCxnSpPr>
              <a:stCxn id="57" idx="3"/>
              <a:endCxn id="16" idx="1"/>
            </p:cNvCxnSpPr>
            <p:nvPr/>
          </p:nvCxnSpPr>
          <p:spPr>
            <a:xfrm flipV="1">
              <a:off x="851414" y="3167913"/>
              <a:ext cx="61212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ZoneTexte 58"/>
            <p:cNvSpPr txBox="1"/>
            <p:nvPr/>
          </p:nvSpPr>
          <p:spPr>
            <a:xfrm>
              <a:off x="3371758" y="3397074"/>
              <a:ext cx="468000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spAutoFit/>
            </a:bodyPr>
            <a:lstStyle/>
            <a:p>
              <a:pPr algn="ctr"/>
              <a:r>
                <a:rPr lang="fr-FR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target</a:t>
              </a:r>
              <a:endParaRPr lang="fr-F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1" name="Connecteur droit avec flèche 60"/>
            <p:cNvCxnSpPr>
              <a:stCxn id="59" idx="3"/>
              <a:endCxn id="43" idx="1"/>
            </p:cNvCxnSpPr>
            <p:nvPr/>
          </p:nvCxnSpPr>
          <p:spPr>
            <a:xfrm>
              <a:off x="3839758" y="3525759"/>
              <a:ext cx="288072" cy="219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avec flèche 61"/>
            <p:cNvCxnSpPr/>
            <p:nvPr/>
          </p:nvCxnSpPr>
          <p:spPr>
            <a:xfrm flipV="1">
              <a:off x="743414" y="2348880"/>
              <a:ext cx="156098" cy="69374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342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e 51"/>
          <p:cNvGrpSpPr/>
          <p:nvPr/>
        </p:nvGrpSpPr>
        <p:grpSpPr>
          <a:xfrm>
            <a:off x="46697" y="440713"/>
            <a:ext cx="5957809" cy="4356439"/>
            <a:chOff x="46697" y="440712"/>
            <a:chExt cx="4476985" cy="3160755"/>
          </a:xfrm>
        </p:grpSpPr>
        <p:sp>
          <p:nvSpPr>
            <p:cNvPr id="96" name="ZoneTexte 95"/>
            <p:cNvSpPr txBox="1"/>
            <p:nvPr/>
          </p:nvSpPr>
          <p:spPr>
            <a:xfrm>
              <a:off x="899512" y="937635"/>
              <a:ext cx="396000" cy="194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80</a:t>
              </a:r>
              <a:endParaRPr lang="fr-FR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ZoneTexte 96"/>
            <p:cNvSpPr txBox="1"/>
            <p:nvPr/>
          </p:nvSpPr>
          <p:spPr>
            <a:xfrm>
              <a:off x="1106141" y="1270636"/>
              <a:ext cx="396000" cy="194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r>
              <a:endParaRPr lang="fr-FR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ZoneTexte 97"/>
            <p:cNvSpPr txBox="1"/>
            <p:nvPr/>
          </p:nvSpPr>
          <p:spPr>
            <a:xfrm>
              <a:off x="1636667" y="2287856"/>
              <a:ext cx="396000" cy="194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25</a:t>
              </a:r>
              <a:endParaRPr lang="fr-FR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ZoneTexte 98"/>
            <p:cNvSpPr txBox="1"/>
            <p:nvPr/>
          </p:nvSpPr>
          <p:spPr>
            <a:xfrm>
              <a:off x="1826706" y="2605039"/>
              <a:ext cx="396000" cy="194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35</a:t>
              </a:r>
              <a:endParaRPr lang="fr-FR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ZoneTexte 99"/>
            <p:cNvSpPr txBox="1"/>
            <p:nvPr/>
          </p:nvSpPr>
          <p:spPr>
            <a:xfrm>
              <a:off x="2024706" y="2971976"/>
              <a:ext cx="396000" cy="194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rgbClr val="00C84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fr-FR" sz="1600" b="1" dirty="0">
                <a:solidFill>
                  <a:srgbClr val="00C84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ZoneTexte 100"/>
            <p:cNvSpPr txBox="1"/>
            <p:nvPr/>
          </p:nvSpPr>
          <p:spPr>
            <a:xfrm>
              <a:off x="2205539" y="3306390"/>
              <a:ext cx="396000" cy="194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40</a:t>
              </a:r>
              <a:endParaRPr lang="fr-FR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Rectangle à coins arrondis 101"/>
            <p:cNvSpPr/>
            <p:nvPr/>
          </p:nvSpPr>
          <p:spPr>
            <a:xfrm>
              <a:off x="179512" y="836712"/>
              <a:ext cx="720000" cy="396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 + 45</a:t>
              </a:r>
            </a:p>
          </p:txBody>
        </p:sp>
        <p:sp>
          <p:nvSpPr>
            <p:cNvPr id="104" name="Rectangle à coins arrondis 103"/>
            <p:cNvSpPr/>
            <p:nvPr/>
          </p:nvSpPr>
          <p:spPr>
            <a:xfrm>
              <a:off x="383414" y="1169713"/>
              <a:ext cx="720000" cy="396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55 - 25</a:t>
              </a:r>
              <a:endPara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Rectangle à coins arrondis 107"/>
            <p:cNvSpPr/>
            <p:nvPr/>
          </p:nvSpPr>
          <p:spPr>
            <a:xfrm>
              <a:off x="1106706" y="2524852"/>
              <a:ext cx="720000" cy="396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25 + 10</a:t>
              </a:r>
              <a:endPara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ZoneTexte 113"/>
            <p:cNvSpPr txBox="1"/>
            <p:nvPr/>
          </p:nvSpPr>
          <p:spPr>
            <a:xfrm>
              <a:off x="1455118" y="1944998"/>
              <a:ext cx="396000" cy="194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rgbClr val="00C84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fr-FR" sz="1600" b="1" dirty="0">
                <a:solidFill>
                  <a:srgbClr val="00C84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ZoneTexte 125"/>
            <p:cNvSpPr txBox="1"/>
            <p:nvPr/>
          </p:nvSpPr>
          <p:spPr>
            <a:xfrm>
              <a:off x="3767682" y="2625775"/>
              <a:ext cx="396000" cy="194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rgbClr val="00C84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40</a:t>
              </a:r>
              <a:endParaRPr lang="fr-FR" sz="1600" b="1" dirty="0">
                <a:solidFill>
                  <a:srgbClr val="00C84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ZoneTexte 126"/>
            <p:cNvSpPr txBox="1"/>
            <p:nvPr/>
          </p:nvSpPr>
          <p:spPr>
            <a:xfrm>
              <a:off x="3965682" y="2946162"/>
              <a:ext cx="396000" cy="194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>
                  <a:solidFill>
                    <a:srgbClr val="00C84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fr-FR" sz="1600" b="1" dirty="0" smtClean="0">
                  <a:solidFill>
                    <a:srgbClr val="00C84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fr-FR" sz="1600" b="1" dirty="0">
                <a:solidFill>
                  <a:srgbClr val="00C84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Rectangle à coins arrondis 132"/>
            <p:cNvSpPr/>
            <p:nvPr/>
          </p:nvSpPr>
          <p:spPr>
            <a:xfrm>
              <a:off x="2670527" y="1844075"/>
              <a:ext cx="720000" cy="396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25 + 15</a:t>
              </a:r>
              <a:endPara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Rectangle à coins arrondis 135"/>
            <p:cNvSpPr/>
            <p:nvPr/>
          </p:nvSpPr>
          <p:spPr>
            <a:xfrm>
              <a:off x="3245682" y="2845239"/>
              <a:ext cx="720000" cy="396000"/>
            </a:xfrm>
            <a:prstGeom prst="roundRect">
              <a:avLst/>
            </a:prstGeom>
            <a:solidFill>
              <a:srgbClr val="00C84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50 - 25</a:t>
              </a:r>
              <a:endPara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ZoneTexte 140"/>
            <p:cNvSpPr txBox="1"/>
            <p:nvPr/>
          </p:nvSpPr>
          <p:spPr>
            <a:xfrm>
              <a:off x="3390527" y="1944997"/>
              <a:ext cx="396000" cy="194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40</a:t>
              </a:r>
              <a:endParaRPr lang="fr-FR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Rectangle à coins arrondis 149"/>
            <p:cNvSpPr/>
            <p:nvPr/>
          </p:nvSpPr>
          <p:spPr>
            <a:xfrm>
              <a:off x="46697" y="440712"/>
              <a:ext cx="900000" cy="396000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0-back</a:t>
              </a:r>
              <a:endParaRPr lang="fr-F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Rectangle à coins arrondis 108"/>
            <p:cNvSpPr/>
            <p:nvPr/>
          </p:nvSpPr>
          <p:spPr>
            <a:xfrm>
              <a:off x="1299973" y="2871053"/>
              <a:ext cx="720000" cy="396000"/>
            </a:xfrm>
            <a:prstGeom prst="roundRect">
              <a:avLst/>
            </a:prstGeom>
            <a:solidFill>
              <a:srgbClr val="00C84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65 - 15</a:t>
              </a:r>
              <a:endPara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Rectangle à coins arrondis 109"/>
            <p:cNvSpPr/>
            <p:nvPr/>
          </p:nvSpPr>
          <p:spPr>
            <a:xfrm>
              <a:off x="1474667" y="3205467"/>
              <a:ext cx="720000" cy="396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90 - 50</a:t>
              </a:r>
              <a:endPara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à coins arrondis 62"/>
            <p:cNvSpPr/>
            <p:nvPr/>
          </p:nvSpPr>
          <p:spPr>
            <a:xfrm>
              <a:off x="559982" y="1520832"/>
              <a:ext cx="720000" cy="396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40 - 25</a:t>
              </a:r>
              <a:endPara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Rectangle à coins arrondis 105"/>
            <p:cNvSpPr/>
            <p:nvPr/>
          </p:nvSpPr>
          <p:spPr>
            <a:xfrm>
              <a:off x="737512" y="1854530"/>
              <a:ext cx="720000" cy="396000"/>
            </a:xfrm>
            <a:prstGeom prst="roundRect">
              <a:avLst/>
            </a:prstGeom>
            <a:solidFill>
              <a:srgbClr val="00C84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80 - 30</a:t>
              </a:r>
              <a:endPara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Rectangle à coins arrondis 106"/>
            <p:cNvSpPr/>
            <p:nvPr/>
          </p:nvSpPr>
          <p:spPr>
            <a:xfrm>
              <a:off x="916667" y="2186933"/>
              <a:ext cx="720000" cy="396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 + 15</a:t>
              </a:r>
              <a:endPara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ZoneTexte 76"/>
            <p:cNvSpPr txBox="1"/>
            <p:nvPr/>
          </p:nvSpPr>
          <p:spPr>
            <a:xfrm>
              <a:off x="2832527" y="937634"/>
              <a:ext cx="396000" cy="194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80</a:t>
              </a:r>
              <a:endParaRPr lang="fr-FR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ZoneTexte 77"/>
            <p:cNvSpPr txBox="1"/>
            <p:nvPr/>
          </p:nvSpPr>
          <p:spPr>
            <a:xfrm>
              <a:off x="3047238" y="1270635"/>
              <a:ext cx="396000" cy="194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r>
              <a:endParaRPr lang="fr-FR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ZoneTexte 78"/>
            <p:cNvSpPr txBox="1"/>
            <p:nvPr/>
          </p:nvSpPr>
          <p:spPr>
            <a:xfrm>
              <a:off x="3569682" y="2287855"/>
              <a:ext cx="396000" cy="194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25</a:t>
              </a:r>
              <a:endParaRPr lang="fr-FR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ZoneTexte 81"/>
            <p:cNvSpPr txBox="1"/>
            <p:nvPr/>
          </p:nvSpPr>
          <p:spPr>
            <a:xfrm>
              <a:off x="4127682" y="3306389"/>
              <a:ext cx="396000" cy="194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60</a:t>
              </a:r>
              <a:endParaRPr lang="fr-FR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Rectangle à coins arrondis 82"/>
            <p:cNvSpPr/>
            <p:nvPr/>
          </p:nvSpPr>
          <p:spPr>
            <a:xfrm>
              <a:off x="2112527" y="836712"/>
              <a:ext cx="720000" cy="396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 + 45</a:t>
              </a:r>
            </a:p>
          </p:txBody>
        </p:sp>
        <p:sp>
          <p:nvSpPr>
            <p:cNvPr id="84" name="Rectangle à coins arrondis 83"/>
            <p:cNvSpPr/>
            <p:nvPr/>
          </p:nvSpPr>
          <p:spPr>
            <a:xfrm>
              <a:off x="2316429" y="1169713"/>
              <a:ext cx="720000" cy="396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55 - 25</a:t>
              </a:r>
              <a:endPara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Rectangle à coins arrondis 89"/>
            <p:cNvSpPr/>
            <p:nvPr/>
          </p:nvSpPr>
          <p:spPr>
            <a:xfrm>
              <a:off x="1979712" y="440712"/>
              <a:ext cx="900000" cy="396000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2-back</a:t>
              </a:r>
              <a:endParaRPr lang="fr-F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ectangle à coins arrondis 94"/>
            <p:cNvSpPr/>
            <p:nvPr/>
          </p:nvSpPr>
          <p:spPr>
            <a:xfrm>
              <a:off x="3407682" y="3205467"/>
              <a:ext cx="720000" cy="396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80 - 20</a:t>
              </a:r>
              <a:endPara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Rectangle à coins arrondis 112"/>
            <p:cNvSpPr/>
            <p:nvPr/>
          </p:nvSpPr>
          <p:spPr>
            <a:xfrm>
              <a:off x="2492997" y="1520832"/>
              <a:ext cx="720000" cy="396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40 - 25</a:t>
              </a:r>
              <a:endPara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Rectangle à coins arrondis 150"/>
            <p:cNvSpPr/>
            <p:nvPr/>
          </p:nvSpPr>
          <p:spPr>
            <a:xfrm>
              <a:off x="2849682" y="2186933"/>
              <a:ext cx="720000" cy="396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 + 15</a:t>
              </a:r>
              <a:endPara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ZoneTexte 151"/>
            <p:cNvSpPr txBox="1"/>
            <p:nvPr/>
          </p:nvSpPr>
          <p:spPr>
            <a:xfrm>
              <a:off x="1283259" y="1621755"/>
              <a:ext cx="396000" cy="194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fr-FR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ZoneTexte 153"/>
            <p:cNvSpPr txBox="1"/>
            <p:nvPr/>
          </p:nvSpPr>
          <p:spPr>
            <a:xfrm>
              <a:off x="3211276" y="1621755"/>
              <a:ext cx="396000" cy="194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fr-FR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lèche en arc 22"/>
            <p:cNvSpPr/>
            <p:nvPr/>
          </p:nvSpPr>
          <p:spPr>
            <a:xfrm rot="3720590" flipH="1">
              <a:off x="3456018" y="1857800"/>
              <a:ext cx="903017" cy="984739"/>
            </a:xfrm>
            <a:prstGeom prst="circularArrow">
              <a:avLst/>
            </a:prstGeom>
            <a:solidFill>
              <a:srgbClr val="00C8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>
                <a:solidFill>
                  <a:schemeClr val="tx1"/>
                </a:solidFill>
              </a:endParaRPr>
            </a:p>
          </p:txBody>
        </p:sp>
        <p:sp>
          <p:nvSpPr>
            <p:cNvPr id="135" name="Rectangle à coins arrondis 134"/>
            <p:cNvSpPr/>
            <p:nvPr/>
          </p:nvSpPr>
          <p:spPr>
            <a:xfrm>
              <a:off x="3049276" y="2520697"/>
              <a:ext cx="720000" cy="396000"/>
            </a:xfrm>
            <a:prstGeom prst="roundRect">
              <a:avLst/>
            </a:prstGeom>
            <a:solidFill>
              <a:srgbClr val="00C84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90 - 50</a:t>
              </a:r>
              <a:endPara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566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247726" y="908768"/>
            <a:ext cx="864096" cy="432000"/>
          </a:xfrm>
          <a:prstGeom prst="roundRect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 + 45</a:t>
            </a:r>
            <a:endParaRPr lang="fr-F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1619672" y="1255164"/>
            <a:ext cx="864096" cy="432000"/>
          </a:xfrm>
          <a:prstGeom prst="roundRect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55 - 25</a:t>
            </a:r>
            <a:endParaRPr lang="fr-F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1979712" y="1628848"/>
            <a:ext cx="864096" cy="432000"/>
          </a:xfrm>
          <a:prstGeom prst="roundRect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 + 45</a:t>
            </a:r>
            <a:endParaRPr lang="fr-F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2339752" y="1988840"/>
            <a:ext cx="1044000" cy="43200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12 stimuli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2699792" y="2357240"/>
            <a:ext cx="864096" cy="432000"/>
          </a:xfrm>
          <a:prstGeom prst="roundRect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+ 15</a:t>
            </a:r>
            <a:endParaRPr lang="fr-F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3059832" y="2725640"/>
            <a:ext cx="864096" cy="432000"/>
          </a:xfrm>
          <a:prstGeom prst="round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 + 10</a:t>
            </a:r>
            <a:endParaRPr lang="fr-F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3419872" y="3086837"/>
            <a:ext cx="864096" cy="432000"/>
          </a:xfrm>
          <a:prstGeom prst="round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50 - 15</a:t>
            </a:r>
            <a:endParaRPr lang="fr-F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3779912" y="3437187"/>
            <a:ext cx="864096" cy="432000"/>
          </a:xfrm>
          <a:prstGeom prst="roundRect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90 - 50</a:t>
            </a:r>
            <a:endParaRPr lang="fr-F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4139952" y="3789040"/>
            <a:ext cx="864096" cy="432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 + 00</a:t>
            </a:r>
            <a:endParaRPr lang="fr-F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4427984" y="4149080"/>
            <a:ext cx="972000" cy="43200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6 stimuli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4788024" y="4509120"/>
            <a:ext cx="864096" cy="432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 + 00</a:t>
            </a:r>
            <a:endParaRPr lang="fr-F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5148064" y="4869160"/>
            <a:ext cx="864096" cy="432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90 - 50</a:t>
            </a:r>
            <a:endParaRPr lang="fr-F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Connecteur droit 37"/>
          <p:cNvCxnSpPr/>
          <p:nvPr/>
        </p:nvCxnSpPr>
        <p:spPr>
          <a:xfrm>
            <a:off x="2555776" y="908768"/>
            <a:ext cx="2757282" cy="28082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2369803" y="908768"/>
            <a:ext cx="1859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6690283" y="5301208"/>
            <a:ext cx="1859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5220072" y="3789040"/>
            <a:ext cx="1859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5127085" y="3717032"/>
            <a:ext cx="1859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5399984" y="3789040"/>
            <a:ext cx="1476272" cy="15121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2111822" y="980768"/>
            <a:ext cx="396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  <a:endParaRPr lang="fr-FR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2500530" y="1327164"/>
            <a:ext cx="396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endParaRPr lang="fr-FR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2843808" y="1700848"/>
            <a:ext cx="396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  <a:endParaRPr lang="fr-FR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3581912" y="2429240"/>
            <a:ext cx="396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endParaRPr lang="fr-FR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3941952" y="2798837"/>
            <a:ext cx="396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  <a:endParaRPr lang="fr-FR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4283968" y="3158837"/>
            <a:ext cx="396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  <a:endParaRPr lang="fr-FR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4644008" y="3509187"/>
            <a:ext cx="396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  <a:endParaRPr lang="fr-FR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ZoneTexte 58"/>
          <p:cNvSpPr txBox="1"/>
          <p:nvPr/>
        </p:nvSpPr>
        <p:spPr>
          <a:xfrm rot="2746579">
            <a:off x="3784795" y="2050951"/>
            <a:ext cx="558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36 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ZoneTexte 61"/>
          <p:cNvSpPr txBox="1"/>
          <p:nvPr/>
        </p:nvSpPr>
        <p:spPr>
          <a:xfrm rot="2746579">
            <a:off x="5859100" y="4200089"/>
            <a:ext cx="558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18 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77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247726" y="908768"/>
            <a:ext cx="864096" cy="432000"/>
          </a:xfrm>
          <a:prstGeom prst="roundRect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 + 45</a:t>
            </a:r>
            <a:endParaRPr lang="fr-F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1445726" y="1268808"/>
            <a:ext cx="864096" cy="432000"/>
          </a:xfrm>
          <a:prstGeom prst="roundRect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55 - 25</a:t>
            </a:r>
            <a:endParaRPr lang="fr-F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1643726" y="1631042"/>
            <a:ext cx="864096" cy="432000"/>
          </a:xfrm>
          <a:prstGeom prst="roundRect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 + 45</a:t>
            </a:r>
            <a:endParaRPr lang="fr-F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1835696" y="1988840"/>
            <a:ext cx="1044000" cy="43200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12 stimuli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2339752" y="2357240"/>
            <a:ext cx="864096" cy="432000"/>
          </a:xfrm>
          <a:prstGeom prst="roundRect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+ 15</a:t>
            </a:r>
            <a:endParaRPr lang="fr-F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2555776" y="2725640"/>
            <a:ext cx="864096" cy="432000"/>
          </a:xfrm>
          <a:prstGeom prst="round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 + 10</a:t>
            </a:r>
            <a:endParaRPr lang="fr-F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2771800" y="3086837"/>
            <a:ext cx="864096" cy="432000"/>
          </a:xfrm>
          <a:prstGeom prst="round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50 - 15</a:t>
            </a:r>
            <a:endParaRPr lang="fr-F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2987824" y="3437187"/>
            <a:ext cx="864096" cy="432000"/>
          </a:xfrm>
          <a:prstGeom prst="roundRect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90 - 50</a:t>
            </a:r>
            <a:endParaRPr lang="fr-F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203848" y="3789040"/>
            <a:ext cx="864096" cy="432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 + 00</a:t>
            </a:r>
            <a:endParaRPr lang="fr-F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3419872" y="4149080"/>
            <a:ext cx="972000" cy="43200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6 stimuli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3779912" y="4509120"/>
            <a:ext cx="864096" cy="432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 + 00</a:t>
            </a:r>
            <a:endParaRPr lang="fr-F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3995936" y="4869160"/>
            <a:ext cx="864096" cy="432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90 - 50</a:t>
            </a:r>
            <a:endParaRPr lang="fr-F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Connecteur droit 37"/>
          <p:cNvCxnSpPr/>
          <p:nvPr/>
        </p:nvCxnSpPr>
        <p:spPr>
          <a:xfrm>
            <a:off x="2555776" y="908768"/>
            <a:ext cx="2130189" cy="28082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2369803" y="908768"/>
            <a:ext cx="1859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5680202" y="5293521"/>
            <a:ext cx="1859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4560362" y="3801575"/>
            <a:ext cx="1859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4499992" y="3717032"/>
            <a:ext cx="1859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4746335" y="3801575"/>
            <a:ext cx="1121809" cy="14919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2111822" y="980768"/>
            <a:ext cx="396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  <a:endParaRPr lang="fr-FR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2356514" y="1327164"/>
            <a:ext cx="396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endParaRPr lang="fr-FR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2627784" y="1700848"/>
            <a:ext cx="396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  <a:endParaRPr lang="fr-FR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3221872" y="2429240"/>
            <a:ext cx="396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endParaRPr lang="fr-FR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3509904" y="2798837"/>
            <a:ext cx="396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  <a:endParaRPr lang="fr-FR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3779912" y="3158837"/>
            <a:ext cx="396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  <a:endParaRPr lang="fr-FR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4067944" y="3509187"/>
            <a:ext cx="396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  <a:endParaRPr lang="fr-FR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ZoneTexte 58"/>
          <p:cNvSpPr txBox="1"/>
          <p:nvPr/>
        </p:nvSpPr>
        <p:spPr>
          <a:xfrm rot="3139601">
            <a:off x="3500291" y="2063005"/>
            <a:ext cx="558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36 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 rot="3139601">
            <a:off x="5108854" y="4192476"/>
            <a:ext cx="558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18 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387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179512" y="260648"/>
            <a:ext cx="8898325" cy="4545425"/>
            <a:chOff x="179512" y="260648"/>
            <a:chExt cx="8898325" cy="4545425"/>
          </a:xfrm>
        </p:grpSpPr>
        <p:sp>
          <p:nvSpPr>
            <p:cNvPr id="50" name="ZoneTexte 49"/>
            <p:cNvSpPr txBox="1"/>
            <p:nvPr/>
          </p:nvSpPr>
          <p:spPr>
            <a:xfrm>
              <a:off x="3522467" y="888518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80</a:t>
              </a:r>
              <a:endParaRPr lang="fr-FR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3729096" y="1221519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r>
              <a:endParaRPr lang="fr-FR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4374441" y="2301639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25</a:t>
              </a:r>
              <a:endParaRPr lang="fr-FR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4590465" y="2690060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35</a:t>
              </a:r>
              <a:endParaRPr lang="fr-FR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4806489" y="3021614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35</a:t>
              </a:r>
              <a:endParaRPr lang="fr-FR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5022513" y="3381759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40</a:t>
              </a:r>
              <a:endParaRPr lang="fr-FR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ctangle à coins arrondis 46"/>
            <p:cNvSpPr/>
            <p:nvPr/>
          </p:nvSpPr>
          <p:spPr>
            <a:xfrm>
              <a:off x="2802467" y="836712"/>
              <a:ext cx="720000" cy="396000"/>
            </a:xfrm>
            <a:prstGeom prst="roundRect">
              <a:avLst/>
            </a:prstGeom>
            <a:solidFill>
              <a:srgbClr val="FF8F1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 + 45</a:t>
              </a:r>
            </a:p>
          </p:txBody>
        </p:sp>
        <p:sp>
          <p:nvSpPr>
            <p:cNvPr id="49" name="Rectangle à coins arrondis 48"/>
            <p:cNvSpPr/>
            <p:nvPr/>
          </p:nvSpPr>
          <p:spPr>
            <a:xfrm>
              <a:off x="4950665" y="4410073"/>
              <a:ext cx="720000" cy="396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 + 00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à coins arrondis 56"/>
            <p:cNvSpPr/>
            <p:nvPr/>
          </p:nvSpPr>
          <p:spPr>
            <a:xfrm>
              <a:off x="3006369" y="1169713"/>
              <a:ext cx="720000" cy="396000"/>
            </a:xfrm>
            <a:prstGeom prst="roundRect">
              <a:avLst/>
            </a:prstGeom>
            <a:solidFill>
              <a:srgbClr val="FF8F1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55 - 25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ectangle à coins arrondis 57"/>
            <p:cNvSpPr/>
            <p:nvPr/>
          </p:nvSpPr>
          <p:spPr>
            <a:xfrm>
              <a:off x="3222393" y="1529753"/>
              <a:ext cx="900000" cy="396000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 12 stimuli</a:t>
              </a:r>
              <a:endPara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Rectangle à coins arrondis 59"/>
            <p:cNvSpPr/>
            <p:nvPr/>
          </p:nvSpPr>
          <p:spPr>
            <a:xfrm>
              <a:off x="3438417" y="1889793"/>
              <a:ext cx="720000" cy="396000"/>
            </a:xfrm>
            <a:prstGeom prst="roundRect">
              <a:avLst/>
            </a:prstGeom>
            <a:solidFill>
              <a:srgbClr val="FF8F1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80 - 20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à coins arrondis 60"/>
            <p:cNvSpPr/>
            <p:nvPr/>
          </p:nvSpPr>
          <p:spPr>
            <a:xfrm>
              <a:off x="3654441" y="2249833"/>
              <a:ext cx="720000" cy="396000"/>
            </a:xfrm>
            <a:prstGeom prst="roundRect">
              <a:avLst/>
            </a:prstGeom>
            <a:solidFill>
              <a:srgbClr val="FF8F1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 + 15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à coins arrondis 61"/>
            <p:cNvSpPr/>
            <p:nvPr/>
          </p:nvSpPr>
          <p:spPr>
            <a:xfrm>
              <a:off x="3870465" y="2609873"/>
              <a:ext cx="720000" cy="396000"/>
            </a:xfrm>
            <a:prstGeom prst="round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25 + 10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à coins arrondis 62"/>
            <p:cNvSpPr/>
            <p:nvPr/>
          </p:nvSpPr>
          <p:spPr>
            <a:xfrm>
              <a:off x="4086489" y="2969913"/>
              <a:ext cx="720000" cy="396000"/>
            </a:xfrm>
            <a:prstGeom prst="round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50 - 15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4302513" y="3329953"/>
              <a:ext cx="720000" cy="396000"/>
            </a:xfrm>
            <a:prstGeom prst="roundRect">
              <a:avLst/>
            </a:prstGeom>
            <a:solidFill>
              <a:srgbClr val="FF8F1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90 - 50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Rectangle à coins arrondis 64"/>
            <p:cNvSpPr/>
            <p:nvPr/>
          </p:nvSpPr>
          <p:spPr>
            <a:xfrm>
              <a:off x="4518617" y="3689993"/>
              <a:ext cx="720000" cy="396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 + 00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Rectangle à coins arrondis 65"/>
            <p:cNvSpPr/>
            <p:nvPr/>
          </p:nvSpPr>
          <p:spPr>
            <a:xfrm>
              <a:off x="4734641" y="4050033"/>
              <a:ext cx="864000" cy="396000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x 6 stimuli</a:t>
              </a:r>
              <a:endPara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ZoneTexte 67"/>
            <p:cNvSpPr txBox="1"/>
            <p:nvPr/>
          </p:nvSpPr>
          <p:spPr>
            <a:xfrm>
              <a:off x="4158417" y="1941599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60</a:t>
              </a:r>
              <a:endParaRPr lang="fr-FR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9" name="Connecteur droit 68"/>
            <p:cNvCxnSpPr/>
            <p:nvPr/>
          </p:nvCxnSpPr>
          <p:spPr>
            <a:xfrm>
              <a:off x="6306615" y="4806073"/>
              <a:ext cx="1682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4086490" y="836712"/>
              <a:ext cx="1680411" cy="28083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/>
            <p:nvPr/>
          </p:nvCxnSpPr>
          <p:spPr>
            <a:xfrm flipH="1">
              <a:off x="3927096" y="836712"/>
              <a:ext cx="1593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>
              <a:off x="5623247" y="3689993"/>
              <a:ext cx="1682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>
              <a:off x="5598641" y="3645024"/>
              <a:ext cx="1682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flipH="1" flipV="1">
              <a:off x="5791507" y="3689993"/>
              <a:ext cx="683368" cy="11160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ZoneTexte 93"/>
            <p:cNvSpPr txBox="1"/>
            <p:nvPr/>
          </p:nvSpPr>
          <p:spPr>
            <a:xfrm rot="3540858">
              <a:off x="4890699" y="2132856"/>
              <a:ext cx="540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36 s</a:t>
              </a:r>
              <a:endParaRPr lang="fr-F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ZoneTexte 94"/>
            <p:cNvSpPr txBox="1"/>
            <p:nvPr/>
          </p:nvSpPr>
          <p:spPr>
            <a:xfrm rot="3540858">
              <a:off x="5964566" y="3945463"/>
              <a:ext cx="540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18 s</a:t>
              </a:r>
              <a:endParaRPr lang="fr-F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899512" y="888518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80</a:t>
              </a:r>
              <a:endParaRPr lang="fr-FR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ZoneTexte 96"/>
            <p:cNvSpPr txBox="1"/>
            <p:nvPr/>
          </p:nvSpPr>
          <p:spPr>
            <a:xfrm>
              <a:off x="1106141" y="1221519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r>
              <a:endParaRPr lang="fr-FR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ZoneTexte 97"/>
            <p:cNvSpPr txBox="1"/>
            <p:nvPr/>
          </p:nvSpPr>
          <p:spPr>
            <a:xfrm>
              <a:off x="1751486" y="2301639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25</a:t>
              </a:r>
              <a:endParaRPr lang="fr-FR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ZoneTexte 98"/>
            <p:cNvSpPr txBox="1"/>
            <p:nvPr/>
          </p:nvSpPr>
          <p:spPr>
            <a:xfrm>
              <a:off x="1967510" y="2690060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35</a:t>
              </a:r>
              <a:endParaRPr lang="fr-FR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ZoneTexte 99"/>
            <p:cNvSpPr txBox="1"/>
            <p:nvPr/>
          </p:nvSpPr>
          <p:spPr>
            <a:xfrm>
              <a:off x="2183534" y="3021614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fr-FR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ZoneTexte 100"/>
            <p:cNvSpPr txBox="1"/>
            <p:nvPr/>
          </p:nvSpPr>
          <p:spPr>
            <a:xfrm>
              <a:off x="2399558" y="3381759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40</a:t>
              </a:r>
              <a:endParaRPr lang="fr-FR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Rectangle à coins arrondis 101"/>
            <p:cNvSpPr/>
            <p:nvPr/>
          </p:nvSpPr>
          <p:spPr>
            <a:xfrm>
              <a:off x="179512" y="836712"/>
              <a:ext cx="720000" cy="396000"/>
            </a:xfrm>
            <a:prstGeom prst="roundRect">
              <a:avLst/>
            </a:prstGeom>
            <a:solidFill>
              <a:srgbClr val="00C84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 + 45</a:t>
              </a:r>
            </a:p>
          </p:txBody>
        </p:sp>
        <p:sp>
          <p:nvSpPr>
            <p:cNvPr id="103" name="Rectangle à coins arrondis 102"/>
            <p:cNvSpPr/>
            <p:nvPr/>
          </p:nvSpPr>
          <p:spPr>
            <a:xfrm>
              <a:off x="2327710" y="4410073"/>
              <a:ext cx="720000" cy="396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 + 00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Rectangle à coins arrondis 103"/>
            <p:cNvSpPr/>
            <p:nvPr/>
          </p:nvSpPr>
          <p:spPr>
            <a:xfrm>
              <a:off x="383414" y="1169713"/>
              <a:ext cx="720000" cy="396000"/>
            </a:xfrm>
            <a:prstGeom prst="roundRect">
              <a:avLst/>
            </a:prstGeom>
            <a:solidFill>
              <a:srgbClr val="00C84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55 - 25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Rectangle à coins arrondis 104"/>
            <p:cNvSpPr/>
            <p:nvPr/>
          </p:nvSpPr>
          <p:spPr>
            <a:xfrm>
              <a:off x="599438" y="1529753"/>
              <a:ext cx="900000" cy="396000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 12 stimuli</a:t>
              </a:r>
              <a:endPara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Rectangle à coins arrondis 105"/>
            <p:cNvSpPr/>
            <p:nvPr/>
          </p:nvSpPr>
          <p:spPr>
            <a:xfrm>
              <a:off x="815462" y="1889793"/>
              <a:ext cx="720000" cy="396000"/>
            </a:xfrm>
            <a:prstGeom prst="round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80 - 30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Rectangle à coins arrondis 106"/>
            <p:cNvSpPr/>
            <p:nvPr/>
          </p:nvSpPr>
          <p:spPr>
            <a:xfrm>
              <a:off x="1031486" y="2249833"/>
              <a:ext cx="720000" cy="396000"/>
            </a:xfrm>
            <a:prstGeom prst="roundRect">
              <a:avLst/>
            </a:prstGeom>
            <a:solidFill>
              <a:srgbClr val="00C84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 + 15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Rectangle à coins arrondis 107"/>
            <p:cNvSpPr/>
            <p:nvPr/>
          </p:nvSpPr>
          <p:spPr>
            <a:xfrm>
              <a:off x="1247510" y="2609873"/>
              <a:ext cx="720000" cy="396000"/>
            </a:xfrm>
            <a:prstGeom prst="roundRect">
              <a:avLst/>
            </a:prstGeom>
            <a:solidFill>
              <a:srgbClr val="00C84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25 + 10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Rectangle à coins arrondis 108"/>
            <p:cNvSpPr/>
            <p:nvPr/>
          </p:nvSpPr>
          <p:spPr>
            <a:xfrm>
              <a:off x="1463534" y="2969913"/>
              <a:ext cx="720000" cy="396000"/>
            </a:xfrm>
            <a:prstGeom prst="round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65 - 15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Rectangle à coins arrondis 109"/>
            <p:cNvSpPr/>
            <p:nvPr/>
          </p:nvSpPr>
          <p:spPr>
            <a:xfrm>
              <a:off x="1679558" y="3329953"/>
              <a:ext cx="720000" cy="396000"/>
            </a:xfrm>
            <a:prstGeom prst="roundRect">
              <a:avLst/>
            </a:prstGeom>
            <a:solidFill>
              <a:srgbClr val="00C84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90 - 50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Rectangle à coins arrondis 110"/>
            <p:cNvSpPr/>
            <p:nvPr/>
          </p:nvSpPr>
          <p:spPr>
            <a:xfrm>
              <a:off x="1895662" y="3689993"/>
              <a:ext cx="720000" cy="396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 + 00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Rectangle à coins arrondis 111"/>
            <p:cNvSpPr/>
            <p:nvPr/>
          </p:nvSpPr>
          <p:spPr>
            <a:xfrm>
              <a:off x="2111686" y="4050033"/>
              <a:ext cx="864000" cy="396000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x 6 stimuli</a:t>
              </a:r>
              <a:endPara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ZoneTexte 113"/>
            <p:cNvSpPr txBox="1"/>
            <p:nvPr/>
          </p:nvSpPr>
          <p:spPr>
            <a:xfrm>
              <a:off x="1535462" y="1941599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fr-FR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5" name="Connecteur droit 114"/>
            <p:cNvCxnSpPr/>
            <p:nvPr/>
          </p:nvCxnSpPr>
          <p:spPr>
            <a:xfrm>
              <a:off x="3683660" y="4806073"/>
              <a:ext cx="1682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/>
            <p:cNvCxnSpPr/>
            <p:nvPr/>
          </p:nvCxnSpPr>
          <p:spPr>
            <a:xfrm>
              <a:off x="1463535" y="836712"/>
              <a:ext cx="1680411" cy="28083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/>
            <p:cNvCxnSpPr/>
            <p:nvPr/>
          </p:nvCxnSpPr>
          <p:spPr>
            <a:xfrm flipH="1">
              <a:off x="1304141" y="836712"/>
              <a:ext cx="1593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/>
            <p:cNvCxnSpPr/>
            <p:nvPr/>
          </p:nvCxnSpPr>
          <p:spPr>
            <a:xfrm>
              <a:off x="3000292" y="3689993"/>
              <a:ext cx="1682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/>
            <p:cNvCxnSpPr/>
            <p:nvPr/>
          </p:nvCxnSpPr>
          <p:spPr>
            <a:xfrm>
              <a:off x="2975686" y="3645024"/>
              <a:ext cx="1682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 flipH="1" flipV="1">
              <a:off x="3168552" y="3689993"/>
              <a:ext cx="683368" cy="11160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ZoneTexte 120"/>
            <p:cNvSpPr txBox="1"/>
            <p:nvPr/>
          </p:nvSpPr>
          <p:spPr>
            <a:xfrm rot="3540858">
              <a:off x="2267744" y="2132856"/>
              <a:ext cx="540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36 s</a:t>
              </a:r>
              <a:endParaRPr lang="fr-F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ZoneTexte 121"/>
            <p:cNvSpPr txBox="1"/>
            <p:nvPr/>
          </p:nvSpPr>
          <p:spPr>
            <a:xfrm rot="3540858">
              <a:off x="3341611" y="3945463"/>
              <a:ext cx="540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18 s</a:t>
              </a:r>
              <a:endParaRPr lang="fr-F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ZoneTexte 122"/>
            <p:cNvSpPr txBox="1"/>
            <p:nvPr/>
          </p:nvSpPr>
          <p:spPr>
            <a:xfrm>
              <a:off x="6125429" y="888518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80</a:t>
              </a:r>
              <a:endParaRPr lang="fr-FR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ZoneTexte 123"/>
            <p:cNvSpPr txBox="1"/>
            <p:nvPr/>
          </p:nvSpPr>
          <p:spPr>
            <a:xfrm>
              <a:off x="6332058" y="1221519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r>
              <a:endParaRPr lang="fr-FR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ZoneTexte 124"/>
            <p:cNvSpPr txBox="1"/>
            <p:nvPr/>
          </p:nvSpPr>
          <p:spPr>
            <a:xfrm>
              <a:off x="6977403" y="2301639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25</a:t>
              </a:r>
              <a:endParaRPr lang="fr-FR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ZoneTexte 125"/>
            <p:cNvSpPr txBox="1"/>
            <p:nvPr/>
          </p:nvSpPr>
          <p:spPr>
            <a:xfrm>
              <a:off x="7193427" y="2690060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40</a:t>
              </a:r>
              <a:endParaRPr lang="fr-FR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ZoneTexte 126"/>
            <p:cNvSpPr txBox="1"/>
            <p:nvPr/>
          </p:nvSpPr>
          <p:spPr>
            <a:xfrm>
              <a:off x="7409451" y="3021614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35</a:t>
              </a:r>
              <a:endParaRPr lang="fr-FR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ZoneTexte 127"/>
            <p:cNvSpPr txBox="1"/>
            <p:nvPr/>
          </p:nvSpPr>
          <p:spPr>
            <a:xfrm>
              <a:off x="7625475" y="3381759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40</a:t>
              </a:r>
              <a:endParaRPr lang="fr-FR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Rectangle à coins arrondis 128"/>
            <p:cNvSpPr/>
            <p:nvPr/>
          </p:nvSpPr>
          <p:spPr>
            <a:xfrm>
              <a:off x="5405429" y="836712"/>
              <a:ext cx="720000" cy="396000"/>
            </a:xfrm>
            <a:prstGeom prst="roundRect">
              <a:avLst/>
            </a:prstGeom>
            <a:solidFill>
              <a:srgbClr val="F6161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 + 45</a:t>
              </a:r>
            </a:p>
          </p:txBody>
        </p:sp>
        <p:sp>
          <p:nvSpPr>
            <p:cNvPr id="130" name="Rectangle à coins arrondis 129"/>
            <p:cNvSpPr/>
            <p:nvPr/>
          </p:nvSpPr>
          <p:spPr>
            <a:xfrm>
              <a:off x="7553627" y="4410073"/>
              <a:ext cx="720000" cy="396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 + 00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Rectangle à coins arrondis 130"/>
            <p:cNvSpPr/>
            <p:nvPr/>
          </p:nvSpPr>
          <p:spPr>
            <a:xfrm>
              <a:off x="5609331" y="1169713"/>
              <a:ext cx="720000" cy="396000"/>
            </a:xfrm>
            <a:prstGeom prst="roundRect">
              <a:avLst/>
            </a:prstGeom>
            <a:solidFill>
              <a:srgbClr val="F6161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55 - 25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Rectangle à coins arrondis 131"/>
            <p:cNvSpPr/>
            <p:nvPr/>
          </p:nvSpPr>
          <p:spPr>
            <a:xfrm>
              <a:off x="5825355" y="1529753"/>
              <a:ext cx="900000" cy="396000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 12 stimuli</a:t>
              </a:r>
              <a:endPara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Rectangle à coins arrondis 132"/>
            <p:cNvSpPr/>
            <p:nvPr/>
          </p:nvSpPr>
          <p:spPr>
            <a:xfrm>
              <a:off x="6041379" y="1889793"/>
              <a:ext cx="720000" cy="396000"/>
            </a:xfrm>
            <a:prstGeom prst="roundRect">
              <a:avLst/>
            </a:prstGeom>
            <a:solidFill>
              <a:srgbClr val="F6161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80 - 20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Rectangle à coins arrondis 133"/>
            <p:cNvSpPr/>
            <p:nvPr/>
          </p:nvSpPr>
          <p:spPr>
            <a:xfrm>
              <a:off x="6257403" y="2249833"/>
              <a:ext cx="720000" cy="396000"/>
            </a:xfrm>
            <a:prstGeom prst="roundRect">
              <a:avLst/>
            </a:prstGeom>
            <a:solidFill>
              <a:srgbClr val="F6161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 + 15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Rectangle à coins arrondis 134"/>
            <p:cNvSpPr/>
            <p:nvPr/>
          </p:nvSpPr>
          <p:spPr>
            <a:xfrm>
              <a:off x="6473427" y="2609873"/>
              <a:ext cx="720000" cy="396000"/>
            </a:xfrm>
            <a:prstGeom prst="round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25 + 15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Rectangle à coins arrondis 135"/>
            <p:cNvSpPr/>
            <p:nvPr/>
          </p:nvSpPr>
          <p:spPr>
            <a:xfrm>
              <a:off x="6689451" y="2969913"/>
              <a:ext cx="720000" cy="396000"/>
            </a:xfrm>
            <a:prstGeom prst="roundRect">
              <a:avLst/>
            </a:prstGeom>
            <a:solidFill>
              <a:srgbClr val="F6161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50 - 15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Rectangle à coins arrondis 136"/>
            <p:cNvSpPr/>
            <p:nvPr/>
          </p:nvSpPr>
          <p:spPr>
            <a:xfrm>
              <a:off x="6905475" y="3329953"/>
              <a:ext cx="720000" cy="396000"/>
            </a:xfrm>
            <a:prstGeom prst="round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90 - 50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Rectangle à coins arrondis 137"/>
            <p:cNvSpPr/>
            <p:nvPr/>
          </p:nvSpPr>
          <p:spPr>
            <a:xfrm>
              <a:off x="7121579" y="3689993"/>
              <a:ext cx="720000" cy="396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 + 00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Rectangle à coins arrondis 138"/>
            <p:cNvSpPr/>
            <p:nvPr/>
          </p:nvSpPr>
          <p:spPr>
            <a:xfrm>
              <a:off x="7337603" y="4050033"/>
              <a:ext cx="864000" cy="396000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x 6 stimuli</a:t>
              </a:r>
              <a:endPara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ZoneTexte 140"/>
            <p:cNvSpPr txBox="1"/>
            <p:nvPr/>
          </p:nvSpPr>
          <p:spPr>
            <a:xfrm>
              <a:off x="6761379" y="1941599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60</a:t>
              </a:r>
              <a:endParaRPr lang="fr-FR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2" name="Connecteur droit 141"/>
            <p:cNvCxnSpPr/>
            <p:nvPr/>
          </p:nvCxnSpPr>
          <p:spPr>
            <a:xfrm>
              <a:off x="8909577" y="4806073"/>
              <a:ext cx="1682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142"/>
            <p:cNvCxnSpPr/>
            <p:nvPr/>
          </p:nvCxnSpPr>
          <p:spPr>
            <a:xfrm>
              <a:off x="6689452" y="836712"/>
              <a:ext cx="1680411" cy="28083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/>
            <p:cNvCxnSpPr/>
            <p:nvPr/>
          </p:nvCxnSpPr>
          <p:spPr>
            <a:xfrm flipH="1">
              <a:off x="6530058" y="836712"/>
              <a:ext cx="1593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>
              <a:off x="8226209" y="3689993"/>
              <a:ext cx="1682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eur droit 145"/>
            <p:cNvCxnSpPr/>
            <p:nvPr/>
          </p:nvCxnSpPr>
          <p:spPr>
            <a:xfrm>
              <a:off x="8201603" y="3645024"/>
              <a:ext cx="1682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146"/>
            <p:cNvCxnSpPr/>
            <p:nvPr/>
          </p:nvCxnSpPr>
          <p:spPr>
            <a:xfrm flipH="1" flipV="1">
              <a:off x="8394469" y="3689993"/>
              <a:ext cx="683368" cy="11160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ZoneTexte 147"/>
            <p:cNvSpPr txBox="1"/>
            <p:nvPr/>
          </p:nvSpPr>
          <p:spPr>
            <a:xfrm rot="3540858">
              <a:off x="7493661" y="2132856"/>
              <a:ext cx="540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36 s</a:t>
              </a:r>
              <a:endParaRPr lang="fr-F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ZoneTexte 148"/>
            <p:cNvSpPr txBox="1"/>
            <p:nvPr/>
          </p:nvSpPr>
          <p:spPr>
            <a:xfrm rot="3540858">
              <a:off x="8567528" y="3945463"/>
              <a:ext cx="540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18 s</a:t>
              </a:r>
              <a:endParaRPr lang="fr-F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Rectangle à coins arrondis 149"/>
            <p:cNvSpPr/>
            <p:nvPr/>
          </p:nvSpPr>
          <p:spPr>
            <a:xfrm>
              <a:off x="179512" y="260648"/>
              <a:ext cx="900000" cy="396000"/>
            </a:xfrm>
            <a:prstGeom prst="roundRect">
              <a:avLst/>
            </a:prstGeom>
            <a:solidFill>
              <a:srgbClr val="00C84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0-back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Rectangle à coins arrondis 151"/>
            <p:cNvSpPr/>
            <p:nvPr/>
          </p:nvSpPr>
          <p:spPr>
            <a:xfrm>
              <a:off x="2808720" y="260648"/>
              <a:ext cx="900000" cy="396000"/>
            </a:xfrm>
            <a:prstGeom prst="roundRect">
              <a:avLst/>
            </a:prstGeom>
            <a:solidFill>
              <a:srgbClr val="FF8F1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1-back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Rectangle à coins arrondis 152"/>
            <p:cNvSpPr/>
            <p:nvPr/>
          </p:nvSpPr>
          <p:spPr>
            <a:xfrm>
              <a:off x="5405429" y="260648"/>
              <a:ext cx="900000" cy="396000"/>
            </a:xfrm>
            <a:prstGeom prst="roundRect">
              <a:avLst/>
            </a:prstGeom>
            <a:solidFill>
              <a:srgbClr val="F6161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2-back</a:t>
              </a:r>
              <a:endPara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ZoneTexte 153"/>
            <p:cNvSpPr txBox="1"/>
            <p:nvPr/>
          </p:nvSpPr>
          <p:spPr>
            <a:xfrm>
              <a:off x="3162942" y="3021614"/>
              <a:ext cx="468000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spAutoFit/>
            </a:bodyPr>
            <a:lstStyle/>
            <a:p>
              <a:pPr algn="ctr"/>
              <a:r>
                <a:rPr lang="fr-F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cible</a:t>
              </a:r>
              <a:endParaRPr lang="fr-F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5" name="Connecteur droit avec flèche 154"/>
            <p:cNvCxnSpPr/>
            <p:nvPr/>
          </p:nvCxnSpPr>
          <p:spPr>
            <a:xfrm flipV="1">
              <a:off x="3522467" y="2934263"/>
              <a:ext cx="300224" cy="9800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avec flèche 155"/>
            <p:cNvCxnSpPr>
              <a:stCxn id="154" idx="3"/>
            </p:cNvCxnSpPr>
            <p:nvPr/>
          </p:nvCxnSpPr>
          <p:spPr>
            <a:xfrm>
              <a:off x="3630942" y="3150299"/>
              <a:ext cx="383499" cy="4564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ZoneTexte 156"/>
            <p:cNvSpPr txBox="1"/>
            <p:nvPr/>
          </p:nvSpPr>
          <p:spPr>
            <a:xfrm>
              <a:off x="383414" y="3039229"/>
              <a:ext cx="468000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spAutoFit/>
            </a:bodyPr>
            <a:lstStyle/>
            <a:p>
              <a:pPr algn="ctr"/>
              <a:r>
                <a:rPr lang="fr-F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cible</a:t>
              </a:r>
              <a:endParaRPr lang="fr-F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8" name="Connecteur droit avec flèche 157"/>
            <p:cNvCxnSpPr>
              <a:stCxn id="157" idx="3"/>
              <a:endCxn id="109" idx="1"/>
            </p:cNvCxnSpPr>
            <p:nvPr/>
          </p:nvCxnSpPr>
          <p:spPr>
            <a:xfrm flipV="1">
              <a:off x="851414" y="3167913"/>
              <a:ext cx="61212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ZoneTexte 163"/>
            <p:cNvSpPr txBox="1"/>
            <p:nvPr/>
          </p:nvSpPr>
          <p:spPr>
            <a:xfrm>
              <a:off x="5953615" y="3021613"/>
              <a:ext cx="468000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spAutoFit/>
            </a:bodyPr>
            <a:lstStyle/>
            <a:p>
              <a:pPr algn="ctr"/>
              <a:r>
                <a:rPr lang="fr-F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cible</a:t>
              </a:r>
              <a:endParaRPr lang="fr-F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5" name="Connecteur droit avec flèche 164"/>
            <p:cNvCxnSpPr/>
            <p:nvPr/>
          </p:nvCxnSpPr>
          <p:spPr>
            <a:xfrm flipV="1">
              <a:off x="6305429" y="2807873"/>
              <a:ext cx="116186" cy="23475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avec flèche 165"/>
            <p:cNvCxnSpPr/>
            <p:nvPr/>
          </p:nvCxnSpPr>
          <p:spPr>
            <a:xfrm>
              <a:off x="6390745" y="3278982"/>
              <a:ext cx="442682" cy="24897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/>
            <p:nvPr/>
          </p:nvCxnSpPr>
          <p:spPr>
            <a:xfrm flipV="1">
              <a:off x="743414" y="2348880"/>
              <a:ext cx="156098" cy="69374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674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e 94"/>
          <p:cNvGrpSpPr/>
          <p:nvPr/>
        </p:nvGrpSpPr>
        <p:grpSpPr>
          <a:xfrm>
            <a:off x="179512" y="260648"/>
            <a:ext cx="8898325" cy="4545425"/>
            <a:chOff x="179512" y="260648"/>
            <a:chExt cx="8898325" cy="4545425"/>
          </a:xfrm>
        </p:grpSpPr>
        <p:sp>
          <p:nvSpPr>
            <p:cNvPr id="2" name="ZoneTexte 1"/>
            <p:cNvSpPr txBox="1"/>
            <p:nvPr/>
          </p:nvSpPr>
          <p:spPr>
            <a:xfrm>
              <a:off x="3522467" y="888518"/>
              <a:ext cx="396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80</a:t>
              </a:r>
              <a:endParaRPr lang="fr-F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ZoneTexte 2"/>
            <p:cNvSpPr txBox="1"/>
            <p:nvPr/>
          </p:nvSpPr>
          <p:spPr>
            <a:xfrm>
              <a:off x="3729096" y="1221519"/>
              <a:ext cx="396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  <a:endParaRPr lang="fr-F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ZoneTexte 3"/>
            <p:cNvSpPr txBox="1"/>
            <p:nvPr/>
          </p:nvSpPr>
          <p:spPr>
            <a:xfrm>
              <a:off x="4374441" y="2301639"/>
              <a:ext cx="396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endParaRPr lang="fr-F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4590465" y="2690060"/>
              <a:ext cx="396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35</a:t>
              </a:r>
              <a:endParaRPr lang="fr-F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4806489" y="3021614"/>
              <a:ext cx="396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35</a:t>
              </a:r>
              <a:endParaRPr lang="fr-F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5022513" y="3381759"/>
              <a:ext cx="396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40</a:t>
              </a:r>
              <a:endParaRPr lang="fr-F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2802467" y="836712"/>
              <a:ext cx="720000" cy="396000"/>
            </a:xfrm>
            <a:prstGeom prst="roundRect">
              <a:avLst/>
            </a:prstGeom>
            <a:solidFill>
              <a:srgbClr val="FF8F1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35 + 45</a:t>
              </a: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4950665" y="4410073"/>
              <a:ext cx="720000" cy="396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00 + 00</a:t>
              </a:r>
              <a:endPara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3006369" y="1169713"/>
              <a:ext cx="720000" cy="396000"/>
            </a:xfrm>
            <a:prstGeom prst="roundRect">
              <a:avLst/>
            </a:prstGeom>
            <a:solidFill>
              <a:srgbClr val="FF8F1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55 - 25</a:t>
              </a:r>
              <a:endPara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3222393" y="1529753"/>
              <a:ext cx="900000" cy="396000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 12 stimuli</a:t>
              </a:r>
              <a:endParaRPr lang="fr-F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3438417" y="1889793"/>
              <a:ext cx="720000" cy="396000"/>
            </a:xfrm>
            <a:prstGeom prst="roundRect">
              <a:avLst/>
            </a:prstGeom>
            <a:solidFill>
              <a:srgbClr val="FF8F1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80 - 20</a:t>
              </a:r>
              <a:endPara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3654441" y="2249833"/>
              <a:ext cx="720000" cy="396000"/>
            </a:xfrm>
            <a:prstGeom prst="roundRect">
              <a:avLst/>
            </a:prstGeom>
            <a:solidFill>
              <a:srgbClr val="FF8F1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 + 15</a:t>
              </a:r>
              <a:endPara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à coins arrondis 13"/>
            <p:cNvSpPr/>
            <p:nvPr/>
          </p:nvSpPr>
          <p:spPr>
            <a:xfrm>
              <a:off x="3870465" y="2609873"/>
              <a:ext cx="720000" cy="396000"/>
            </a:xfrm>
            <a:prstGeom prst="round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 + 10</a:t>
              </a:r>
              <a:endPara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4086489" y="2969913"/>
              <a:ext cx="720000" cy="396000"/>
            </a:xfrm>
            <a:prstGeom prst="round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50 - 15</a:t>
              </a:r>
              <a:endPara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à coins arrondis 15"/>
            <p:cNvSpPr/>
            <p:nvPr/>
          </p:nvSpPr>
          <p:spPr>
            <a:xfrm>
              <a:off x="4302513" y="3329953"/>
              <a:ext cx="720000" cy="396000"/>
            </a:xfrm>
            <a:prstGeom prst="roundRect">
              <a:avLst/>
            </a:prstGeom>
            <a:solidFill>
              <a:srgbClr val="FF8F1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90 - 50</a:t>
              </a:r>
              <a:endPara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à coins arrondis 16"/>
            <p:cNvSpPr/>
            <p:nvPr/>
          </p:nvSpPr>
          <p:spPr>
            <a:xfrm>
              <a:off x="4518617" y="3689993"/>
              <a:ext cx="720000" cy="396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00 + 00</a:t>
              </a:r>
              <a:endPara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à coins arrondis 17"/>
            <p:cNvSpPr/>
            <p:nvPr/>
          </p:nvSpPr>
          <p:spPr>
            <a:xfrm>
              <a:off x="4734641" y="4050033"/>
              <a:ext cx="864000" cy="396000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x 6 stimuli</a:t>
              </a:r>
              <a:endParaRPr lang="fr-F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4158417" y="1941599"/>
              <a:ext cx="396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60</a:t>
              </a:r>
              <a:endParaRPr lang="fr-F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Connecteur droit 19"/>
            <p:cNvCxnSpPr/>
            <p:nvPr/>
          </p:nvCxnSpPr>
          <p:spPr>
            <a:xfrm>
              <a:off x="6306615" y="4806073"/>
              <a:ext cx="1682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>
              <a:off x="4086490" y="836712"/>
              <a:ext cx="1680411" cy="28083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flipH="1">
              <a:off x="3927096" y="836712"/>
              <a:ext cx="1593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5623247" y="3689993"/>
              <a:ext cx="1682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>
              <a:off x="5598641" y="3645024"/>
              <a:ext cx="1682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 flipH="1" flipV="1">
              <a:off x="5791507" y="3689993"/>
              <a:ext cx="683368" cy="11160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ZoneTexte 25"/>
            <p:cNvSpPr txBox="1"/>
            <p:nvPr/>
          </p:nvSpPr>
          <p:spPr>
            <a:xfrm rot="3540858">
              <a:off x="4890699" y="2132856"/>
              <a:ext cx="540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36 s</a:t>
              </a:r>
              <a:endParaRPr lang="fr-F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 rot="3540858">
              <a:off x="5964566" y="3945463"/>
              <a:ext cx="540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18 s</a:t>
              </a:r>
              <a:endParaRPr lang="fr-F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899512" y="888518"/>
              <a:ext cx="396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80</a:t>
              </a:r>
              <a:endParaRPr lang="fr-F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1106141" y="1221519"/>
              <a:ext cx="396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  <a:endParaRPr lang="fr-F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1751486" y="2301639"/>
              <a:ext cx="396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endParaRPr lang="fr-F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1967510" y="2690060"/>
              <a:ext cx="396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35</a:t>
              </a:r>
              <a:endParaRPr lang="fr-F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2183534" y="3021614"/>
              <a:ext cx="396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50</a:t>
              </a:r>
              <a:endParaRPr lang="fr-F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2399558" y="3381759"/>
              <a:ext cx="396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40</a:t>
              </a:r>
              <a:endParaRPr lang="fr-F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à coins arrondis 33"/>
            <p:cNvSpPr/>
            <p:nvPr/>
          </p:nvSpPr>
          <p:spPr>
            <a:xfrm>
              <a:off x="179512" y="836712"/>
              <a:ext cx="720000" cy="396000"/>
            </a:xfrm>
            <a:prstGeom prst="roundRect">
              <a:avLst/>
            </a:prstGeom>
            <a:solidFill>
              <a:srgbClr val="00C84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35 + 45</a:t>
              </a:r>
            </a:p>
          </p:txBody>
        </p:sp>
        <p:sp>
          <p:nvSpPr>
            <p:cNvPr id="35" name="Rectangle à coins arrondis 34"/>
            <p:cNvSpPr/>
            <p:nvPr/>
          </p:nvSpPr>
          <p:spPr>
            <a:xfrm>
              <a:off x="2327710" y="4410073"/>
              <a:ext cx="720000" cy="396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00 + 00</a:t>
              </a:r>
              <a:endPara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à coins arrondis 35"/>
            <p:cNvSpPr/>
            <p:nvPr/>
          </p:nvSpPr>
          <p:spPr>
            <a:xfrm>
              <a:off x="383414" y="1169713"/>
              <a:ext cx="720000" cy="396000"/>
            </a:xfrm>
            <a:prstGeom prst="roundRect">
              <a:avLst/>
            </a:prstGeom>
            <a:solidFill>
              <a:srgbClr val="00C84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55 - 25</a:t>
              </a:r>
              <a:endPara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Rectangle à coins arrondis 36"/>
            <p:cNvSpPr/>
            <p:nvPr/>
          </p:nvSpPr>
          <p:spPr>
            <a:xfrm>
              <a:off x="599438" y="1529753"/>
              <a:ext cx="900000" cy="396000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 12 stimuli</a:t>
              </a:r>
              <a:endParaRPr lang="fr-F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à coins arrondis 37"/>
            <p:cNvSpPr/>
            <p:nvPr/>
          </p:nvSpPr>
          <p:spPr>
            <a:xfrm>
              <a:off x="815462" y="1889793"/>
              <a:ext cx="720000" cy="396000"/>
            </a:xfrm>
            <a:prstGeom prst="round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80 - 30</a:t>
              </a:r>
              <a:endPara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à coins arrondis 38"/>
            <p:cNvSpPr/>
            <p:nvPr/>
          </p:nvSpPr>
          <p:spPr>
            <a:xfrm>
              <a:off x="1031486" y="2249833"/>
              <a:ext cx="720000" cy="396000"/>
            </a:xfrm>
            <a:prstGeom prst="roundRect">
              <a:avLst/>
            </a:prstGeom>
            <a:solidFill>
              <a:srgbClr val="00C84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 + 15</a:t>
              </a:r>
              <a:endPara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à coins arrondis 39"/>
            <p:cNvSpPr/>
            <p:nvPr/>
          </p:nvSpPr>
          <p:spPr>
            <a:xfrm>
              <a:off x="1247510" y="2609873"/>
              <a:ext cx="720000" cy="396000"/>
            </a:xfrm>
            <a:prstGeom prst="roundRect">
              <a:avLst/>
            </a:prstGeom>
            <a:solidFill>
              <a:srgbClr val="00C84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 + 10</a:t>
              </a:r>
              <a:endPara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à coins arrondis 40"/>
            <p:cNvSpPr/>
            <p:nvPr/>
          </p:nvSpPr>
          <p:spPr>
            <a:xfrm>
              <a:off x="1463534" y="2969913"/>
              <a:ext cx="720000" cy="396000"/>
            </a:xfrm>
            <a:prstGeom prst="round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65 - 15</a:t>
              </a:r>
              <a:endPara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à coins arrondis 41"/>
            <p:cNvSpPr/>
            <p:nvPr/>
          </p:nvSpPr>
          <p:spPr>
            <a:xfrm>
              <a:off x="1679558" y="3329953"/>
              <a:ext cx="720000" cy="396000"/>
            </a:xfrm>
            <a:prstGeom prst="roundRect">
              <a:avLst/>
            </a:prstGeom>
            <a:solidFill>
              <a:srgbClr val="00C84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90 - 50</a:t>
              </a:r>
              <a:endPara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Rectangle à coins arrondis 42"/>
            <p:cNvSpPr/>
            <p:nvPr/>
          </p:nvSpPr>
          <p:spPr>
            <a:xfrm>
              <a:off x="1895662" y="3689993"/>
              <a:ext cx="720000" cy="396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00 + 00</a:t>
              </a:r>
              <a:endPara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Rectangle à coins arrondis 43"/>
            <p:cNvSpPr/>
            <p:nvPr/>
          </p:nvSpPr>
          <p:spPr>
            <a:xfrm>
              <a:off x="2111686" y="4050033"/>
              <a:ext cx="864000" cy="396000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x 6 stimuli</a:t>
              </a:r>
              <a:endParaRPr lang="fr-F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1535462" y="1941599"/>
              <a:ext cx="396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50</a:t>
              </a:r>
              <a:endParaRPr lang="fr-F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" name="Connecteur droit 45"/>
            <p:cNvCxnSpPr/>
            <p:nvPr/>
          </p:nvCxnSpPr>
          <p:spPr>
            <a:xfrm>
              <a:off x="3683660" y="4806073"/>
              <a:ext cx="1682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/>
            <p:cNvCxnSpPr/>
            <p:nvPr/>
          </p:nvCxnSpPr>
          <p:spPr>
            <a:xfrm>
              <a:off x="1463535" y="836712"/>
              <a:ext cx="1680411" cy="28083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 flipH="1">
              <a:off x="1304141" y="836712"/>
              <a:ext cx="1593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>
              <a:off x="3000292" y="3689993"/>
              <a:ext cx="1682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/>
            <p:cNvCxnSpPr/>
            <p:nvPr/>
          </p:nvCxnSpPr>
          <p:spPr>
            <a:xfrm>
              <a:off x="2975686" y="3645024"/>
              <a:ext cx="1682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 flipH="1" flipV="1">
              <a:off x="3168552" y="3689993"/>
              <a:ext cx="683368" cy="11160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ZoneTexte 51"/>
            <p:cNvSpPr txBox="1"/>
            <p:nvPr/>
          </p:nvSpPr>
          <p:spPr>
            <a:xfrm rot="3540858">
              <a:off x="2267744" y="2132856"/>
              <a:ext cx="540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36 s</a:t>
              </a:r>
              <a:endParaRPr lang="fr-F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ZoneTexte 52"/>
            <p:cNvSpPr txBox="1"/>
            <p:nvPr/>
          </p:nvSpPr>
          <p:spPr>
            <a:xfrm rot="3540858">
              <a:off x="3341611" y="3945463"/>
              <a:ext cx="540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18 s</a:t>
              </a:r>
              <a:endParaRPr lang="fr-F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6125429" y="888518"/>
              <a:ext cx="396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80</a:t>
              </a:r>
              <a:endParaRPr lang="fr-F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6332058" y="1221519"/>
              <a:ext cx="396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  <a:endParaRPr lang="fr-F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6977403" y="2301639"/>
              <a:ext cx="396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endParaRPr lang="fr-F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ZoneTexte 56"/>
            <p:cNvSpPr txBox="1"/>
            <p:nvPr/>
          </p:nvSpPr>
          <p:spPr>
            <a:xfrm>
              <a:off x="7193427" y="2690060"/>
              <a:ext cx="396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40</a:t>
              </a:r>
              <a:endParaRPr lang="fr-F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7409451" y="3021614"/>
              <a:ext cx="396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35</a:t>
              </a:r>
              <a:endParaRPr lang="fr-F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7625475" y="3381759"/>
              <a:ext cx="396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40</a:t>
              </a:r>
              <a:endParaRPr lang="fr-F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Rectangle à coins arrondis 59"/>
            <p:cNvSpPr/>
            <p:nvPr/>
          </p:nvSpPr>
          <p:spPr>
            <a:xfrm>
              <a:off x="5405429" y="836712"/>
              <a:ext cx="720000" cy="396000"/>
            </a:xfrm>
            <a:prstGeom prst="roundRect">
              <a:avLst/>
            </a:prstGeom>
            <a:solidFill>
              <a:srgbClr val="F6161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35 + 45</a:t>
              </a:r>
            </a:p>
          </p:txBody>
        </p:sp>
        <p:sp>
          <p:nvSpPr>
            <p:cNvPr id="61" name="Rectangle à coins arrondis 60"/>
            <p:cNvSpPr/>
            <p:nvPr/>
          </p:nvSpPr>
          <p:spPr>
            <a:xfrm>
              <a:off x="7553627" y="4410073"/>
              <a:ext cx="720000" cy="396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00 + 00</a:t>
              </a:r>
              <a:endPara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Rectangle à coins arrondis 61"/>
            <p:cNvSpPr/>
            <p:nvPr/>
          </p:nvSpPr>
          <p:spPr>
            <a:xfrm>
              <a:off x="5609331" y="1169713"/>
              <a:ext cx="720000" cy="396000"/>
            </a:xfrm>
            <a:prstGeom prst="roundRect">
              <a:avLst/>
            </a:prstGeom>
            <a:solidFill>
              <a:srgbClr val="F6161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55 - 25</a:t>
              </a:r>
              <a:endPara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Rectangle à coins arrondis 62"/>
            <p:cNvSpPr/>
            <p:nvPr/>
          </p:nvSpPr>
          <p:spPr>
            <a:xfrm>
              <a:off x="5825355" y="1529753"/>
              <a:ext cx="900000" cy="396000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 12 stimuli</a:t>
              </a:r>
              <a:endParaRPr lang="fr-F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6041379" y="1889793"/>
              <a:ext cx="720000" cy="396000"/>
            </a:xfrm>
            <a:prstGeom prst="roundRect">
              <a:avLst/>
            </a:prstGeom>
            <a:solidFill>
              <a:srgbClr val="F6161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80 - 20</a:t>
              </a:r>
              <a:endPara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Rectangle à coins arrondis 64"/>
            <p:cNvSpPr/>
            <p:nvPr/>
          </p:nvSpPr>
          <p:spPr>
            <a:xfrm>
              <a:off x="6257403" y="2249833"/>
              <a:ext cx="720000" cy="396000"/>
            </a:xfrm>
            <a:prstGeom prst="roundRect">
              <a:avLst/>
            </a:prstGeom>
            <a:solidFill>
              <a:srgbClr val="F6161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 + 15</a:t>
              </a:r>
              <a:endPara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Rectangle à coins arrondis 65"/>
            <p:cNvSpPr/>
            <p:nvPr/>
          </p:nvSpPr>
          <p:spPr>
            <a:xfrm>
              <a:off x="6473427" y="2609873"/>
              <a:ext cx="720000" cy="396000"/>
            </a:xfrm>
            <a:prstGeom prst="round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 + 15</a:t>
              </a:r>
              <a:endPara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Rectangle à coins arrondis 66"/>
            <p:cNvSpPr/>
            <p:nvPr/>
          </p:nvSpPr>
          <p:spPr>
            <a:xfrm>
              <a:off x="6689451" y="2969913"/>
              <a:ext cx="720000" cy="396000"/>
            </a:xfrm>
            <a:prstGeom prst="roundRect">
              <a:avLst/>
            </a:prstGeom>
            <a:solidFill>
              <a:srgbClr val="F6161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50 - 15</a:t>
              </a:r>
              <a:endPara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Rectangle à coins arrondis 67"/>
            <p:cNvSpPr/>
            <p:nvPr/>
          </p:nvSpPr>
          <p:spPr>
            <a:xfrm>
              <a:off x="6905475" y="3329953"/>
              <a:ext cx="720000" cy="396000"/>
            </a:xfrm>
            <a:prstGeom prst="round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90 - 50</a:t>
              </a:r>
              <a:endPara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Rectangle à coins arrondis 68"/>
            <p:cNvSpPr/>
            <p:nvPr/>
          </p:nvSpPr>
          <p:spPr>
            <a:xfrm>
              <a:off x="7121579" y="3689993"/>
              <a:ext cx="720000" cy="396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00 + 00</a:t>
              </a:r>
              <a:endPara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Rectangle à coins arrondis 69"/>
            <p:cNvSpPr/>
            <p:nvPr/>
          </p:nvSpPr>
          <p:spPr>
            <a:xfrm>
              <a:off x="7337603" y="4050033"/>
              <a:ext cx="864000" cy="396000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x 6 stimuli</a:t>
              </a:r>
              <a:endParaRPr lang="fr-F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ZoneTexte 70"/>
            <p:cNvSpPr txBox="1"/>
            <p:nvPr/>
          </p:nvSpPr>
          <p:spPr>
            <a:xfrm>
              <a:off x="6761379" y="1941599"/>
              <a:ext cx="396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60</a:t>
              </a:r>
              <a:endParaRPr lang="fr-F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2" name="Connecteur droit 71"/>
            <p:cNvCxnSpPr/>
            <p:nvPr/>
          </p:nvCxnSpPr>
          <p:spPr>
            <a:xfrm>
              <a:off x="8909577" y="4806073"/>
              <a:ext cx="1682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>
              <a:off x="6689452" y="836712"/>
              <a:ext cx="1680411" cy="28083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/>
            <p:nvPr/>
          </p:nvCxnSpPr>
          <p:spPr>
            <a:xfrm flipH="1">
              <a:off x="6530058" y="836712"/>
              <a:ext cx="1593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/>
            <p:cNvCxnSpPr/>
            <p:nvPr/>
          </p:nvCxnSpPr>
          <p:spPr>
            <a:xfrm>
              <a:off x="8226209" y="3689993"/>
              <a:ext cx="1682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/>
            <p:nvPr/>
          </p:nvCxnSpPr>
          <p:spPr>
            <a:xfrm>
              <a:off x="8201603" y="3645024"/>
              <a:ext cx="1682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 flipH="1" flipV="1">
              <a:off x="8394469" y="3689993"/>
              <a:ext cx="683368" cy="11160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ZoneTexte 77"/>
            <p:cNvSpPr txBox="1"/>
            <p:nvPr/>
          </p:nvSpPr>
          <p:spPr>
            <a:xfrm rot="3540858">
              <a:off x="7493661" y="2132856"/>
              <a:ext cx="540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36 s</a:t>
              </a:r>
              <a:endParaRPr lang="fr-F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ZoneTexte 78"/>
            <p:cNvSpPr txBox="1"/>
            <p:nvPr/>
          </p:nvSpPr>
          <p:spPr>
            <a:xfrm rot="3540858">
              <a:off x="8567528" y="3945463"/>
              <a:ext cx="540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18 s</a:t>
              </a:r>
              <a:endParaRPr lang="fr-F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Rectangle à coins arrondis 79"/>
            <p:cNvSpPr/>
            <p:nvPr/>
          </p:nvSpPr>
          <p:spPr>
            <a:xfrm>
              <a:off x="179512" y="260648"/>
              <a:ext cx="900000" cy="396000"/>
            </a:xfrm>
            <a:prstGeom prst="roundRect">
              <a:avLst/>
            </a:prstGeom>
            <a:solidFill>
              <a:srgbClr val="00C84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0-back</a:t>
              </a:r>
              <a:endPara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Rectangle à coins arrondis 80"/>
            <p:cNvSpPr/>
            <p:nvPr/>
          </p:nvSpPr>
          <p:spPr>
            <a:xfrm>
              <a:off x="2808720" y="260648"/>
              <a:ext cx="900000" cy="396000"/>
            </a:xfrm>
            <a:prstGeom prst="roundRect">
              <a:avLst/>
            </a:prstGeom>
            <a:solidFill>
              <a:srgbClr val="FF8F1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1-back</a:t>
              </a:r>
              <a:endPara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Rectangle à coins arrondis 81"/>
            <p:cNvSpPr/>
            <p:nvPr/>
          </p:nvSpPr>
          <p:spPr>
            <a:xfrm>
              <a:off x="5405429" y="260648"/>
              <a:ext cx="900000" cy="396000"/>
            </a:xfrm>
            <a:prstGeom prst="roundRect">
              <a:avLst/>
            </a:prstGeom>
            <a:solidFill>
              <a:srgbClr val="F6161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2-back</a:t>
              </a:r>
              <a:endPara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ZoneTexte 82"/>
            <p:cNvSpPr txBox="1"/>
            <p:nvPr/>
          </p:nvSpPr>
          <p:spPr>
            <a:xfrm>
              <a:off x="3084422" y="2978196"/>
              <a:ext cx="546520" cy="288147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spAutoFit/>
            </a:bodyPr>
            <a:lstStyle/>
            <a:p>
              <a:pPr algn="ctr"/>
              <a:r>
                <a:rPr lang="fr-FR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</a:t>
              </a:r>
              <a:endParaRPr lang="fr-F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4" name="Connecteur droit avec flèche 83"/>
            <p:cNvCxnSpPr/>
            <p:nvPr/>
          </p:nvCxnSpPr>
          <p:spPr>
            <a:xfrm flipV="1">
              <a:off x="3522467" y="2934263"/>
              <a:ext cx="300224" cy="9800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avec flèche 84"/>
            <p:cNvCxnSpPr>
              <a:stCxn id="83" idx="3"/>
            </p:cNvCxnSpPr>
            <p:nvPr/>
          </p:nvCxnSpPr>
          <p:spPr>
            <a:xfrm>
              <a:off x="3630942" y="3122270"/>
              <a:ext cx="383499" cy="4564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85"/>
            <p:cNvSpPr txBox="1"/>
            <p:nvPr/>
          </p:nvSpPr>
          <p:spPr>
            <a:xfrm>
              <a:off x="383414" y="3023840"/>
              <a:ext cx="516098" cy="288147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spAutoFit/>
            </a:bodyPr>
            <a:lstStyle/>
            <a:p>
              <a:pPr algn="ctr"/>
              <a:r>
                <a:rPr lang="fr-FR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</a:t>
              </a:r>
              <a:endParaRPr lang="fr-F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7" name="Connecteur droit avec flèche 86"/>
            <p:cNvCxnSpPr>
              <a:stCxn id="86" idx="3"/>
              <a:endCxn id="41" idx="1"/>
            </p:cNvCxnSpPr>
            <p:nvPr/>
          </p:nvCxnSpPr>
          <p:spPr>
            <a:xfrm flipV="1">
              <a:off x="899512" y="3167913"/>
              <a:ext cx="56402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ZoneTexte 87"/>
            <p:cNvSpPr txBox="1"/>
            <p:nvPr/>
          </p:nvSpPr>
          <p:spPr>
            <a:xfrm>
              <a:off x="5855429" y="3194927"/>
              <a:ext cx="552723" cy="288147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spAutoFit/>
            </a:bodyPr>
            <a:lstStyle/>
            <a:p>
              <a:pPr algn="ctr"/>
              <a:r>
                <a:rPr lang="fr-FR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</a:t>
              </a:r>
              <a:endParaRPr lang="fr-F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9" name="Connecteur droit avec flèche 88"/>
            <p:cNvCxnSpPr>
              <a:stCxn id="88" idx="0"/>
            </p:cNvCxnSpPr>
            <p:nvPr/>
          </p:nvCxnSpPr>
          <p:spPr>
            <a:xfrm flipV="1">
              <a:off x="6131791" y="2836254"/>
              <a:ext cx="276361" cy="35867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avec flèche 89"/>
            <p:cNvCxnSpPr/>
            <p:nvPr/>
          </p:nvCxnSpPr>
          <p:spPr>
            <a:xfrm>
              <a:off x="6408152" y="3429000"/>
              <a:ext cx="425275" cy="9895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avec flèche 90"/>
            <p:cNvCxnSpPr/>
            <p:nvPr/>
          </p:nvCxnSpPr>
          <p:spPr>
            <a:xfrm flipV="1">
              <a:off x="743414" y="2348880"/>
              <a:ext cx="156098" cy="69374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4659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179512" y="260648"/>
            <a:ext cx="8898325" cy="4545425"/>
            <a:chOff x="179512" y="260648"/>
            <a:chExt cx="8898325" cy="4545425"/>
          </a:xfrm>
        </p:grpSpPr>
        <p:sp>
          <p:nvSpPr>
            <p:cNvPr id="50" name="ZoneTexte 49"/>
            <p:cNvSpPr txBox="1"/>
            <p:nvPr/>
          </p:nvSpPr>
          <p:spPr>
            <a:xfrm>
              <a:off x="3522467" y="888518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Segoe UI Light" panose="020B0502040204020203" pitchFamily="34" charset="0"/>
                  <a:cs typeface="Arial" panose="020B0604020202020204" pitchFamily="34" charset="0"/>
                </a:rPr>
                <a:t>80</a:t>
              </a:r>
              <a:endParaRPr lang="fr-FR" sz="1300" dirty="0"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3729096" y="1221519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Segoe UI Light" panose="020B0502040204020203" pitchFamily="34" charset="0"/>
                  <a:cs typeface="Arial" panose="020B0604020202020204" pitchFamily="34" charset="0"/>
                </a:rPr>
                <a:t>30</a:t>
              </a:r>
              <a:endParaRPr lang="fr-FR" sz="1300" dirty="0"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4374441" y="2301639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Segoe UI Light" panose="020B0502040204020203" pitchFamily="34" charset="0"/>
                  <a:cs typeface="Arial" panose="020B0604020202020204" pitchFamily="34" charset="0"/>
                </a:rPr>
                <a:t>25</a:t>
              </a:r>
              <a:endParaRPr lang="fr-FR" sz="1300" dirty="0"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4590465" y="2690060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Segoe UI Light" panose="020B0502040204020203" pitchFamily="34" charset="0"/>
                  <a:cs typeface="Arial" panose="020B0604020202020204" pitchFamily="34" charset="0"/>
                </a:rPr>
                <a:t>35</a:t>
              </a:r>
              <a:endParaRPr lang="fr-FR" sz="1300" dirty="0"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4806489" y="3021614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Segoe UI Light" panose="020B0502040204020203" pitchFamily="34" charset="0"/>
                  <a:cs typeface="Arial" panose="020B0604020202020204" pitchFamily="34" charset="0"/>
                </a:rPr>
                <a:t>35</a:t>
              </a:r>
              <a:endParaRPr lang="fr-FR" sz="1300" dirty="0"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5022513" y="3381759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Segoe UI Light" panose="020B0502040204020203" pitchFamily="34" charset="0"/>
                  <a:cs typeface="Arial" panose="020B0604020202020204" pitchFamily="34" charset="0"/>
                </a:rPr>
                <a:t>40</a:t>
              </a:r>
              <a:endParaRPr lang="fr-FR" sz="1300" dirty="0"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ctangle à coins arrondis 46"/>
            <p:cNvSpPr/>
            <p:nvPr/>
          </p:nvSpPr>
          <p:spPr>
            <a:xfrm>
              <a:off x="2802467" y="836712"/>
              <a:ext cx="720000" cy="396000"/>
            </a:xfrm>
            <a:prstGeom prst="roundRect">
              <a:avLst/>
            </a:prstGeom>
            <a:solidFill>
              <a:srgbClr val="FF8F1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Segoe UI Light" panose="020B0502040204020203" pitchFamily="34" charset="0"/>
                  <a:cs typeface="Arial" panose="020B0604020202020204" pitchFamily="34" charset="0"/>
                </a:rPr>
                <a:t>35 + 45</a:t>
              </a:r>
            </a:p>
          </p:txBody>
        </p:sp>
        <p:sp>
          <p:nvSpPr>
            <p:cNvPr id="49" name="Rectangle à coins arrondis 48"/>
            <p:cNvSpPr/>
            <p:nvPr/>
          </p:nvSpPr>
          <p:spPr>
            <a:xfrm>
              <a:off x="4950665" y="4410073"/>
              <a:ext cx="720000" cy="396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Arial" panose="020B0604020202020204" pitchFamily="34" charset="0"/>
                </a:rPr>
                <a:t>00 + 00</a:t>
              </a:r>
              <a:endParaRPr lang="fr-FR" sz="1400" dirty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à coins arrondis 56"/>
            <p:cNvSpPr/>
            <p:nvPr/>
          </p:nvSpPr>
          <p:spPr>
            <a:xfrm>
              <a:off x="3006369" y="1169713"/>
              <a:ext cx="720000" cy="396000"/>
            </a:xfrm>
            <a:prstGeom prst="roundRect">
              <a:avLst/>
            </a:prstGeom>
            <a:solidFill>
              <a:srgbClr val="FF8F1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Arial" panose="020B0604020202020204" pitchFamily="34" charset="0"/>
                </a:rPr>
                <a:t>55 - 25</a:t>
              </a:r>
              <a:endParaRPr lang="fr-FR" sz="1400" dirty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ectangle à coins arrondis 57"/>
            <p:cNvSpPr/>
            <p:nvPr/>
          </p:nvSpPr>
          <p:spPr>
            <a:xfrm>
              <a:off x="3222393" y="1529753"/>
              <a:ext cx="900000" cy="396000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  <a:latin typeface="Segoe UI Light" panose="020B0502040204020203" pitchFamily="34" charset="0"/>
                  <a:cs typeface="Arial" panose="020B0604020202020204" pitchFamily="34" charset="0"/>
                </a:rPr>
                <a:t>X 12 stimuli</a:t>
              </a:r>
              <a:endParaRPr lang="fr-FR" sz="1200" dirty="0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Rectangle à coins arrondis 59"/>
            <p:cNvSpPr/>
            <p:nvPr/>
          </p:nvSpPr>
          <p:spPr>
            <a:xfrm>
              <a:off x="3438417" y="1889793"/>
              <a:ext cx="720000" cy="396000"/>
            </a:xfrm>
            <a:prstGeom prst="roundRect">
              <a:avLst/>
            </a:prstGeom>
            <a:solidFill>
              <a:srgbClr val="FF8F1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Arial" panose="020B0604020202020204" pitchFamily="34" charset="0"/>
                </a:rPr>
                <a:t>80 - 20</a:t>
              </a:r>
              <a:endParaRPr lang="fr-FR" sz="1400" dirty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à coins arrondis 60"/>
            <p:cNvSpPr/>
            <p:nvPr/>
          </p:nvSpPr>
          <p:spPr>
            <a:xfrm>
              <a:off x="3654441" y="2249833"/>
              <a:ext cx="720000" cy="396000"/>
            </a:xfrm>
            <a:prstGeom prst="roundRect">
              <a:avLst/>
            </a:prstGeom>
            <a:solidFill>
              <a:srgbClr val="FF8F1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Arial" panose="020B0604020202020204" pitchFamily="34" charset="0"/>
                </a:rPr>
                <a:t>10 + 15</a:t>
              </a:r>
              <a:endParaRPr lang="fr-FR" sz="1400" dirty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à coins arrondis 61"/>
            <p:cNvSpPr/>
            <p:nvPr/>
          </p:nvSpPr>
          <p:spPr>
            <a:xfrm>
              <a:off x="3870465" y="2609873"/>
              <a:ext cx="720000" cy="396000"/>
            </a:xfrm>
            <a:prstGeom prst="round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Arial" panose="020B0604020202020204" pitchFamily="34" charset="0"/>
                </a:rPr>
                <a:t>25 + 10</a:t>
              </a:r>
              <a:endParaRPr lang="fr-FR" sz="1400" dirty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à coins arrondis 62"/>
            <p:cNvSpPr/>
            <p:nvPr/>
          </p:nvSpPr>
          <p:spPr>
            <a:xfrm>
              <a:off x="4086489" y="2969913"/>
              <a:ext cx="720000" cy="396000"/>
            </a:xfrm>
            <a:prstGeom prst="round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Arial" panose="020B0604020202020204" pitchFamily="34" charset="0"/>
                </a:rPr>
                <a:t>50 - 15</a:t>
              </a:r>
              <a:endParaRPr lang="fr-FR" sz="1400" dirty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4302513" y="3329953"/>
              <a:ext cx="720000" cy="396000"/>
            </a:xfrm>
            <a:prstGeom prst="roundRect">
              <a:avLst/>
            </a:prstGeom>
            <a:solidFill>
              <a:srgbClr val="FF8F1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Arial" panose="020B0604020202020204" pitchFamily="34" charset="0"/>
                </a:rPr>
                <a:t>90 - 50</a:t>
              </a:r>
              <a:endParaRPr lang="fr-FR" sz="1400" dirty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Rectangle à coins arrondis 64"/>
            <p:cNvSpPr/>
            <p:nvPr/>
          </p:nvSpPr>
          <p:spPr>
            <a:xfrm>
              <a:off x="4518617" y="3689993"/>
              <a:ext cx="720000" cy="396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Arial" panose="020B0604020202020204" pitchFamily="34" charset="0"/>
                </a:rPr>
                <a:t>00 + 00</a:t>
              </a:r>
              <a:endParaRPr lang="fr-FR" sz="1400" dirty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Rectangle à coins arrondis 65"/>
            <p:cNvSpPr/>
            <p:nvPr/>
          </p:nvSpPr>
          <p:spPr>
            <a:xfrm>
              <a:off x="4734641" y="4050033"/>
              <a:ext cx="864000" cy="396000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  <a:latin typeface="Segoe UI Light" panose="020B0502040204020203" pitchFamily="34" charset="0"/>
                  <a:cs typeface="Arial" panose="020B0604020202020204" pitchFamily="34" charset="0"/>
                </a:rPr>
                <a:t> x 6 stimuli</a:t>
              </a:r>
              <a:endParaRPr lang="fr-FR" sz="1200" dirty="0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ZoneTexte 67"/>
            <p:cNvSpPr txBox="1"/>
            <p:nvPr/>
          </p:nvSpPr>
          <p:spPr>
            <a:xfrm>
              <a:off x="4158417" y="1941599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Segoe UI Light" panose="020B0502040204020203" pitchFamily="34" charset="0"/>
                  <a:cs typeface="Arial" panose="020B0604020202020204" pitchFamily="34" charset="0"/>
                </a:rPr>
                <a:t>60</a:t>
              </a:r>
              <a:endParaRPr lang="fr-FR" sz="1300" dirty="0"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9" name="Connecteur droit 68"/>
            <p:cNvCxnSpPr/>
            <p:nvPr/>
          </p:nvCxnSpPr>
          <p:spPr>
            <a:xfrm>
              <a:off x="6306615" y="4806073"/>
              <a:ext cx="1682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4086490" y="836712"/>
              <a:ext cx="1680411" cy="28083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/>
            <p:nvPr/>
          </p:nvCxnSpPr>
          <p:spPr>
            <a:xfrm flipH="1">
              <a:off x="3927096" y="836712"/>
              <a:ext cx="1593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>
              <a:off x="5623247" y="3689993"/>
              <a:ext cx="1682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>
              <a:off x="5598641" y="3645024"/>
              <a:ext cx="1682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flipH="1" flipV="1">
              <a:off x="5791507" y="3689993"/>
              <a:ext cx="683368" cy="11160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ZoneTexte 93"/>
            <p:cNvSpPr txBox="1"/>
            <p:nvPr/>
          </p:nvSpPr>
          <p:spPr>
            <a:xfrm rot="3540858">
              <a:off x="4890699" y="2132856"/>
              <a:ext cx="540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Segoe UI Light" panose="020B0502040204020203" pitchFamily="34" charset="0"/>
                  <a:cs typeface="Arial" panose="020B0604020202020204" pitchFamily="34" charset="0"/>
                </a:rPr>
                <a:t>36 s</a:t>
              </a:r>
              <a:endParaRPr lang="fr-FR" sz="1400" dirty="0"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ZoneTexte 94"/>
            <p:cNvSpPr txBox="1"/>
            <p:nvPr/>
          </p:nvSpPr>
          <p:spPr>
            <a:xfrm rot="3540858">
              <a:off x="5964566" y="3945463"/>
              <a:ext cx="540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Segoe UI Light" panose="020B0502040204020203" pitchFamily="34" charset="0"/>
                  <a:cs typeface="Arial" panose="020B0604020202020204" pitchFamily="34" charset="0"/>
                </a:rPr>
                <a:t>18 s</a:t>
              </a:r>
              <a:endParaRPr lang="fr-FR" sz="1400" dirty="0"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899512" y="888518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Segoe UI Light" panose="020B0502040204020203" pitchFamily="34" charset="0"/>
                  <a:cs typeface="Arial" panose="020B0604020202020204" pitchFamily="34" charset="0"/>
                </a:rPr>
                <a:t>80</a:t>
              </a:r>
              <a:endParaRPr lang="fr-FR" sz="1300" dirty="0"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ZoneTexte 96"/>
            <p:cNvSpPr txBox="1"/>
            <p:nvPr/>
          </p:nvSpPr>
          <p:spPr>
            <a:xfrm>
              <a:off x="1106141" y="1221519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Segoe UI Light" panose="020B0502040204020203" pitchFamily="34" charset="0"/>
                  <a:cs typeface="Arial" panose="020B0604020202020204" pitchFamily="34" charset="0"/>
                </a:rPr>
                <a:t>30</a:t>
              </a:r>
              <a:endParaRPr lang="fr-FR" sz="1300" dirty="0"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ZoneTexte 97"/>
            <p:cNvSpPr txBox="1"/>
            <p:nvPr/>
          </p:nvSpPr>
          <p:spPr>
            <a:xfrm>
              <a:off x="1751486" y="2301639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Segoe UI Light" panose="020B0502040204020203" pitchFamily="34" charset="0"/>
                  <a:cs typeface="Arial" panose="020B0604020202020204" pitchFamily="34" charset="0"/>
                </a:rPr>
                <a:t>25</a:t>
              </a:r>
              <a:endParaRPr lang="fr-FR" sz="1300" dirty="0"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ZoneTexte 98"/>
            <p:cNvSpPr txBox="1"/>
            <p:nvPr/>
          </p:nvSpPr>
          <p:spPr>
            <a:xfrm>
              <a:off x="1967510" y="2690060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Segoe UI Light" panose="020B0502040204020203" pitchFamily="34" charset="0"/>
                  <a:cs typeface="Arial" panose="020B0604020202020204" pitchFamily="34" charset="0"/>
                </a:rPr>
                <a:t>35</a:t>
              </a:r>
              <a:endParaRPr lang="fr-FR" sz="1300" dirty="0"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ZoneTexte 99"/>
            <p:cNvSpPr txBox="1"/>
            <p:nvPr/>
          </p:nvSpPr>
          <p:spPr>
            <a:xfrm>
              <a:off x="2183534" y="3021614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Segoe UI Light" panose="020B0502040204020203" pitchFamily="34" charset="0"/>
                  <a:cs typeface="Arial" panose="020B0604020202020204" pitchFamily="34" charset="0"/>
                </a:rPr>
                <a:t>35</a:t>
              </a:r>
              <a:endParaRPr lang="fr-FR" sz="1300" dirty="0"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ZoneTexte 100"/>
            <p:cNvSpPr txBox="1"/>
            <p:nvPr/>
          </p:nvSpPr>
          <p:spPr>
            <a:xfrm>
              <a:off x="2399558" y="3381759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Segoe UI Light" panose="020B0502040204020203" pitchFamily="34" charset="0"/>
                  <a:cs typeface="Arial" panose="020B0604020202020204" pitchFamily="34" charset="0"/>
                </a:rPr>
                <a:t>40</a:t>
              </a:r>
              <a:endParaRPr lang="fr-FR" sz="1300" dirty="0"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Rectangle à coins arrondis 101"/>
            <p:cNvSpPr/>
            <p:nvPr/>
          </p:nvSpPr>
          <p:spPr>
            <a:xfrm>
              <a:off x="179512" y="836712"/>
              <a:ext cx="720000" cy="396000"/>
            </a:xfrm>
            <a:prstGeom prst="roundRect">
              <a:avLst/>
            </a:prstGeom>
            <a:solidFill>
              <a:srgbClr val="00C84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Segoe UI Light" panose="020B0502040204020203" pitchFamily="34" charset="0"/>
                  <a:cs typeface="Arial" panose="020B0604020202020204" pitchFamily="34" charset="0"/>
                </a:rPr>
                <a:t>35 + 45</a:t>
              </a:r>
            </a:p>
          </p:txBody>
        </p:sp>
        <p:sp>
          <p:nvSpPr>
            <p:cNvPr id="103" name="Rectangle à coins arrondis 102"/>
            <p:cNvSpPr/>
            <p:nvPr/>
          </p:nvSpPr>
          <p:spPr>
            <a:xfrm>
              <a:off x="2327710" y="4410073"/>
              <a:ext cx="720000" cy="396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Arial" panose="020B0604020202020204" pitchFamily="34" charset="0"/>
                </a:rPr>
                <a:t>00 + 00</a:t>
              </a:r>
              <a:endParaRPr lang="fr-FR" sz="1400" dirty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Rectangle à coins arrondis 103"/>
            <p:cNvSpPr/>
            <p:nvPr/>
          </p:nvSpPr>
          <p:spPr>
            <a:xfrm>
              <a:off x="383414" y="1169713"/>
              <a:ext cx="720000" cy="396000"/>
            </a:xfrm>
            <a:prstGeom prst="roundRect">
              <a:avLst/>
            </a:prstGeom>
            <a:solidFill>
              <a:srgbClr val="00C84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Arial" panose="020B0604020202020204" pitchFamily="34" charset="0"/>
                </a:rPr>
                <a:t>55 - 25</a:t>
              </a:r>
              <a:endParaRPr lang="fr-FR" sz="1400" dirty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Rectangle à coins arrondis 104"/>
            <p:cNvSpPr/>
            <p:nvPr/>
          </p:nvSpPr>
          <p:spPr>
            <a:xfrm>
              <a:off x="599438" y="1529753"/>
              <a:ext cx="900000" cy="396000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  <a:latin typeface="Segoe UI Light" panose="020B0502040204020203" pitchFamily="34" charset="0"/>
                  <a:cs typeface="Arial" panose="020B0604020202020204" pitchFamily="34" charset="0"/>
                </a:rPr>
                <a:t>X 12 stimuli</a:t>
              </a:r>
              <a:endParaRPr lang="fr-FR" sz="1200" dirty="0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Rectangle à coins arrondis 105"/>
            <p:cNvSpPr/>
            <p:nvPr/>
          </p:nvSpPr>
          <p:spPr>
            <a:xfrm>
              <a:off x="815462" y="1889793"/>
              <a:ext cx="720000" cy="396000"/>
            </a:xfrm>
            <a:prstGeom prst="round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Arial" panose="020B0604020202020204" pitchFamily="34" charset="0"/>
                </a:rPr>
                <a:t>80 - 30</a:t>
              </a:r>
              <a:endParaRPr lang="fr-FR" sz="1400" dirty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Rectangle à coins arrondis 106"/>
            <p:cNvSpPr/>
            <p:nvPr/>
          </p:nvSpPr>
          <p:spPr>
            <a:xfrm>
              <a:off x="1031486" y="2249833"/>
              <a:ext cx="720000" cy="396000"/>
            </a:xfrm>
            <a:prstGeom prst="roundRect">
              <a:avLst/>
            </a:prstGeom>
            <a:solidFill>
              <a:srgbClr val="00C84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Arial" panose="020B0604020202020204" pitchFamily="34" charset="0"/>
                </a:rPr>
                <a:t>10 + 15</a:t>
              </a:r>
              <a:endParaRPr lang="fr-FR" sz="1400" dirty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Rectangle à coins arrondis 107"/>
            <p:cNvSpPr/>
            <p:nvPr/>
          </p:nvSpPr>
          <p:spPr>
            <a:xfrm>
              <a:off x="1247510" y="2609873"/>
              <a:ext cx="720000" cy="396000"/>
            </a:xfrm>
            <a:prstGeom prst="roundRect">
              <a:avLst/>
            </a:prstGeom>
            <a:solidFill>
              <a:srgbClr val="00C84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Arial" panose="020B0604020202020204" pitchFamily="34" charset="0"/>
                </a:rPr>
                <a:t>25 + 10</a:t>
              </a:r>
              <a:endParaRPr lang="fr-FR" sz="1400" dirty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Rectangle à coins arrondis 108"/>
            <p:cNvSpPr/>
            <p:nvPr/>
          </p:nvSpPr>
          <p:spPr>
            <a:xfrm>
              <a:off x="1463534" y="2969913"/>
              <a:ext cx="720000" cy="396000"/>
            </a:xfrm>
            <a:prstGeom prst="round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Arial" panose="020B0604020202020204" pitchFamily="34" charset="0"/>
                </a:rPr>
                <a:t>65 - 15</a:t>
              </a:r>
              <a:endParaRPr lang="fr-FR" sz="1400" dirty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Rectangle à coins arrondis 109"/>
            <p:cNvSpPr/>
            <p:nvPr/>
          </p:nvSpPr>
          <p:spPr>
            <a:xfrm>
              <a:off x="1679558" y="3329953"/>
              <a:ext cx="720000" cy="396000"/>
            </a:xfrm>
            <a:prstGeom prst="roundRect">
              <a:avLst/>
            </a:prstGeom>
            <a:solidFill>
              <a:srgbClr val="00C84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Arial" panose="020B0604020202020204" pitchFamily="34" charset="0"/>
                </a:rPr>
                <a:t>90 - 50</a:t>
              </a:r>
              <a:endParaRPr lang="fr-FR" sz="1400" dirty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Rectangle à coins arrondis 110"/>
            <p:cNvSpPr/>
            <p:nvPr/>
          </p:nvSpPr>
          <p:spPr>
            <a:xfrm>
              <a:off x="1895662" y="3689993"/>
              <a:ext cx="720000" cy="396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Arial" panose="020B0604020202020204" pitchFamily="34" charset="0"/>
                </a:rPr>
                <a:t>00 + 00</a:t>
              </a:r>
              <a:endParaRPr lang="fr-FR" sz="1400" dirty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Rectangle à coins arrondis 111"/>
            <p:cNvSpPr/>
            <p:nvPr/>
          </p:nvSpPr>
          <p:spPr>
            <a:xfrm>
              <a:off x="2111686" y="4050033"/>
              <a:ext cx="864000" cy="396000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  <a:latin typeface="Segoe UI Light" panose="020B0502040204020203" pitchFamily="34" charset="0"/>
                  <a:cs typeface="Arial" panose="020B0604020202020204" pitchFamily="34" charset="0"/>
                </a:rPr>
                <a:t> x 6 stimuli</a:t>
              </a:r>
              <a:endParaRPr lang="fr-FR" sz="1200" dirty="0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ZoneTexte 113"/>
            <p:cNvSpPr txBox="1"/>
            <p:nvPr/>
          </p:nvSpPr>
          <p:spPr>
            <a:xfrm>
              <a:off x="1535462" y="1941599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Segoe UI Light" panose="020B0502040204020203" pitchFamily="34" charset="0"/>
                  <a:cs typeface="Arial" panose="020B0604020202020204" pitchFamily="34" charset="0"/>
                </a:rPr>
                <a:t>50</a:t>
              </a:r>
              <a:endParaRPr lang="fr-FR" sz="1300" dirty="0"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5" name="Connecteur droit 114"/>
            <p:cNvCxnSpPr/>
            <p:nvPr/>
          </p:nvCxnSpPr>
          <p:spPr>
            <a:xfrm>
              <a:off x="3683660" y="4806073"/>
              <a:ext cx="1682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/>
            <p:cNvCxnSpPr/>
            <p:nvPr/>
          </p:nvCxnSpPr>
          <p:spPr>
            <a:xfrm>
              <a:off x="1463535" y="836712"/>
              <a:ext cx="1680411" cy="28083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/>
            <p:cNvCxnSpPr/>
            <p:nvPr/>
          </p:nvCxnSpPr>
          <p:spPr>
            <a:xfrm flipH="1">
              <a:off x="1304141" y="836712"/>
              <a:ext cx="1593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/>
            <p:cNvCxnSpPr/>
            <p:nvPr/>
          </p:nvCxnSpPr>
          <p:spPr>
            <a:xfrm>
              <a:off x="3000292" y="3689993"/>
              <a:ext cx="1682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/>
            <p:cNvCxnSpPr/>
            <p:nvPr/>
          </p:nvCxnSpPr>
          <p:spPr>
            <a:xfrm>
              <a:off x="2975686" y="3645024"/>
              <a:ext cx="1682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 flipH="1" flipV="1">
              <a:off x="3168552" y="3689993"/>
              <a:ext cx="683368" cy="11160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ZoneTexte 120"/>
            <p:cNvSpPr txBox="1"/>
            <p:nvPr/>
          </p:nvSpPr>
          <p:spPr>
            <a:xfrm rot="3540858">
              <a:off x="2267744" y="2132856"/>
              <a:ext cx="540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Segoe UI Light" panose="020B0502040204020203" pitchFamily="34" charset="0"/>
                  <a:cs typeface="Arial" panose="020B0604020202020204" pitchFamily="34" charset="0"/>
                </a:rPr>
                <a:t>36 s</a:t>
              </a:r>
              <a:endParaRPr lang="fr-FR" sz="1400" dirty="0"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ZoneTexte 121"/>
            <p:cNvSpPr txBox="1"/>
            <p:nvPr/>
          </p:nvSpPr>
          <p:spPr>
            <a:xfrm rot="3540858">
              <a:off x="3341611" y="3945463"/>
              <a:ext cx="540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Segoe UI Light" panose="020B0502040204020203" pitchFamily="34" charset="0"/>
                  <a:cs typeface="Arial" panose="020B0604020202020204" pitchFamily="34" charset="0"/>
                </a:rPr>
                <a:t>18 s</a:t>
              </a:r>
              <a:endParaRPr lang="fr-FR" sz="1400" dirty="0"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ZoneTexte 122"/>
            <p:cNvSpPr txBox="1"/>
            <p:nvPr/>
          </p:nvSpPr>
          <p:spPr>
            <a:xfrm>
              <a:off x="6125429" y="888518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Segoe UI Light" panose="020B0502040204020203" pitchFamily="34" charset="0"/>
                  <a:cs typeface="Arial" panose="020B0604020202020204" pitchFamily="34" charset="0"/>
                </a:rPr>
                <a:t>80</a:t>
              </a:r>
              <a:endParaRPr lang="fr-FR" sz="1300" dirty="0"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ZoneTexte 123"/>
            <p:cNvSpPr txBox="1"/>
            <p:nvPr/>
          </p:nvSpPr>
          <p:spPr>
            <a:xfrm>
              <a:off x="6332058" y="1221519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Segoe UI Light" panose="020B0502040204020203" pitchFamily="34" charset="0"/>
                  <a:cs typeface="Arial" panose="020B0604020202020204" pitchFamily="34" charset="0"/>
                </a:rPr>
                <a:t>30</a:t>
              </a:r>
              <a:endParaRPr lang="fr-FR" sz="1300" dirty="0"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ZoneTexte 124"/>
            <p:cNvSpPr txBox="1"/>
            <p:nvPr/>
          </p:nvSpPr>
          <p:spPr>
            <a:xfrm>
              <a:off x="6977403" y="2301639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Segoe UI Light" panose="020B0502040204020203" pitchFamily="34" charset="0"/>
                  <a:cs typeface="Arial" panose="020B0604020202020204" pitchFamily="34" charset="0"/>
                </a:rPr>
                <a:t>25</a:t>
              </a:r>
              <a:endParaRPr lang="fr-FR" sz="1300" dirty="0"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ZoneTexte 125"/>
            <p:cNvSpPr txBox="1"/>
            <p:nvPr/>
          </p:nvSpPr>
          <p:spPr>
            <a:xfrm>
              <a:off x="7193427" y="2690060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Segoe UI Light" panose="020B0502040204020203" pitchFamily="34" charset="0"/>
                  <a:cs typeface="Arial" panose="020B0604020202020204" pitchFamily="34" charset="0"/>
                </a:rPr>
                <a:t>40</a:t>
              </a:r>
              <a:endParaRPr lang="fr-FR" sz="1300" dirty="0"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ZoneTexte 126"/>
            <p:cNvSpPr txBox="1"/>
            <p:nvPr/>
          </p:nvSpPr>
          <p:spPr>
            <a:xfrm>
              <a:off x="7409451" y="3021614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Segoe UI Light" panose="020B0502040204020203" pitchFamily="34" charset="0"/>
                  <a:cs typeface="Arial" panose="020B0604020202020204" pitchFamily="34" charset="0"/>
                </a:rPr>
                <a:t>35</a:t>
              </a:r>
              <a:endParaRPr lang="fr-FR" sz="1300" dirty="0"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ZoneTexte 127"/>
            <p:cNvSpPr txBox="1"/>
            <p:nvPr/>
          </p:nvSpPr>
          <p:spPr>
            <a:xfrm>
              <a:off x="7625475" y="3381759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Segoe UI Light" panose="020B0502040204020203" pitchFamily="34" charset="0"/>
                  <a:cs typeface="Arial" panose="020B0604020202020204" pitchFamily="34" charset="0"/>
                </a:rPr>
                <a:t>40</a:t>
              </a:r>
              <a:endParaRPr lang="fr-FR" sz="1300" dirty="0"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Rectangle à coins arrondis 128"/>
            <p:cNvSpPr/>
            <p:nvPr/>
          </p:nvSpPr>
          <p:spPr>
            <a:xfrm>
              <a:off x="5405429" y="836712"/>
              <a:ext cx="720000" cy="396000"/>
            </a:xfrm>
            <a:prstGeom prst="roundRect">
              <a:avLst/>
            </a:prstGeom>
            <a:solidFill>
              <a:srgbClr val="F6161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Segoe UI Light" panose="020B0502040204020203" pitchFamily="34" charset="0"/>
                  <a:cs typeface="Arial" panose="020B0604020202020204" pitchFamily="34" charset="0"/>
                </a:rPr>
                <a:t>35 + 45</a:t>
              </a:r>
            </a:p>
          </p:txBody>
        </p:sp>
        <p:sp>
          <p:nvSpPr>
            <p:cNvPr id="130" name="Rectangle à coins arrondis 129"/>
            <p:cNvSpPr/>
            <p:nvPr/>
          </p:nvSpPr>
          <p:spPr>
            <a:xfrm>
              <a:off x="7553627" y="4410073"/>
              <a:ext cx="720000" cy="396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Arial" panose="020B0604020202020204" pitchFamily="34" charset="0"/>
                </a:rPr>
                <a:t>00 + 00</a:t>
              </a:r>
              <a:endParaRPr lang="fr-FR" sz="1400" dirty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Rectangle à coins arrondis 130"/>
            <p:cNvSpPr/>
            <p:nvPr/>
          </p:nvSpPr>
          <p:spPr>
            <a:xfrm>
              <a:off x="5609331" y="1169713"/>
              <a:ext cx="720000" cy="396000"/>
            </a:xfrm>
            <a:prstGeom prst="roundRect">
              <a:avLst/>
            </a:prstGeom>
            <a:solidFill>
              <a:srgbClr val="F6161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Arial" panose="020B0604020202020204" pitchFamily="34" charset="0"/>
                </a:rPr>
                <a:t>55 - 25</a:t>
              </a:r>
              <a:endParaRPr lang="fr-FR" sz="1400" dirty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Rectangle à coins arrondis 131"/>
            <p:cNvSpPr/>
            <p:nvPr/>
          </p:nvSpPr>
          <p:spPr>
            <a:xfrm>
              <a:off x="5825355" y="1529753"/>
              <a:ext cx="900000" cy="396000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  <a:latin typeface="Segoe UI Light" panose="020B0502040204020203" pitchFamily="34" charset="0"/>
                  <a:cs typeface="Arial" panose="020B0604020202020204" pitchFamily="34" charset="0"/>
                </a:rPr>
                <a:t>X 12 stimuli</a:t>
              </a:r>
              <a:endParaRPr lang="fr-FR" sz="1200" dirty="0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Rectangle à coins arrondis 132"/>
            <p:cNvSpPr/>
            <p:nvPr/>
          </p:nvSpPr>
          <p:spPr>
            <a:xfrm>
              <a:off x="6041379" y="1889793"/>
              <a:ext cx="720000" cy="396000"/>
            </a:xfrm>
            <a:prstGeom prst="roundRect">
              <a:avLst/>
            </a:prstGeom>
            <a:solidFill>
              <a:srgbClr val="F6161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Arial" panose="020B0604020202020204" pitchFamily="34" charset="0"/>
                </a:rPr>
                <a:t>80 - 20</a:t>
              </a:r>
              <a:endParaRPr lang="fr-FR" sz="1400" dirty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Rectangle à coins arrondis 133"/>
            <p:cNvSpPr/>
            <p:nvPr/>
          </p:nvSpPr>
          <p:spPr>
            <a:xfrm>
              <a:off x="6257403" y="2249833"/>
              <a:ext cx="720000" cy="396000"/>
            </a:xfrm>
            <a:prstGeom prst="roundRect">
              <a:avLst/>
            </a:prstGeom>
            <a:solidFill>
              <a:srgbClr val="F6161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Arial" panose="020B0604020202020204" pitchFamily="34" charset="0"/>
                </a:rPr>
                <a:t>10 + 15</a:t>
              </a:r>
              <a:endParaRPr lang="fr-FR" sz="1400" dirty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Rectangle à coins arrondis 134"/>
            <p:cNvSpPr/>
            <p:nvPr/>
          </p:nvSpPr>
          <p:spPr>
            <a:xfrm>
              <a:off x="6473427" y="2609873"/>
              <a:ext cx="720000" cy="396000"/>
            </a:xfrm>
            <a:prstGeom prst="round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Arial" panose="020B0604020202020204" pitchFamily="34" charset="0"/>
                </a:rPr>
                <a:t>25 + 15</a:t>
              </a:r>
              <a:endParaRPr lang="fr-FR" sz="1400" dirty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Rectangle à coins arrondis 135"/>
            <p:cNvSpPr/>
            <p:nvPr/>
          </p:nvSpPr>
          <p:spPr>
            <a:xfrm>
              <a:off x="6689451" y="2969913"/>
              <a:ext cx="720000" cy="396000"/>
            </a:xfrm>
            <a:prstGeom prst="roundRect">
              <a:avLst/>
            </a:prstGeom>
            <a:solidFill>
              <a:srgbClr val="F6161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Arial" panose="020B0604020202020204" pitchFamily="34" charset="0"/>
                </a:rPr>
                <a:t>50 - 15</a:t>
              </a:r>
              <a:endParaRPr lang="fr-FR" sz="1400" dirty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Rectangle à coins arrondis 136"/>
            <p:cNvSpPr/>
            <p:nvPr/>
          </p:nvSpPr>
          <p:spPr>
            <a:xfrm>
              <a:off x="6905475" y="3329953"/>
              <a:ext cx="720000" cy="396000"/>
            </a:xfrm>
            <a:prstGeom prst="round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Arial" panose="020B0604020202020204" pitchFamily="34" charset="0"/>
                </a:rPr>
                <a:t>90 - 50</a:t>
              </a:r>
              <a:endParaRPr lang="fr-FR" sz="1400" dirty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Rectangle à coins arrondis 137"/>
            <p:cNvSpPr/>
            <p:nvPr/>
          </p:nvSpPr>
          <p:spPr>
            <a:xfrm>
              <a:off x="7121579" y="3689993"/>
              <a:ext cx="720000" cy="396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Arial" panose="020B0604020202020204" pitchFamily="34" charset="0"/>
                </a:rPr>
                <a:t>00 + 00</a:t>
              </a:r>
              <a:endParaRPr lang="fr-FR" sz="1400" dirty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Rectangle à coins arrondis 138"/>
            <p:cNvSpPr/>
            <p:nvPr/>
          </p:nvSpPr>
          <p:spPr>
            <a:xfrm>
              <a:off x="7337603" y="4050033"/>
              <a:ext cx="864000" cy="396000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  <a:latin typeface="Segoe UI Light" panose="020B0502040204020203" pitchFamily="34" charset="0"/>
                  <a:cs typeface="Arial" panose="020B0604020202020204" pitchFamily="34" charset="0"/>
                </a:rPr>
                <a:t> x 6 stimuli</a:t>
              </a:r>
              <a:endParaRPr lang="fr-FR" sz="1200" dirty="0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ZoneTexte 140"/>
            <p:cNvSpPr txBox="1"/>
            <p:nvPr/>
          </p:nvSpPr>
          <p:spPr>
            <a:xfrm>
              <a:off x="6761379" y="1941599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Segoe UI Light" panose="020B0502040204020203" pitchFamily="34" charset="0"/>
                  <a:cs typeface="Arial" panose="020B0604020202020204" pitchFamily="34" charset="0"/>
                </a:rPr>
                <a:t>60</a:t>
              </a:r>
              <a:endParaRPr lang="fr-FR" sz="1300" dirty="0"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2" name="Connecteur droit 141"/>
            <p:cNvCxnSpPr/>
            <p:nvPr/>
          </p:nvCxnSpPr>
          <p:spPr>
            <a:xfrm>
              <a:off x="8909577" y="4806073"/>
              <a:ext cx="1682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142"/>
            <p:cNvCxnSpPr/>
            <p:nvPr/>
          </p:nvCxnSpPr>
          <p:spPr>
            <a:xfrm>
              <a:off x="6689452" y="836712"/>
              <a:ext cx="1680411" cy="28083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/>
            <p:cNvCxnSpPr/>
            <p:nvPr/>
          </p:nvCxnSpPr>
          <p:spPr>
            <a:xfrm flipH="1">
              <a:off x="6530058" y="836712"/>
              <a:ext cx="1593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>
              <a:off x="8226209" y="3689993"/>
              <a:ext cx="1682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eur droit 145"/>
            <p:cNvCxnSpPr/>
            <p:nvPr/>
          </p:nvCxnSpPr>
          <p:spPr>
            <a:xfrm>
              <a:off x="8201603" y="3645024"/>
              <a:ext cx="1682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146"/>
            <p:cNvCxnSpPr/>
            <p:nvPr/>
          </p:nvCxnSpPr>
          <p:spPr>
            <a:xfrm flipH="1" flipV="1">
              <a:off x="8394469" y="3689993"/>
              <a:ext cx="683368" cy="11160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ZoneTexte 147"/>
            <p:cNvSpPr txBox="1"/>
            <p:nvPr/>
          </p:nvSpPr>
          <p:spPr>
            <a:xfrm rot="3540858">
              <a:off x="7493661" y="2132856"/>
              <a:ext cx="540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Segoe UI Light" panose="020B0502040204020203" pitchFamily="34" charset="0"/>
                  <a:cs typeface="Arial" panose="020B0604020202020204" pitchFamily="34" charset="0"/>
                </a:rPr>
                <a:t>36 s</a:t>
              </a:r>
              <a:endParaRPr lang="fr-FR" sz="1400" dirty="0"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ZoneTexte 148"/>
            <p:cNvSpPr txBox="1"/>
            <p:nvPr/>
          </p:nvSpPr>
          <p:spPr>
            <a:xfrm rot="3540858">
              <a:off x="8567528" y="3945463"/>
              <a:ext cx="540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Segoe UI Light" panose="020B0502040204020203" pitchFamily="34" charset="0"/>
                  <a:cs typeface="Arial" panose="020B0604020202020204" pitchFamily="34" charset="0"/>
                </a:rPr>
                <a:t>18 s</a:t>
              </a:r>
              <a:endParaRPr lang="fr-FR" sz="1400" dirty="0"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Rectangle à coins arrondis 149"/>
            <p:cNvSpPr/>
            <p:nvPr/>
          </p:nvSpPr>
          <p:spPr>
            <a:xfrm>
              <a:off x="179512" y="260648"/>
              <a:ext cx="900000" cy="396000"/>
            </a:xfrm>
            <a:prstGeom prst="roundRect">
              <a:avLst/>
            </a:prstGeom>
            <a:solidFill>
              <a:srgbClr val="00C84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Arial" panose="020B0604020202020204" pitchFamily="34" charset="0"/>
                </a:rPr>
                <a:t>0-back</a:t>
              </a:r>
              <a:endParaRPr lang="fr-FR" sz="1400" dirty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Rectangle à coins arrondis 151"/>
            <p:cNvSpPr/>
            <p:nvPr/>
          </p:nvSpPr>
          <p:spPr>
            <a:xfrm>
              <a:off x="2808720" y="260648"/>
              <a:ext cx="900000" cy="396000"/>
            </a:xfrm>
            <a:prstGeom prst="roundRect">
              <a:avLst/>
            </a:prstGeom>
            <a:solidFill>
              <a:srgbClr val="FF8F1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Arial" panose="020B0604020202020204" pitchFamily="34" charset="0"/>
                </a:rPr>
                <a:t>1-back</a:t>
              </a:r>
              <a:endParaRPr lang="fr-FR" sz="1400" dirty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Rectangle à coins arrondis 152"/>
            <p:cNvSpPr/>
            <p:nvPr/>
          </p:nvSpPr>
          <p:spPr>
            <a:xfrm>
              <a:off x="5405429" y="260648"/>
              <a:ext cx="900000" cy="396000"/>
            </a:xfrm>
            <a:prstGeom prst="roundRect">
              <a:avLst/>
            </a:prstGeom>
            <a:solidFill>
              <a:srgbClr val="F6161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Arial" panose="020B0604020202020204" pitchFamily="34" charset="0"/>
                </a:rPr>
                <a:t>2-back</a:t>
              </a:r>
              <a:endParaRPr lang="fr-FR" sz="1400" dirty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ZoneTexte 153"/>
            <p:cNvSpPr txBox="1"/>
            <p:nvPr/>
          </p:nvSpPr>
          <p:spPr>
            <a:xfrm>
              <a:off x="3162942" y="2993585"/>
              <a:ext cx="468000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spAutoFit/>
            </a:bodyPr>
            <a:lstStyle/>
            <a:p>
              <a:pPr algn="ctr"/>
              <a:r>
                <a:rPr lang="fr-FR" sz="1200" dirty="0" err="1" smtClean="0">
                  <a:latin typeface="Segoe UI Light" panose="020B0502040204020203" pitchFamily="34" charset="0"/>
                  <a:cs typeface="Arial" panose="020B0604020202020204" pitchFamily="34" charset="0"/>
                </a:rPr>
                <a:t>target</a:t>
              </a:r>
              <a:endParaRPr lang="fr-FR" sz="1400" dirty="0"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5" name="Connecteur droit avec flèche 154"/>
            <p:cNvCxnSpPr/>
            <p:nvPr/>
          </p:nvCxnSpPr>
          <p:spPr>
            <a:xfrm flipV="1">
              <a:off x="3522467" y="2934263"/>
              <a:ext cx="300224" cy="9800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avec flèche 155"/>
            <p:cNvCxnSpPr>
              <a:stCxn id="154" idx="3"/>
            </p:cNvCxnSpPr>
            <p:nvPr/>
          </p:nvCxnSpPr>
          <p:spPr>
            <a:xfrm>
              <a:off x="3630942" y="3122270"/>
              <a:ext cx="383499" cy="4564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ZoneTexte 156"/>
            <p:cNvSpPr txBox="1"/>
            <p:nvPr/>
          </p:nvSpPr>
          <p:spPr>
            <a:xfrm>
              <a:off x="665512" y="3102284"/>
              <a:ext cx="468000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spAutoFit/>
            </a:bodyPr>
            <a:lstStyle/>
            <a:p>
              <a:pPr algn="ctr"/>
              <a:r>
                <a:rPr lang="fr-FR" sz="1200" dirty="0" err="1" smtClean="0">
                  <a:latin typeface="Segoe UI Light" panose="020B0502040204020203" pitchFamily="34" charset="0"/>
                  <a:cs typeface="Arial" panose="020B0604020202020204" pitchFamily="34" charset="0"/>
                </a:rPr>
                <a:t>target</a:t>
              </a:r>
              <a:endParaRPr lang="fr-FR" sz="1400" dirty="0"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8" name="Connecteur droit avec flèche 157"/>
            <p:cNvCxnSpPr>
              <a:stCxn id="157" idx="3"/>
            </p:cNvCxnSpPr>
            <p:nvPr/>
          </p:nvCxnSpPr>
          <p:spPr>
            <a:xfrm flipV="1">
              <a:off x="1133512" y="3230968"/>
              <a:ext cx="26965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ZoneTexte 163"/>
            <p:cNvSpPr txBox="1"/>
            <p:nvPr/>
          </p:nvSpPr>
          <p:spPr>
            <a:xfrm>
              <a:off x="5940152" y="3210316"/>
              <a:ext cx="468000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spAutoFit/>
            </a:bodyPr>
            <a:lstStyle/>
            <a:p>
              <a:pPr algn="ctr"/>
              <a:r>
                <a:rPr lang="fr-FR" sz="1200" dirty="0" err="1" smtClean="0">
                  <a:latin typeface="Segoe UI Light" panose="020B0502040204020203" pitchFamily="34" charset="0"/>
                  <a:cs typeface="Arial" panose="020B0604020202020204" pitchFamily="34" charset="0"/>
                </a:rPr>
                <a:t>target</a:t>
              </a:r>
              <a:endParaRPr lang="fr-FR" sz="1400" dirty="0"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5" name="Connecteur droit avec flèche 164"/>
            <p:cNvCxnSpPr>
              <a:stCxn id="164" idx="0"/>
            </p:cNvCxnSpPr>
            <p:nvPr/>
          </p:nvCxnSpPr>
          <p:spPr>
            <a:xfrm flipV="1">
              <a:off x="6174152" y="2836254"/>
              <a:ext cx="234000" cy="3740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avec flèche 165"/>
            <p:cNvCxnSpPr/>
            <p:nvPr/>
          </p:nvCxnSpPr>
          <p:spPr>
            <a:xfrm>
              <a:off x="6408152" y="3429000"/>
              <a:ext cx="425275" cy="9895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261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ZoneTexte 49"/>
          <p:cNvSpPr txBox="1"/>
          <p:nvPr/>
        </p:nvSpPr>
        <p:spPr>
          <a:xfrm>
            <a:off x="3522467" y="888518"/>
            <a:ext cx="396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latin typeface="Segoe UI Light" panose="020B0502040204020203" pitchFamily="34" charset="0"/>
                <a:cs typeface="Arial" panose="020B0604020202020204" pitchFamily="34" charset="0"/>
              </a:rPr>
              <a:t>80</a:t>
            </a:r>
            <a:endParaRPr lang="fr-FR" sz="1300" dirty="0"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3729096" y="1221519"/>
            <a:ext cx="396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latin typeface="Segoe UI Light" panose="020B0502040204020203" pitchFamily="34" charset="0"/>
                <a:cs typeface="Arial" panose="020B0604020202020204" pitchFamily="34" charset="0"/>
              </a:rPr>
              <a:t>30</a:t>
            </a:r>
            <a:endParaRPr lang="fr-FR" sz="1300" dirty="0"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4374441" y="2301639"/>
            <a:ext cx="396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latin typeface="Segoe UI Light" panose="020B0502040204020203" pitchFamily="34" charset="0"/>
                <a:cs typeface="Arial" panose="020B0604020202020204" pitchFamily="34" charset="0"/>
              </a:rPr>
              <a:t>25</a:t>
            </a:r>
            <a:endParaRPr lang="fr-FR" sz="1300" dirty="0"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4590465" y="2690060"/>
            <a:ext cx="396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 smtClean="0">
                <a:latin typeface="Segoe UI Light" panose="020B0502040204020203" pitchFamily="34" charset="0"/>
                <a:cs typeface="Arial" panose="020B0604020202020204" pitchFamily="34" charset="0"/>
              </a:rPr>
              <a:t>35</a:t>
            </a:r>
            <a:endParaRPr lang="fr-FR" sz="1300" b="1" dirty="0"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4806489" y="3021614"/>
            <a:ext cx="396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 smtClean="0">
                <a:latin typeface="Segoe UI Light" panose="020B0502040204020203" pitchFamily="34" charset="0"/>
                <a:cs typeface="Arial" panose="020B0604020202020204" pitchFamily="34" charset="0"/>
              </a:rPr>
              <a:t>35</a:t>
            </a:r>
            <a:endParaRPr lang="fr-FR" sz="1300" b="1" dirty="0"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5022513" y="3381759"/>
            <a:ext cx="396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latin typeface="Segoe UI Light" panose="020B0502040204020203" pitchFamily="34" charset="0"/>
                <a:cs typeface="Arial" panose="020B0604020202020204" pitchFamily="34" charset="0"/>
              </a:rPr>
              <a:t>40</a:t>
            </a:r>
            <a:endParaRPr lang="fr-FR" sz="1300" dirty="0"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à coins arrondis 46"/>
          <p:cNvSpPr/>
          <p:nvPr/>
        </p:nvSpPr>
        <p:spPr>
          <a:xfrm>
            <a:off x="2802467" y="836712"/>
            <a:ext cx="720000" cy="39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35 + 45</a:t>
            </a:r>
          </a:p>
        </p:txBody>
      </p:sp>
      <p:sp>
        <p:nvSpPr>
          <p:cNvPr id="57" name="Rectangle à coins arrondis 56"/>
          <p:cNvSpPr/>
          <p:nvPr/>
        </p:nvSpPr>
        <p:spPr>
          <a:xfrm>
            <a:off x="3006369" y="1169713"/>
            <a:ext cx="720000" cy="39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55 - 25</a:t>
            </a:r>
            <a:endParaRPr lang="fr-FR" sz="1400" dirty="0">
              <a:solidFill>
                <a:schemeClr val="bg1"/>
              </a:solidFill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à coins arrondis 57"/>
          <p:cNvSpPr/>
          <p:nvPr/>
        </p:nvSpPr>
        <p:spPr>
          <a:xfrm>
            <a:off x="3222393" y="1529753"/>
            <a:ext cx="900000" cy="39600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X 12 stimuli</a:t>
            </a:r>
            <a:endParaRPr lang="fr-FR" sz="1200" dirty="0">
              <a:solidFill>
                <a:schemeClr val="tx1"/>
              </a:solidFill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à coins arrondis 59"/>
          <p:cNvSpPr/>
          <p:nvPr/>
        </p:nvSpPr>
        <p:spPr>
          <a:xfrm>
            <a:off x="3438417" y="1889793"/>
            <a:ext cx="720000" cy="39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80 - 20</a:t>
            </a:r>
            <a:endParaRPr lang="fr-FR" sz="1400" dirty="0">
              <a:solidFill>
                <a:schemeClr val="bg1"/>
              </a:solidFill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à coins arrondis 60"/>
          <p:cNvSpPr/>
          <p:nvPr/>
        </p:nvSpPr>
        <p:spPr>
          <a:xfrm>
            <a:off x="3654441" y="2249833"/>
            <a:ext cx="720000" cy="39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10 + 15</a:t>
            </a:r>
            <a:endParaRPr lang="fr-FR" sz="1400" dirty="0">
              <a:solidFill>
                <a:schemeClr val="bg1"/>
              </a:solidFill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à coins arrondis 61"/>
          <p:cNvSpPr/>
          <p:nvPr/>
        </p:nvSpPr>
        <p:spPr>
          <a:xfrm>
            <a:off x="3870465" y="2609873"/>
            <a:ext cx="720000" cy="39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25 + 10</a:t>
            </a:r>
            <a:endParaRPr lang="fr-FR" sz="1400" dirty="0">
              <a:solidFill>
                <a:schemeClr val="bg1"/>
              </a:solidFill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à coins arrondis 62"/>
          <p:cNvSpPr/>
          <p:nvPr/>
        </p:nvSpPr>
        <p:spPr>
          <a:xfrm>
            <a:off x="4086489" y="2969913"/>
            <a:ext cx="720000" cy="396000"/>
          </a:xfrm>
          <a:prstGeom prst="roundRect">
            <a:avLst/>
          </a:prstGeom>
          <a:solidFill>
            <a:srgbClr val="00C84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50 - 15</a:t>
            </a:r>
            <a:endParaRPr lang="fr-FR" sz="1400" dirty="0">
              <a:solidFill>
                <a:schemeClr val="bg1"/>
              </a:solidFill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à coins arrondis 63"/>
          <p:cNvSpPr/>
          <p:nvPr/>
        </p:nvSpPr>
        <p:spPr>
          <a:xfrm>
            <a:off x="4302513" y="3329953"/>
            <a:ext cx="720000" cy="39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90 - 50</a:t>
            </a:r>
            <a:endParaRPr lang="fr-FR" sz="1400" dirty="0">
              <a:solidFill>
                <a:schemeClr val="bg1"/>
              </a:solidFill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4158417" y="1941599"/>
            <a:ext cx="396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latin typeface="Segoe UI Light" panose="020B0502040204020203" pitchFamily="34" charset="0"/>
                <a:cs typeface="Arial" panose="020B0604020202020204" pitchFamily="34" charset="0"/>
              </a:rPr>
              <a:t>60</a:t>
            </a:r>
            <a:endParaRPr lang="fr-FR" sz="1300" dirty="0"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necteur droit 26"/>
          <p:cNvCxnSpPr/>
          <p:nvPr/>
        </p:nvCxnSpPr>
        <p:spPr>
          <a:xfrm>
            <a:off x="4086490" y="836712"/>
            <a:ext cx="1680411" cy="28083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 flipH="1">
            <a:off x="3927096" y="836712"/>
            <a:ext cx="1593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5598641" y="3645024"/>
            <a:ext cx="1682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ZoneTexte 93"/>
          <p:cNvSpPr txBox="1"/>
          <p:nvPr/>
        </p:nvSpPr>
        <p:spPr>
          <a:xfrm rot="3540858">
            <a:off x="4890699" y="2132856"/>
            <a:ext cx="54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Segoe UI Light" panose="020B0502040204020203" pitchFamily="34" charset="0"/>
                <a:cs typeface="Arial" panose="020B0604020202020204" pitchFamily="34" charset="0"/>
              </a:rPr>
              <a:t>36 s</a:t>
            </a:r>
            <a:endParaRPr lang="fr-FR" sz="1400" dirty="0"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96" name="ZoneTexte 95"/>
          <p:cNvSpPr txBox="1"/>
          <p:nvPr/>
        </p:nvSpPr>
        <p:spPr>
          <a:xfrm>
            <a:off x="899512" y="888518"/>
            <a:ext cx="396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latin typeface="Segoe UI Light" panose="020B0502040204020203" pitchFamily="34" charset="0"/>
                <a:cs typeface="Arial" panose="020B0604020202020204" pitchFamily="34" charset="0"/>
              </a:rPr>
              <a:t>80</a:t>
            </a:r>
            <a:endParaRPr lang="fr-FR" sz="1300" dirty="0"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1106141" y="1221519"/>
            <a:ext cx="396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latin typeface="Segoe UI Light" panose="020B0502040204020203" pitchFamily="34" charset="0"/>
                <a:cs typeface="Arial" panose="020B0604020202020204" pitchFamily="34" charset="0"/>
              </a:rPr>
              <a:t>30</a:t>
            </a:r>
            <a:endParaRPr lang="fr-FR" sz="1300" dirty="0"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1751486" y="2301639"/>
            <a:ext cx="396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latin typeface="Segoe UI Light" panose="020B0502040204020203" pitchFamily="34" charset="0"/>
                <a:cs typeface="Arial" panose="020B0604020202020204" pitchFamily="34" charset="0"/>
              </a:rPr>
              <a:t>25</a:t>
            </a:r>
            <a:endParaRPr lang="fr-FR" sz="1300" dirty="0"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1967510" y="2690060"/>
            <a:ext cx="396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latin typeface="Segoe UI Light" panose="020B0502040204020203" pitchFamily="34" charset="0"/>
                <a:cs typeface="Arial" panose="020B0604020202020204" pitchFamily="34" charset="0"/>
              </a:rPr>
              <a:t>35</a:t>
            </a:r>
            <a:endParaRPr lang="fr-FR" sz="1300" dirty="0"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2183534" y="3021614"/>
            <a:ext cx="396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 smtClean="0">
                <a:latin typeface="Segoe UI Light" panose="020B0502040204020203" pitchFamily="34" charset="0"/>
                <a:cs typeface="Arial" panose="020B0604020202020204" pitchFamily="34" charset="0"/>
              </a:rPr>
              <a:t>50</a:t>
            </a:r>
            <a:endParaRPr lang="fr-FR" sz="1300" b="1" dirty="0"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2399558" y="3381759"/>
            <a:ext cx="396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latin typeface="Segoe UI Light" panose="020B0502040204020203" pitchFamily="34" charset="0"/>
                <a:cs typeface="Arial" panose="020B0604020202020204" pitchFamily="34" charset="0"/>
              </a:rPr>
              <a:t>40</a:t>
            </a:r>
            <a:endParaRPr lang="fr-FR" sz="1300" dirty="0"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02" name="Rectangle à coins arrondis 101"/>
          <p:cNvSpPr/>
          <p:nvPr/>
        </p:nvSpPr>
        <p:spPr>
          <a:xfrm>
            <a:off x="179512" y="836712"/>
            <a:ext cx="720000" cy="39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35 + 45</a:t>
            </a:r>
          </a:p>
        </p:txBody>
      </p:sp>
      <p:sp>
        <p:nvSpPr>
          <p:cNvPr id="104" name="Rectangle à coins arrondis 103"/>
          <p:cNvSpPr/>
          <p:nvPr/>
        </p:nvSpPr>
        <p:spPr>
          <a:xfrm>
            <a:off x="383414" y="1169713"/>
            <a:ext cx="720000" cy="39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55 - 25</a:t>
            </a:r>
            <a:endParaRPr lang="fr-FR" sz="1400" dirty="0">
              <a:solidFill>
                <a:schemeClr val="bg1"/>
              </a:solidFill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05" name="Rectangle à coins arrondis 104"/>
          <p:cNvSpPr/>
          <p:nvPr/>
        </p:nvSpPr>
        <p:spPr>
          <a:xfrm>
            <a:off x="599438" y="1529753"/>
            <a:ext cx="900000" cy="39600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X 12 stimuli</a:t>
            </a:r>
            <a:endParaRPr lang="fr-FR" sz="1200" dirty="0">
              <a:solidFill>
                <a:schemeClr val="tx1"/>
              </a:solidFill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06" name="Rectangle à coins arrondis 105"/>
          <p:cNvSpPr/>
          <p:nvPr/>
        </p:nvSpPr>
        <p:spPr>
          <a:xfrm>
            <a:off x="815462" y="1889793"/>
            <a:ext cx="720000" cy="396000"/>
          </a:xfrm>
          <a:prstGeom prst="roundRect">
            <a:avLst/>
          </a:prstGeom>
          <a:solidFill>
            <a:srgbClr val="00C84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80 - 30</a:t>
            </a:r>
            <a:endParaRPr lang="fr-FR" sz="1400" dirty="0">
              <a:solidFill>
                <a:schemeClr val="bg1"/>
              </a:solidFill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à coins arrondis 106"/>
          <p:cNvSpPr/>
          <p:nvPr/>
        </p:nvSpPr>
        <p:spPr>
          <a:xfrm>
            <a:off x="1031486" y="2249833"/>
            <a:ext cx="720000" cy="39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10 + 15</a:t>
            </a:r>
            <a:endParaRPr lang="fr-FR" sz="1400" dirty="0">
              <a:solidFill>
                <a:schemeClr val="bg1"/>
              </a:solidFill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08" name="Rectangle à coins arrondis 107"/>
          <p:cNvSpPr/>
          <p:nvPr/>
        </p:nvSpPr>
        <p:spPr>
          <a:xfrm>
            <a:off x="1247510" y="2609873"/>
            <a:ext cx="720000" cy="39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25 + 10</a:t>
            </a:r>
            <a:endParaRPr lang="fr-FR" sz="1400" dirty="0">
              <a:solidFill>
                <a:schemeClr val="bg1"/>
              </a:solidFill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09" name="Rectangle à coins arrondis 108"/>
          <p:cNvSpPr/>
          <p:nvPr/>
        </p:nvSpPr>
        <p:spPr>
          <a:xfrm>
            <a:off x="1463534" y="2969913"/>
            <a:ext cx="720000" cy="396000"/>
          </a:xfrm>
          <a:prstGeom prst="roundRect">
            <a:avLst/>
          </a:prstGeom>
          <a:solidFill>
            <a:srgbClr val="00C84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65 - 15</a:t>
            </a:r>
            <a:endParaRPr lang="fr-FR" sz="1400" dirty="0">
              <a:solidFill>
                <a:schemeClr val="bg1"/>
              </a:solidFill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10" name="Rectangle à coins arrondis 109"/>
          <p:cNvSpPr/>
          <p:nvPr/>
        </p:nvSpPr>
        <p:spPr>
          <a:xfrm>
            <a:off x="1679558" y="3329953"/>
            <a:ext cx="720000" cy="39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90 - 50</a:t>
            </a:r>
            <a:endParaRPr lang="fr-FR" sz="1400" dirty="0">
              <a:solidFill>
                <a:schemeClr val="bg1"/>
              </a:solidFill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14" name="ZoneTexte 113"/>
          <p:cNvSpPr txBox="1"/>
          <p:nvPr/>
        </p:nvSpPr>
        <p:spPr>
          <a:xfrm>
            <a:off x="1535462" y="1941599"/>
            <a:ext cx="396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 smtClean="0">
                <a:latin typeface="Segoe UI Light" panose="020B0502040204020203" pitchFamily="34" charset="0"/>
                <a:cs typeface="Arial" panose="020B0604020202020204" pitchFamily="34" charset="0"/>
              </a:rPr>
              <a:t>50</a:t>
            </a:r>
            <a:endParaRPr lang="fr-FR" sz="1300" b="1" dirty="0"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116" name="Connecteur droit 115"/>
          <p:cNvCxnSpPr/>
          <p:nvPr/>
        </p:nvCxnSpPr>
        <p:spPr>
          <a:xfrm>
            <a:off x="1463535" y="836712"/>
            <a:ext cx="1680411" cy="28083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flipH="1">
            <a:off x="1304141" y="836712"/>
            <a:ext cx="1593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>
          <a:xfrm>
            <a:off x="2975686" y="3645024"/>
            <a:ext cx="1682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ZoneTexte 120"/>
          <p:cNvSpPr txBox="1"/>
          <p:nvPr/>
        </p:nvSpPr>
        <p:spPr>
          <a:xfrm rot="3540858">
            <a:off x="2267744" y="2132856"/>
            <a:ext cx="54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Segoe UI Light" panose="020B0502040204020203" pitchFamily="34" charset="0"/>
                <a:cs typeface="Arial" panose="020B0604020202020204" pitchFamily="34" charset="0"/>
              </a:rPr>
              <a:t>36 s</a:t>
            </a:r>
            <a:endParaRPr lang="fr-FR" sz="1400" dirty="0"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23" name="ZoneTexte 122"/>
          <p:cNvSpPr txBox="1"/>
          <p:nvPr/>
        </p:nvSpPr>
        <p:spPr>
          <a:xfrm>
            <a:off x="6125429" y="888518"/>
            <a:ext cx="396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latin typeface="Segoe UI Light" panose="020B0502040204020203" pitchFamily="34" charset="0"/>
                <a:cs typeface="Arial" panose="020B0604020202020204" pitchFamily="34" charset="0"/>
              </a:rPr>
              <a:t>80</a:t>
            </a:r>
            <a:endParaRPr lang="fr-FR" sz="1300" dirty="0"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24" name="ZoneTexte 123"/>
          <p:cNvSpPr txBox="1"/>
          <p:nvPr/>
        </p:nvSpPr>
        <p:spPr>
          <a:xfrm>
            <a:off x="6332058" y="1221519"/>
            <a:ext cx="396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latin typeface="Segoe UI Light" panose="020B0502040204020203" pitchFamily="34" charset="0"/>
                <a:cs typeface="Arial" panose="020B0604020202020204" pitchFamily="34" charset="0"/>
              </a:rPr>
              <a:t>30</a:t>
            </a:r>
            <a:endParaRPr lang="fr-FR" sz="1300" dirty="0"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25" name="ZoneTexte 124"/>
          <p:cNvSpPr txBox="1"/>
          <p:nvPr/>
        </p:nvSpPr>
        <p:spPr>
          <a:xfrm>
            <a:off x="6977403" y="2301639"/>
            <a:ext cx="396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latin typeface="Segoe UI Light" panose="020B0502040204020203" pitchFamily="34" charset="0"/>
                <a:cs typeface="Arial" panose="020B0604020202020204" pitchFamily="34" charset="0"/>
              </a:rPr>
              <a:t>25</a:t>
            </a:r>
            <a:endParaRPr lang="fr-FR" sz="1300" dirty="0"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26" name="ZoneTexte 125"/>
          <p:cNvSpPr txBox="1"/>
          <p:nvPr/>
        </p:nvSpPr>
        <p:spPr>
          <a:xfrm>
            <a:off x="7193427" y="2690060"/>
            <a:ext cx="396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 smtClean="0">
                <a:latin typeface="Segoe UI Light" panose="020B0502040204020203" pitchFamily="34" charset="0"/>
                <a:cs typeface="Arial" panose="020B0604020202020204" pitchFamily="34" charset="0"/>
              </a:rPr>
              <a:t>40</a:t>
            </a:r>
            <a:endParaRPr lang="fr-FR" sz="1300" b="1" dirty="0"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27" name="ZoneTexte 126"/>
          <p:cNvSpPr txBox="1"/>
          <p:nvPr/>
        </p:nvSpPr>
        <p:spPr>
          <a:xfrm>
            <a:off x="7409451" y="3021614"/>
            <a:ext cx="396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latin typeface="Segoe UI Light" panose="020B0502040204020203" pitchFamily="34" charset="0"/>
                <a:cs typeface="Arial" panose="020B0604020202020204" pitchFamily="34" charset="0"/>
              </a:rPr>
              <a:t>35</a:t>
            </a:r>
            <a:endParaRPr lang="fr-FR" sz="1300" dirty="0"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28" name="ZoneTexte 127"/>
          <p:cNvSpPr txBox="1"/>
          <p:nvPr/>
        </p:nvSpPr>
        <p:spPr>
          <a:xfrm>
            <a:off x="7625475" y="3381759"/>
            <a:ext cx="396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 smtClean="0">
                <a:latin typeface="Segoe UI Light" panose="020B0502040204020203" pitchFamily="34" charset="0"/>
                <a:cs typeface="Arial" panose="020B0604020202020204" pitchFamily="34" charset="0"/>
              </a:rPr>
              <a:t>40</a:t>
            </a:r>
            <a:endParaRPr lang="fr-FR" sz="1300" b="1" dirty="0"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angle à coins arrondis 128"/>
          <p:cNvSpPr/>
          <p:nvPr/>
        </p:nvSpPr>
        <p:spPr>
          <a:xfrm>
            <a:off x="5405429" y="836712"/>
            <a:ext cx="720000" cy="39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35 + 45</a:t>
            </a:r>
          </a:p>
        </p:txBody>
      </p:sp>
      <p:sp>
        <p:nvSpPr>
          <p:cNvPr id="131" name="Rectangle à coins arrondis 130"/>
          <p:cNvSpPr/>
          <p:nvPr/>
        </p:nvSpPr>
        <p:spPr>
          <a:xfrm>
            <a:off x="5609331" y="1169713"/>
            <a:ext cx="720000" cy="39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55 - 25</a:t>
            </a:r>
            <a:endParaRPr lang="fr-FR" sz="1400" dirty="0">
              <a:solidFill>
                <a:schemeClr val="bg1"/>
              </a:solidFill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32" name="Rectangle à coins arrondis 131"/>
          <p:cNvSpPr/>
          <p:nvPr/>
        </p:nvSpPr>
        <p:spPr>
          <a:xfrm>
            <a:off x="5825355" y="1529753"/>
            <a:ext cx="900000" cy="39600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X 12 stimuli</a:t>
            </a:r>
            <a:endParaRPr lang="fr-FR" sz="1200" dirty="0">
              <a:solidFill>
                <a:schemeClr val="tx1"/>
              </a:solidFill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33" name="Rectangle à coins arrondis 132"/>
          <p:cNvSpPr/>
          <p:nvPr/>
        </p:nvSpPr>
        <p:spPr>
          <a:xfrm>
            <a:off x="6041379" y="1889793"/>
            <a:ext cx="720000" cy="39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80 - 20</a:t>
            </a:r>
            <a:endParaRPr lang="fr-FR" sz="1400" dirty="0">
              <a:solidFill>
                <a:schemeClr val="bg1"/>
              </a:solidFill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34" name="Rectangle à coins arrondis 133"/>
          <p:cNvSpPr/>
          <p:nvPr/>
        </p:nvSpPr>
        <p:spPr>
          <a:xfrm>
            <a:off x="6257403" y="2249833"/>
            <a:ext cx="720000" cy="39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10 + 15</a:t>
            </a:r>
            <a:endParaRPr lang="fr-FR" sz="1400" dirty="0">
              <a:solidFill>
                <a:schemeClr val="bg1"/>
              </a:solidFill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35" name="Rectangle à coins arrondis 134"/>
          <p:cNvSpPr/>
          <p:nvPr/>
        </p:nvSpPr>
        <p:spPr>
          <a:xfrm>
            <a:off x="6473427" y="2609873"/>
            <a:ext cx="720000" cy="39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25 + 15</a:t>
            </a:r>
            <a:endParaRPr lang="fr-FR" sz="1400" dirty="0">
              <a:solidFill>
                <a:schemeClr val="bg1"/>
              </a:solidFill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36" name="Rectangle à coins arrondis 135"/>
          <p:cNvSpPr/>
          <p:nvPr/>
        </p:nvSpPr>
        <p:spPr>
          <a:xfrm>
            <a:off x="6689451" y="2969913"/>
            <a:ext cx="720000" cy="39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50 - 15</a:t>
            </a:r>
            <a:endParaRPr lang="fr-FR" sz="1400" dirty="0">
              <a:solidFill>
                <a:schemeClr val="bg1"/>
              </a:solidFill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37" name="Rectangle à coins arrondis 136"/>
          <p:cNvSpPr/>
          <p:nvPr/>
        </p:nvSpPr>
        <p:spPr>
          <a:xfrm>
            <a:off x="6905475" y="3329953"/>
            <a:ext cx="720000" cy="396000"/>
          </a:xfrm>
          <a:prstGeom prst="roundRect">
            <a:avLst/>
          </a:prstGeom>
          <a:solidFill>
            <a:srgbClr val="00C84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90 - 50</a:t>
            </a:r>
            <a:endParaRPr lang="fr-FR" sz="1400" dirty="0">
              <a:solidFill>
                <a:schemeClr val="bg1"/>
              </a:solidFill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41" name="ZoneTexte 140"/>
          <p:cNvSpPr txBox="1"/>
          <p:nvPr/>
        </p:nvSpPr>
        <p:spPr>
          <a:xfrm>
            <a:off x="6761379" y="1941599"/>
            <a:ext cx="396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latin typeface="Segoe UI Light" panose="020B0502040204020203" pitchFamily="34" charset="0"/>
                <a:cs typeface="Arial" panose="020B0604020202020204" pitchFamily="34" charset="0"/>
              </a:rPr>
              <a:t>60</a:t>
            </a:r>
            <a:endParaRPr lang="fr-FR" sz="1300" dirty="0"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143" name="Connecteur droit 142"/>
          <p:cNvCxnSpPr/>
          <p:nvPr/>
        </p:nvCxnSpPr>
        <p:spPr>
          <a:xfrm>
            <a:off x="6689452" y="836712"/>
            <a:ext cx="1680411" cy="28083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/>
          <p:cNvCxnSpPr/>
          <p:nvPr/>
        </p:nvCxnSpPr>
        <p:spPr>
          <a:xfrm flipH="1">
            <a:off x="6530058" y="836712"/>
            <a:ext cx="1593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/>
          <p:cNvCxnSpPr/>
          <p:nvPr/>
        </p:nvCxnSpPr>
        <p:spPr>
          <a:xfrm>
            <a:off x="8201603" y="3645024"/>
            <a:ext cx="1682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ZoneTexte 147"/>
          <p:cNvSpPr txBox="1"/>
          <p:nvPr/>
        </p:nvSpPr>
        <p:spPr>
          <a:xfrm rot="3540858">
            <a:off x="7493661" y="2132856"/>
            <a:ext cx="54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Segoe UI Light" panose="020B0502040204020203" pitchFamily="34" charset="0"/>
                <a:cs typeface="Arial" panose="020B0604020202020204" pitchFamily="34" charset="0"/>
              </a:rPr>
              <a:t>36 s</a:t>
            </a:r>
            <a:endParaRPr lang="fr-FR" sz="1400" dirty="0"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50" name="Rectangle à coins arrondis 149"/>
          <p:cNvSpPr/>
          <p:nvPr/>
        </p:nvSpPr>
        <p:spPr>
          <a:xfrm>
            <a:off x="179512" y="260648"/>
            <a:ext cx="900000" cy="396000"/>
          </a:xfrm>
          <a:prstGeom prst="roundRect">
            <a:avLst/>
          </a:prstGeom>
          <a:solidFill>
            <a:srgbClr val="00C84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0-back</a:t>
            </a:r>
            <a:endParaRPr lang="fr-FR" sz="1400" dirty="0">
              <a:solidFill>
                <a:schemeClr val="bg1"/>
              </a:solidFill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52" name="Rectangle à coins arrondis 151"/>
          <p:cNvSpPr/>
          <p:nvPr/>
        </p:nvSpPr>
        <p:spPr>
          <a:xfrm>
            <a:off x="2808720" y="260648"/>
            <a:ext cx="900000" cy="396000"/>
          </a:xfrm>
          <a:prstGeom prst="roundRect">
            <a:avLst/>
          </a:prstGeom>
          <a:solidFill>
            <a:srgbClr val="FF8F1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1-back</a:t>
            </a:r>
            <a:endParaRPr lang="fr-FR" sz="1400" dirty="0">
              <a:solidFill>
                <a:schemeClr val="bg1"/>
              </a:solidFill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53" name="Rectangle à coins arrondis 152"/>
          <p:cNvSpPr/>
          <p:nvPr/>
        </p:nvSpPr>
        <p:spPr>
          <a:xfrm>
            <a:off x="5405429" y="260648"/>
            <a:ext cx="900000" cy="396000"/>
          </a:xfrm>
          <a:prstGeom prst="roundRect">
            <a:avLst/>
          </a:prstGeom>
          <a:solidFill>
            <a:srgbClr val="F6161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2-back</a:t>
            </a:r>
            <a:endParaRPr lang="fr-FR" sz="1400" dirty="0">
              <a:solidFill>
                <a:schemeClr val="bg1"/>
              </a:solidFill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54" name="ZoneTexte 153"/>
          <p:cNvSpPr txBox="1"/>
          <p:nvPr/>
        </p:nvSpPr>
        <p:spPr>
          <a:xfrm>
            <a:off x="3162942" y="2993585"/>
            <a:ext cx="468000" cy="257369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fr-FR" sz="1200" dirty="0" err="1" smtClean="0">
                <a:latin typeface="Segoe UI Light" panose="020B0502040204020203" pitchFamily="34" charset="0"/>
                <a:cs typeface="Arial" panose="020B0604020202020204" pitchFamily="34" charset="0"/>
              </a:rPr>
              <a:t>target</a:t>
            </a:r>
            <a:endParaRPr lang="fr-FR" sz="1400" dirty="0"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156" name="Connecteur droit avec flèche 155"/>
          <p:cNvCxnSpPr>
            <a:stCxn id="154" idx="3"/>
          </p:cNvCxnSpPr>
          <p:nvPr/>
        </p:nvCxnSpPr>
        <p:spPr>
          <a:xfrm>
            <a:off x="3630942" y="3122270"/>
            <a:ext cx="383499" cy="456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/>
          <p:cNvSpPr txBox="1"/>
          <p:nvPr/>
        </p:nvSpPr>
        <p:spPr>
          <a:xfrm>
            <a:off x="213744" y="2645833"/>
            <a:ext cx="468000" cy="257369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fr-FR" sz="1200" dirty="0" err="1" smtClean="0">
                <a:latin typeface="Segoe UI Light" panose="020B0502040204020203" pitchFamily="34" charset="0"/>
                <a:cs typeface="Arial" panose="020B0604020202020204" pitchFamily="34" charset="0"/>
              </a:rPr>
              <a:t>target</a:t>
            </a:r>
            <a:endParaRPr lang="fr-FR" sz="1400" dirty="0"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158" name="Connecteur droit avec flèche 157"/>
          <p:cNvCxnSpPr>
            <a:stCxn id="157" idx="3"/>
          </p:cNvCxnSpPr>
          <p:nvPr/>
        </p:nvCxnSpPr>
        <p:spPr>
          <a:xfrm>
            <a:off x="681744" y="2774518"/>
            <a:ext cx="613768" cy="3705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163"/>
          <p:cNvSpPr txBox="1"/>
          <p:nvPr/>
        </p:nvSpPr>
        <p:spPr>
          <a:xfrm>
            <a:off x="5940152" y="3210316"/>
            <a:ext cx="468000" cy="257369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fr-FR" sz="1200" dirty="0" err="1" smtClean="0">
                <a:latin typeface="Segoe UI Light" panose="020B0502040204020203" pitchFamily="34" charset="0"/>
                <a:cs typeface="Arial" panose="020B0604020202020204" pitchFamily="34" charset="0"/>
              </a:rPr>
              <a:t>target</a:t>
            </a:r>
            <a:endParaRPr lang="fr-FR" sz="1400" dirty="0"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166" name="Connecteur droit avec flèche 165"/>
          <p:cNvCxnSpPr/>
          <p:nvPr/>
        </p:nvCxnSpPr>
        <p:spPr>
          <a:xfrm>
            <a:off x="6408152" y="3429000"/>
            <a:ext cx="425275" cy="989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/>
          <p:nvPr/>
        </p:nvCxnSpPr>
        <p:spPr>
          <a:xfrm flipV="1">
            <a:off x="539512" y="2285793"/>
            <a:ext cx="27595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rc 16"/>
          <p:cNvCxnSpPr>
            <a:endCxn id="54" idx="3"/>
          </p:cNvCxnSpPr>
          <p:nvPr/>
        </p:nvCxnSpPr>
        <p:spPr>
          <a:xfrm rot="16200000" flipV="1">
            <a:off x="4980917" y="2841802"/>
            <a:ext cx="185360" cy="174264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en arc 112"/>
          <p:cNvCxnSpPr>
            <a:endCxn id="126" idx="3"/>
          </p:cNvCxnSpPr>
          <p:nvPr/>
        </p:nvCxnSpPr>
        <p:spPr>
          <a:xfrm rot="16200000" flipV="1">
            <a:off x="7500149" y="2925532"/>
            <a:ext cx="545506" cy="366949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480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/>
        </p:nvGrpSpPr>
        <p:grpSpPr>
          <a:xfrm>
            <a:off x="757456" y="260648"/>
            <a:ext cx="6718622" cy="3465305"/>
            <a:chOff x="757456" y="260648"/>
            <a:chExt cx="6718622" cy="3465305"/>
          </a:xfrm>
        </p:grpSpPr>
        <p:sp>
          <p:nvSpPr>
            <p:cNvPr id="50" name="ZoneTexte 49"/>
            <p:cNvSpPr txBox="1"/>
            <p:nvPr/>
          </p:nvSpPr>
          <p:spPr>
            <a:xfrm>
              <a:off x="3522467" y="888518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Segoe UI Light" panose="020B0502040204020203" pitchFamily="34" charset="0"/>
                  <a:cs typeface="Arial" panose="020B0604020202020204" pitchFamily="34" charset="0"/>
                </a:rPr>
                <a:t>80</a:t>
              </a:r>
              <a:endParaRPr lang="fr-FR" sz="1300" dirty="0"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3729096" y="1221519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Segoe UI Light" panose="020B0502040204020203" pitchFamily="34" charset="0"/>
                  <a:cs typeface="Arial" panose="020B0604020202020204" pitchFamily="34" charset="0"/>
                </a:rPr>
                <a:t>30</a:t>
              </a:r>
              <a:endParaRPr lang="fr-FR" sz="1300" dirty="0"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4374441" y="2301639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Segoe UI Light" panose="020B0502040204020203" pitchFamily="34" charset="0"/>
                  <a:cs typeface="Arial" panose="020B0604020202020204" pitchFamily="34" charset="0"/>
                </a:rPr>
                <a:t>25</a:t>
              </a:r>
              <a:endParaRPr lang="fr-FR" sz="1300" dirty="0"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4590465" y="2690060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b="1" dirty="0" smtClean="0">
                  <a:latin typeface="Segoe UI Light" panose="020B0502040204020203" pitchFamily="34" charset="0"/>
                  <a:cs typeface="Arial" panose="020B0604020202020204" pitchFamily="34" charset="0"/>
                </a:rPr>
                <a:t>35</a:t>
              </a:r>
              <a:endParaRPr lang="fr-FR" sz="1300" b="1" dirty="0"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4806489" y="3021614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b="1" dirty="0" smtClean="0">
                  <a:latin typeface="Segoe UI Light" panose="020B0502040204020203" pitchFamily="34" charset="0"/>
                  <a:cs typeface="Arial" panose="020B0604020202020204" pitchFamily="34" charset="0"/>
                </a:rPr>
                <a:t>35</a:t>
              </a:r>
              <a:endParaRPr lang="fr-FR" sz="1300" b="1" dirty="0"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5022513" y="3381759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Segoe UI Light" panose="020B0502040204020203" pitchFamily="34" charset="0"/>
                  <a:cs typeface="Arial" panose="020B0604020202020204" pitchFamily="34" charset="0"/>
                </a:rPr>
                <a:t>40</a:t>
              </a:r>
              <a:endParaRPr lang="fr-FR" sz="1300" dirty="0"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ctangle à coins arrondis 46"/>
            <p:cNvSpPr/>
            <p:nvPr/>
          </p:nvSpPr>
          <p:spPr>
            <a:xfrm>
              <a:off x="2802467" y="836712"/>
              <a:ext cx="720000" cy="396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Segoe UI Light" panose="020B0502040204020203" pitchFamily="34" charset="0"/>
                  <a:cs typeface="Arial" panose="020B0604020202020204" pitchFamily="34" charset="0"/>
                </a:rPr>
                <a:t>35 + 45</a:t>
              </a:r>
            </a:p>
          </p:txBody>
        </p:sp>
        <p:sp>
          <p:nvSpPr>
            <p:cNvPr id="57" name="Rectangle à coins arrondis 56"/>
            <p:cNvSpPr/>
            <p:nvPr/>
          </p:nvSpPr>
          <p:spPr>
            <a:xfrm>
              <a:off x="3006369" y="1169713"/>
              <a:ext cx="720000" cy="396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Arial" panose="020B0604020202020204" pitchFamily="34" charset="0"/>
                </a:rPr>
                <a:t>55 - 25</a:t>
              </a:r>
              <a:endParaRPr lang="fr-FR" sz="1400" dirty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ectangle à coins arrondis 57"/>
            <p:cNvSpPr/>
            <p:nvPr/>
          </p:nvSpPr>
          <p:spPr>
            <a:xfrm>
              <a:off x="3222393" y="1529753"/>
              <a:ext cx="900000" cy="396000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  <a:latin typeface="Segoe UI Light" panose="020B0502040204020203" pitchFamily="34" charset="0"/>
                  <a:cs typeface="Arial" panose="020B0604020202020204" pitchFamily="34" charset="0"/>
                </a:rPr>
                <a:t>X 12 stimuli</a:t>
              </a:r>
              <a:endParaRPr lang="fr-FR" sz="1200" dirty="0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Rectangle à coins arrondis 59"/>
            <p:cNvSpPr/>
            <p:nvPr/>
          </p:nvSpPr>
          <p:spPr>
            <a:xfrm>
              <a:off x="3438417" y="1889793"/>
              <a:ext cx="720000" cy="396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Arial" panose="020B0604020202020204" pitchFamily="34" charset="0"/>
                </a:rPr>
                <a:t>80 - 20</a:t>
              </a:r>
              <a:endParaRPr lang="fr-FR" sz="1400" dirty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à coins arrondis 60"/>
            <p:cNvSpPr/>
            <p:nvPr/>
          </p:nvSpPr>
          <p:spPr>
            <a:xfrm>
              <a:off x="3654441" y="2249833"/>
              <a:ext cx="720000" cy="396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Arial" panose="020B0604020202020204" pitchFamily="34" charset="0"/>
                </a:rPr>
                <a:t>10 + 15</a:t>
              </a:r>
              <a:endParaRPr lang="fr-FR" sz="1400" dirty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à coins arrondis 61"/>
            <p:cNvSpPr/>
            <p:nvPr/>
          </p:nvSpPr>
          <p:spPr>
            <a:xfrm>
              <a:off x="3870465" y="2609873"/>
              <a:ext cx="720000" cy="396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Arial" panose="020B0604020202020204" pitchFamily="34" charset="0"/>
                </a:rPr>
                <a:t>25 + 10</a:t>
              </a:r>
              <a:endParaRPr lang="fr-FR" sz="1400" dirty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à coins arrondis 62"/>
            <p:cNvSpPr/>
            <p:nvPr/>
          </p:nvSpPr>
          <p:spPr>
            <a:xfrm>
              <a:off x="4086489" y="2969913"/>
              <a:ext cx="720000" cy="396000"/>
            </a:xfrm>
            <a:prstGeom prst="roundRect">
              <a:avLst/>
            </a:prstGeom>
            <a:solidFill>
              <a:srgbClr val="00B0E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Arial" panose="020B0604020202020204" pitchFamily="34" charset="0"/>
                </a:rPr>
                <a:t>50 - 15</a:t>
              </a:r>
              <a:endParaRPr lang="fr-FR" sz="1400" dirty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4302513" y="3329953"/>
              <a:ext cx="720000" cy="396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Arial" panose="020B0604020202020204" pitchFamily="34" charset="0"/>
                </a:rPr>
                <a:t>90 - 50</a:t>
              </a:r>
              <a:endParaRPr lang="fr-FR" sz="1400" dirty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ZoneTexte 67"/>
            <p:cNvSpPr txBox="1"/>
            <p:nvPr/>
          </p:nvSpPr>
          <p:spPr>
            <a:xfrm>
              <a:off x="4158417" y="1941599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Segoe UI Light" panose="020B0502040204020203" pitchFamily="34" charset="0"/>
                  <a:cs typeface="Arial" panose="020B0604020202020204" pitchFamily="34" charset="0"/>
                </a:rPr>
                <a:t>60</a:t>
              </a:r>
              <a:endParaRPr lang="fr-FR" sz="1300" dirty="0"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1477456" y="888518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Segoe UI Light" panose="020B0502040204020203" pitchFamily="34" charset="0"/>
                  <a:cs typeface="Arial" panose="020B0604020202020204" pitchFamily="34" charset="0"/>
                </a:rPr>
                <a:t>80</a:t>
              </a:r>
              <a:endParaRPr lang="fr-FR" sz="1300" dirty="0"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ZoneTexte 96"/>
            <p:cNvSpPr txBox="1"/>
            <p:nvPr/>
          </p:nvSpPr>
          <p:spPr>
            <a:xfrm>
              <a:off x="1684085" y="1221519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Segoe UI Light" panose="020B0502040204020203" pitchFamily="34" charset="0"/>
                  <a:cs typeface="Arial" panose="020B0604020202020204" pitchFamily="34" charset="0"/>
                </a:rPr>
                <a:t>30</a:t>
              </a:r>
              <a:endParaRPr lang="fr-FR" sz="1300" dirty="0"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ZoneTexte 97"/>
            <p:cNvSpPr txBox="1"/>
            <p:nvPr/>
          </p:nvSpPr>
          <p:spPr>
            <a:xfrm>
              <a:off x="2329430" y="2301639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Segoe UI Light" panose="020B0502040204020203" pitchFamily="34" charset="0"/>
                  <a:cs typeface="Arial" panose="020B0604020202020204" pitchFamily="34" charset="0"/>
                </a:rPr>
                <a:t>25</a:t>
              </a:r>
              <a:endParaRPr lang="fr-FR" sz="1300" dirty="0"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ZoneTexte 98"/>
            <p:cNvSpPr txBox="1"/>
            <p:nvPr/>
          </p:nvSpPr>
          <p:spPr>
            <a:xfrm>
              <a:off x="2545454" y="2690060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Segoe UI Light" panose="020B0502040204020203" pitchFamily="34" charset="0"/>
                  <a:cs typeface="Arial" panose="020B0604020202020204" pitchFamily="34" charset="0"/>
                </a:rPr>
                <a:t>35</a:t>
              </a:r>
              <a:endParaRPr lang="fr-FR" sz="1300" dirty="0"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ZoneTexte 99"/>
            <p:cNvSpPr txBox="1"/>
            <p:nvPr/>
          </p:nvSpPr>
          <p:spPr>
            <a:xfrm>
              <a:off x="2761478" y="3021614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b="1" dirty="0" smtClean="0">
                  <a:latin typeface="Segoe UI Light" panose="020B0502040204020203" pitchFamily="34" charset="0"/>
                  <a:cs typeface="Arial" panose="020B0604020202020204" pitchFamily="34" charset="0"/>
                </a:rPr>
                <a:t>50</a:t>
              </a:r>
              <a:endParaRPr lang="fr-FR" sz="1300" b="1" dirty="0"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ZoneTexte 100"/>
            <p:cNvSpPr txBox="1"/>
            <p:nvPr/>
          </p:nvSpPr>
          <p:spPr>
            <a:xfrm>
              <a:off x="2960410" y="3381759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Segoe UI Light" panose="020B0502040204020203" pitchFamily="34" charset="0"/>
                  <a:cs typeface="Arial" panose="020B0604020202020204" pitchFamily="34" charset="0"/>
                </a:rPr>
                <a:t>40</a:t>
              </a:r>
              <a:endParaRPr lang="fr-FR" sz="1300" dirty="0"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Rectangle à coins arrondis 101"/>
            <p:cNvSpPr/>
            <p:nvPr/>
          </p:nvSpPr>
          <p:spPr>
            <a:xfrm>
              <a:off x="757456" y="836712"/>
              <a:ext cx="720000" cy="396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Segoe UI Light" panose="020B0502040204020203" pitchFamily="34" charset="0"/>
                  <a:cs typeface="Arial" panose="020B0604020202020204" pitchFamily="34" charset="0"/>
                </a:rPr>
                <a:t>35 + 45</a:t>
              </a:r>
            </a:p>
          </p:txBody>
        </p:sp>
        <p:sp>
          <p:nvSpPr>
            <p:cNvPr id="104" name="Rectangle à coins arrondis 103"/>
            <p:cNvSpPr/>
            <p:nvPr/>
          </p:nvSpPr>
          <p:spPr>
            <a:xfrm>
              <a:off x="961358" y="1169713"/>
              <a:ext cx="720000" cy="396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Arial" panose="020B0604020202020204" pitchFamily="34" charset="0"/>
                </a:rPr>
                <a:t>55 - 25</a:t>
              </a:r>
              <a:endParaRPr lang="fr-FR" sz="1400" dirty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Rectangle à coins arrondis 104"/>
            <p:cNvSpPr/>
            <p:nvPr/>
          </p:nvSpPr>
          <p:spPr>
            <a:xfrm>
              <a:off x="1177382" y="1529753"/>
              <a:ext cx="900000" cy="396000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  <a:latin typeface="Segoe UI Light" panose="020B0502040204020203" pitchFamily="34" charset="0"/>
                  <a:cs typeface="Arial" panose="020B0604020202020204" pitchFamily="34" charset="0"/>
                </a:rPr>
                <a:t>X 12 stimuli</a:t>
              </a:r>
              <a:endParaRPr lang="fr-FR" sz="1200" dirty="0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Rectangle à coins arrondis 105"/>
            <p:cNvSpPr/>
            <p:nvPr/>
          </p:nvSpPr>
          <p:spPr>
            <a:xfrm>
              <a:off x="1393406" y="1889793"/>
              <a:ext cx="720000" cy="396000"/>
            </a:xfrm>
            <a:prstGeom prst="roundRect">
              <a:avLst/>
            </a:prstGeom>
            <a:solidFill>
              <a:srgbClr val="00B0E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Arial" panose="020B0604020202020204" pitchFamily="34" charset="0"/>
                </a:rPr>
                <a:t>80 - 30</a:t>
              </a:r>
              <a:endParaRPr lang="fr-FR" sz="1400" dirty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Rectangle à coins arrondis 106"/>
            <p:cNvSpPr/>
            <p:nvPr/>
          </p:nvSpPr>
          <p:spPr>
            <a:xfrm>
              <a:off x="1609430" y="2249833"/>
              <a:ext cx="720000" cy="396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Arial" panose="020B0604020202020204" pitchFamily="34" charset="0"/>
                </a:rPr>
                <a:t>10 + 15</a:t>
              </a:r>
              <a:endParaRPr lang="fr-FR" sz="1400" dirty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Rectangle à coins arrondis 107"/>
            <p:cNvSpPr/>
            <p:nvPr/>
          </p:nvSpPr>
          <p:spPr>
            <a:xfrm>
              <a:off x="1825454" y="2609873"/>
              <a:ext cx="720000" cy="396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Arial" panose="020B0604020202020204" pitchFamily="34" charset="0"/>
                </a:rPr>
                <a:t>25 + 10</a:t>
              </a:r>
              <a:endParaRPr lang="fr-FR" sz="1400" dirty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Rectangle à coins arrondis 108"/>
            <p:cNvSpPr/>
            <p:nvPr/>
          </p:nvSpPr>
          <p:spPr>
            <a:xfrm>
              <a:off x="2041478" y="2969913"/>
              <a:ext cx="720000" cy="396000"/>
            </a:xfrm>
            <a:prstGeom prst="roundRect">
              <a:avLst/>
            </a:prstGeom>
            <a:solidFill>
              <a:srgbClr val="00B0E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Arial" panose="020B0604020202020204" pitchFamily="34" charset="0"/>
                </a:rPr>
                <a:t>65 - 15</a:t>
              </a:r>
              <a:endParaRPr lang="fr-FR" sz="1400" dirty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Rectangle à coins arrondis 109"/>
            <p:cNvSpPr/>
            <p:nvPr/>
          </p:nvSpPr>
          <p:spPr>
            <a:xfrm>
              <a:off x="2257502" y="3329953"/>
              <a:ext cx="720000" cy="396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Arial" panose="020B0604020202020204" pitchFamily="34" charset="0"/>
                </a:rPr>
                <a:t>90 - 50</a:t>
              </a:r>
              <a:endParaRPr lang="fr-FR" sz="1400" dirty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ZoneTexte 113"/>
            <p:cNvSpPr txBox="1"/>
            <p:nvPr/>
          </p:nvSpPr>
          <p:spPr>
            <a:xfrm>
              <a:off x="2113406" y="1941599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b="1" dirty="0" smtClean="0">
                  <a:latin typeface="Segoe UI Light" panose="020B0502040204020203" pitchFamily="34" charset="0"/>
                  <a:cs typeface="Arial" panose="020B0604020202020204" pitchFamily="34" charset="0"/>
                </a:rPr>
                <a:t>50</a:t>
              </a:r>
              <a:endParaRPr lang="fr-FR" sz="1300" b="1" dirty="0"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ZoneTexte 122"/>
            <p:cNvSpPr txBox="1"/>
            <p:nvPr/>
          </p:nvSpPr>
          <p:spPr>
            <a:xfrm>
              <a:off x="5580032" y="888518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Segoe UI Light" panose="020B0502040204020203" pitchFamily="34" charset="0"/>
                  <a:cs typeface="Arial" panose="020B0604020202020204" pitchFamily="34" charset="0"/>
                </a:rPr>
                <a:t>80</a:t>
              </a:r>
              <a:endParaRPr lang="fr-FR" sz="1300" dirty="0"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ZoneTexte 123"/>
            <p:cNvSpPr txBox="1"/>
            <p:nvPr/>
          </p:nvSpPr>
          <p:spPr>
            <a:xfrm>
              <a:off x="5786661" y="1221519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Segoe UI Light" panose="020B0502040204020203" pitchFamily="34" charset="0"/>
                  <a:cs typeface="Arial" panose="020B0604020202020204" pitchFamily="34" charset="0"/>
                </a:rPr>
                <a:t>30</a:t>
              </a:r>
              <a:endParaRPr lang="fr-FR" sz="1300" dirty="0"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ZoneTexte 124"/>
            <p:cNvSpPr txBox="1"/>
            <p:nvPr/>
          </p:nvSpPr>
          <p:spPr>
            <a:xfrm>
              <a:off x="6432006" y="2301639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Segoe UI Light" panose="020B0502040204020203" pitchFamily="34" charset="0"/>
                  <a:cs typeface="Arial" panose="020B0604020202020204" pitchFamily="34" charset="0"/>
                </a:rPr>
                <a:t>25</a:t>
              </a:r>
              <a:endParaRPr lang="fr-FR" sz="1300" dirty="0"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ZoneTexte 125"/>
            <p:cNvSpPr txBox="1"/>
            <p:nvPr/>
          </p:nvSpPr>
          <p:spPr>
            <a:xfrm>
              <a:off x="6648030" y="2690060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b="1" dirty="0" smtClean="0">
                  <a:latin typeface="Segoe UI Light" panose="020B0502040204020203" pitchFamily="34" charset="0"/>
                  <a:cs typeface="Arial" panose="020B0604020202020204" pitchFamily="34" charset="0"/>
                </a:rPr>
                <a:t>40</a:t>
              </a:r>
              <a:endParaRPr lang="fr-FR" sz="1300" b="1" dirty="0"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ZoneTexte 126"/>
            <p:cNvSpPr txBox="1"/>
            <p:nvPr/>
          </p:nvSpPr>
          <p:spPr>
            <a:xfrm>
              <a:off x="6864054" y="3021614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Segoe UI Light" panose="020B0502040204020203" pitchFamily="34" charset="0"/>
                  <a:cs typeface="Arial" panose="020B0604020202020204" pitchFamily="34" charset="0"/>
                </a:rPr>
                <a:t>35</a:t>
              </a:r>
              <a:endParaRPr lang="fr-FR" sz="1300" dirty="0"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ZoneTexte 127"/>
            <p:cNvSpPr txBox="1"/>
            <p:nvPr/>
          </p:nvSpPr>
          <p:spPr>
            <a:xfrm>
              <a:off x="7080078" y="3381759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b="1" dirty="0" smtClean="0">
                  <a:latin typeface="Segoe UI Light" panose="020B0502040204020203" pitchFamily="34" charset="0"/>
                  <a:cs typeface="Arial" panose="020B0604020202020204" pitchFamily="34" charset="0"/>
                </a:rPr>
                <a:t>40</a:t>
              </a:r>
              <a:endParaRPr lang="fr-FR" sz="1300" b="1" dirty="0"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Rectangle à coins arrondis 128"/>
            <p:cNvSpPr/>
            <p:nvPr/>
          </p:nvSpPr>
          <p:spPr>
            <a:xfrm>
              <a:off x="4860032" y="836712"/>
              <a:ext cx="720000" cy="396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Segoe UI Light" panose="020B0502040204020203" pitchFamily="34" charset="0"/>
                  <a:cs typeface="Arial" panose="020B0604020202020204" pitchFamily="34" charset="0"/>
                </a:rPr>
                <a:t>35 + 45</a:t>
              </a:r>
            </a:p>
          </p:txBody>
        </p:sp>
        <p:sp>
          <p:nvSpPr>
            <p:cNvPr id="131" name="Rectangle à coins arrondis 130"/>
            <p:cNvSpPr/>
            <p:nvPr/>
          </p:nvSpPr>
          <p:spPr>
            <a:xfrm>
              <a:off x="5063934" y="1169713"/>
              <a:ext cx="720000" cy="396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Arial" panose="020B0604020202020204" pitchFamily="34" charset="0"/>
                </a:rPr>
                <a:t>55 - 25</a:t>
              </a:r>
              <a:endParaRPr lang="fr-FR" sz="1400" dirty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Rectangle à coins arrondis 131"/>
            <p:cNvSpPr/>
            <p:nvPr/>
          </p:nvSpPr>
          <p:spPr>
            <a:xfrm>
              <a:off x="5279958" y="1529753"/>
              <a:ext cx="900000" cy="396000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  <a:latin typeface="Segoe UI Light" panose="020B0502040204020203" pitchFamily="34" charset="0"/>
                  <a:cs typeface="Arial" panose="020B0604020202020204" pitchFamily="34" charset="0"/>
                </a:rPr>
                <a:t>X 12 stimuli</a:t>
              </a:r>
              <a:endParaRPr lang="fr-FR" sz="1200" dirty="0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Rectangle à coins arrondis 132"/>
            <p:cNvSpPr/>
            <p:nvPr/>
          </p:nvSpPr>
          <p:spPr>
            <a:xfrm>
              <a:off x="5495982" y="1889793"/>
              <a:ext cx="720000" cy="396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Arial" panose="020B0604020202020204" pitchFamily="34" charset="0"/>
                </a:rPr>
                <a:t>80 - 20</a:t>
              </a:r>
              <a:endParaRPr lang="fr-FR" sz="1400" dirty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Rectangle à coins arrondis 133"/>
            <p:cNvSpPr/>
            <p:nvPr/>
          </p:nvSpPr>
          <p:spPr>
            <a:xfrm>
              <a:off x="5712006" y="2249833"/>
              <a:ext cx="720000" cy="396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Arial" panose="020B0604020202020204" pitchFamily="34" charset="0"/>
                </a:rPr>
                <a:t>10 + 15</a:t>
              </a:r>
              <a:endParaRPr lang="fr-FR" sz="1400" dirty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Rectangle à coins arrondis 134"/>
            <p:cNvSpPr/>
            <p:nvPr/>
          </p:nvSpPr>
          <p:spPr>
            <a:xfrm>
              <a:off x="5928030" y="2609873"/>
              <a:ext cx="720000" cy="396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Arial" panose="020B0604020202020204" pitchFamily="34" charset="0"/>
                </a:rPr>
                <a:t>25 + 15</a:t>
              </a:r>
              <a:endParaRPr lang="fr-FR" sz="1400" dirty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Rectangle à coins arrondis 135"/>
            <p:cNvSpPr/>
            <p:nvPr/>
          </p:nvSpPr>
          <p:spPr>
            <a:xfrm>
              <a:off x="6144054" y="2969913"/>
              <a:ext cx="720000" cy="396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Arial" panose="020B0604020202020204" pitchFamily="34" charset="0"/>
                </a:rPr>
                <a:t>50 - 15</a:t>
              </a:r>
              <a:endParaRPr lang="fr-FR" sz="1400" dirty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Rectangle à coins arrondis 136"/>
            <p:cNvSpPr/>
            <p:nvPr/>
          </p:nvSpPr>
          <p:spPr>
            <a:xfrm>
              <a:off x="6360078" y="3329953"/>
              <a:ext cx="720000" cy="396000"/>
            </a:xfrm>
            <a:prstGeom prst="roundRect">
              <a:avLst/>
            </a:prstGeom>
            <a:solidFill>
              <a:srgbClr val="00B0E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Arial" panose="020B0604020202020204" pitchFamily="34" charset="0"/>
                </a:rPr>
                <a:t>90 - 50</a:t>
              </a:r>
              <a:endParaRPr lang="fr-FR" sz="1400" dirty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ZoneTexte 140"/>
            <p:cNvSpPr txBox="1"/>
            <p:nvPr/>
          </p:nvSpPr>
          <p:spPr>
            <a:xfrm>
              <a:off x="6215982" y="1941599"/>
              <a:ext cx="39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latin typeface="Segoe UI Light" panose="020B0502040204020203" pitchFamily="34" charset="0"/>
                  <a:cs typeface="Arial" panose="020B0604020202020204" pitchFamily="34" charset="0"/>
                </a:rPr>
                <a:t>60</a:t>
              </a:r>
              <a:endParaRPr lang="fr-FR" sz="1300" dirty="0"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Rectangle à coins arrondis 149"/>
            <p:cNvSpPr/>
            <p:nvPr/>
          </p:nvSpPr>
          <p:spPr>
            <a:xfrm>
              <a:off x="757456" y="260648"/>
              <a:ext cx="900000" cy="396000"/>
            </a:xfrm>
            <a:prstGeom prst="roundRect">
              <a:avLst/>
            </a:prstGeom>
            <a:solidFill>
              <a:srgbClr val="00C84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Arial" panose="020B0604020202020204" pitchFamily="34" charset="0"/>
                </a:rPr>
                <a:t>0-back</a:t>
              </a:r>
              <a:endParaRPr lang="fr-FR" sz="1400" dirty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Rectangle à coins arrondis 151"/>
            <p:cNvSpPr/>
            <p:nvPr/>
          </p:nvSpPr>
          <p:spPr>
            <a:xfrm>
              <a:off x="2808720" y="260648"/>
              <a:ext cx="900000" cy="396000"/>
            </a:xfrm>
            <a:prstGeom prst="roundRect">
              <a:avLst/>
            </a:prstGeom>
            <a:solidFill>
              <a:srgbClr val="FF8F1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Arial" panose="020B0604020202020204" pitchFamily="34" charset="0"/>
                </a:rPr>
                <a:t>1-back</a:t>
              </a:r>
              <a:endParaRPr lang="fr-FR" sz="1400" dirty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Rectangle à coins arrondis 152"/>
            <p:cNvSpPr/>
            <p:nvPr/>
          </p:nvSpPr>
          <p:spPr>
            <a:xfrm>
              <a:off x="4860032" y="260648"/>
              <a:ext cx="900000" cy="396000"/>
            </a:xfrm>
            <a:prstGeom prst="roundRect">
              <a:avLst/>
            </a:prstGeom>
            <a:solidFill>
              <a:srgbClr val="F6161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Arial" panose="020B0604020202020204" pitchFamily="34" charset="0"/>
                </a:rPr>
                <a:t>2-back</a:t>
              </a:r>
              <a:endParaRPr lang="fr-FR" sz="1400" dirty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ZoneTexte 153"/>
            <p:cNvSpPr txBox="1"/>
            <p:nvPr/>
          </p:nvSpPr>
          <p:spPr>
            <a:xfrm>
              <a:off x="3291180" y="3075475"/>
              <a:ext cx="46800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fr-FR" sz="1200" dirty="0" err="1" smtClean="0">
                  <a:latin typeface="Segoe UI Light" panose="020B0502040204020203" pitchFamily="34" charset="0"/>
                  <a:cs typeface="Arial" panose="020B0604020202020204" pitchFamily="34" charset="0"/>
                </a:rPr>
                <a:t>target</a:t>
              </a:r>
              <a:endParaRPr lang="fr-FR" sz="1400" dirty="0"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6" name="Connecteur droit avec flèche 155"/>
            <p:cNvCxnSpPr>
              <a:stCxn id="154" idx="3"/>
            </p:cNvCxnSpPr>
            <p:nvPr/>
          </p:nvCxnSpPr>
          <p:spPr>
            <a:xfrm>
              <a:off x="3759180" y="3167808"/>
              <a:ext cx="270000" cy="10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ZoneTexte 156"/>
            <p:cNvSpPr txBox="1"/>
            <p:nvPr/>
          </p:nvSpPr>
          <p:spPr>
            <a:xfrm>
              <a:off x="791688" y="2682185"/>
              <a:ext cx="46800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fr-FR" sz="1200" dirty="0" err="1" smtClean="0">
                  <a:latin typeface="Segoe UI Light" panose="020B0502040204020203" pitchFamily="34" charset="0"/>
                  <a:cs typeface="Arial" panose="020B0604020202020204" pitchFamily="34" charset="0"/>
                </a:rPr>
                <a:t>target</a:t>
              </a:r>
              <a:endParaRPr lang="fr-FR" sz="1400" dirty="0"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8" name="Connecteur droit avec flèche 157"/>
            <p:cNvCxnSpPr>
              <a:stCxn id="157" idx="3"/>
            </p:cNvCxnSpPr>
            <p:nvPr/>
          </p:nvCxnSpPr>
          <p:spPr>
            <a:xfrm>
              <a:off x="1259688" y="2774518"/>
              <a:ext cx="613768" cy="37057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avec flèche 91"/>
            <p:cNvCxnSpPr/>
            <p:nvPr/>
          </p:nvCxnSpPr>
          <p:spPr>
            <a:xfrm flipV="1">
              <a:off x="1117456" y="2301639"/>
              <a:ext cx="275950" cy="34419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en arc 16"/>
            <p:cNvCxnSpPr/>
            <p:nvPr/>
          </p:nvCxnSpPr>
          <p:spPr>
            <a:xfrm rot="16200000" flipV="1">
              <a:off x="4968465" y="2870936"/>
              <a:ext cx="252000" cy="216000"/>
            </a:xfrm>
            <a:prstGeom prst="curvedConnector2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en arc 112"/>
            <p:cNvCxnSpPr>
              <a:endCxn id="126" idx="3"/>
            </p:cNvCxnSpPr>
            <p:nvPr/>
          </p:nvCxnSpPr>
          <p:spPr>
            <a:xfrm rot="16200000" flipV="1">
              <a:off x="6954752" y="2925532"/>
              <a:ext cx="545506" cy="366949"/>
            </a:xfrm>
            <a:prstGeom prst="curvedConnector2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ZoneTexte 87"/>
            <p:cNvSpPr txBox="1"/>
            <p:nvPr/>
          </p:nvSpPr>
          <p:spPr>
            <a:xfrm>
              <a:off x="5571486" y="3435620"/>
              <a:ext cx="46800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fr-FR" sz="1200" dirty="0" err="1" smtClean="0">
                  <a:latin typeface="Segoe UI Light" panose="020B0502040204020203" pitchFamily="34" charset="0"/>
                  <a:cs typeface="Arial" panose="020B0604020202020204" pitchFamily="34" charset="0"/>
                </a:rPr>
                <a:t>target</a:t>
              </a:r>
              <a:endParaRPr lang="fr-FR" sz="1400" dirty="0">
                <a:latin typeface="Segoe UI Light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9" name="Connecteur droit avec flèche 88"/>
            <p:cNvCxnSpPr>
              <a:stCxn id="88" idx="3"/>
            </p:cNvCxnSpPr>
            <p:nvPr/>
          </p:nvCxnSpPr>
          <p:spPr>
            <a:xfrm>
              <a:off x="6039486" y="3527953"/>
              <a:ext cx="270000" cy="10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9956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522467" y="888518"/>
            <a:ext cx="396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  <a:endParaRPr lang="fr-FR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729096" y="1221519"/>
            <a:ext cx="396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endParaRPr lang="fr-FR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374441" y="2301639"/>
            <a:ext cx="396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endParaRPr lang="fr-FR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590465" y="2690060"/>
            <a:ext cx="396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  <a:endParaRPr lang="fr-FR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806489" y="3021614"/>
            <a:ext cx="396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  <a:endParaRPr lang="fr-FR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022513" y="3381759"/>
            <a:ext cx="396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  <a:endParaRPr lang="fr-FR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2802467" y="836712"/>
            <a:ext cx="720000" cy="396000"/>
          </a:xfrm>
          <a:prstGeom prst="roundRect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 + 45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4950665" y="4410073"/>
            <a:ext cx="720000" cy="39600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 + 00</a:t>
            </a:r>
            <a:endParaRPr lang="fr-F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3006369" y="1169713"/>
            <a:ext cx="720000" cy="396000"/>
          </a:xfrm>
          <a:prstGeom prst="roundRect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55 - 25</a:t>
            </a:r>
            <a:endParaRPr lang="fr-F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3222393" y="1529753"/>
            <a:ext cx="900000" cy="39600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12 stimuli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3438417" y="1889793"/>
            <a:ext cx="720000" cy="396000"/>
          </a:xfrm>
          <a:prstGeom prst="roundRect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80 - 20</a:t>
            </a:r>
            <a:endParaRPr lang="fr-F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3654441" y="2249833"/>
            <a:ext cx="720000" cy="396000"/>
          </a:xfrm>
          <a:prstGeom prst="roundRect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+ 15</a:t>
            </a:r>
            <a:endParaRPr lang="fr-F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70465" y="2609873"/>
            <a:ext cx="720000" cy="396000"/>
          </a:xfrm>
          <a:prstGeom prst="round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 + 10</a:t>
            </a:r>
            <a:endParaRPr lang="fr-F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4086489" y="2969913"/>
            <a:ext cx="720000" cy="396000"/>
          </a:xfrm>
          <a:prstGeom prst="round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50 - 15</a:t>
            </a:r>
            <a:endParaRPr lang="fr-F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4302513" y="3329953"/>
            <a:ext cx="720000" cy="396000"/>
          </a:xfrm>
          <a:prstGeom prst="roundRect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90 - 50</a:t>
            </a:r>
            <a:endParaRPr lang="fr-F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4518617" y="3689993"/>
            <a:ext cx="720000" cy="39600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 + 00</a:t>
            </a:r>
            <a:endParaRPr lang="fr-F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4734641" y="4050033"/>
            <a:ext cx="864000" cy="39600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6 stimuli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4158417" y="1941599"/>
            <a:ext cx="396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  <a:endParaRPr lang="fr-FR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6306615" y="4806073"/>
            <a:ext cx="1682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4086490" y="836712"/>
            <a:ext cx="1680411" cy="28083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3927096" y="836712"/>
            <a:ext cx="1593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5623247" y="3689993"/>
            <a:ext cx="1682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5598641" y="3645024"/>
            <a:ext cx="1682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H="1" flipV="1">
            <a:off x="5791507" y="3689993"/>
            <a:ext cx="683368" cy="1116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 rot="3540858">
            <a:off x="4890699" y="2132856"/>
            <a:ext cx="54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36 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 rot="3540858">
            <a:off x="5964566" y="3945463"/>
            <a:ext cx="54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18 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2808720" y="260648"/>
            <a:ext cx="900000" cy="396000"/>
          </a:xfrm>
          <a:prstGeom prst="roundRect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1-back</a:t>
            </a:r>
            <a:endParaRPr lang="fr-F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162942" y="3032269"/>
            <a:ext cx="468000" cy="180000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Connecteur droit avec flèche 30"/>
          <p:cNvCxnSpPr/>
          <p:nvPr/>
        </p:nvCxnSpPr>
        <p:spPr>
          <a:xfrm flipV="1">
            <a:off x="3522467" y="2934263"/>
            <a:ext cx="300224" cy="980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29" idx="3"/>
          </p:cNvCxnSpPr>
          <p:nvPr/>
        </p:nvCxnSpPr>
        <p:spPr>
          <a:xfrm>
            <a:off x="3630942" y="3122269"/>
            <a:ext cx="383499" cy="456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1636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1276</Words>
  <Application>Microsoft Office PowerPoint</Application>
  <PresentationFormat>Affichage à l'écran (4:3)</PresentationFormat>
  <Paragraphs>597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ISAE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e.jahanpour</dc:creator>
  <cp:lastModifiedBy>e.jahanpour</cp:lastModifiedBy>
  <cp:revision>32</cp:revision>
  <dcterms:created xsi:type="dcterms:W3CDTF">2017-04-12T07:26:43Z</dcterms:created>
  <dcterms:modified xsi:type="dcterms:W3CDTF">2020-07-29T12:45:03Z</dcterms:modified>
</cp:coreProperties>
</file>