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7" r:id="rId2"/>
    <p:sldId id="348" r:id="rId3"/>
    <p:sldId id="349" r:id="rId4"/>
    <p:sldId id="351" r:id="rId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2"/>
    <p:restoredTop sz="86407"/>
  </p:normalViewPr>
  <p:slideViewPr>
    <p:cSldViewPr snapToGrid="0" snapToObjects="1">
      <p:cViewPr>
        <p:scale>
          <a:sx n="140" d="100"/>
          <a:sy n="140" d="100"/>
        </p:scale>
        <p:origin x="11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12/26/20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12/26/20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Lecture 5: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66CB9-8DF9-E143-A4E3-A120278E2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12290" name="Picture 2" descr="Comparing the Engineering Design Process and the Scientific Method">
            <a:extLst>
              <a:ext uri="{FF2B5EF4-FFF2-40B4-BE49-F238E27FC236}">
                <a16:creationId xmlns:a16="http://schemas.microsoft.com/office/drawing/2014/main" id="{26CD1396-6E52-A046-88E1-C945F675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3" y="484514"/>
            <a:ext cx="4628642" cy="58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BEF79-1405-674D-B0CA-04A2B38EF398}"/>
              </a:ext>
            </a:extLst>
          </p:cNvPr>
          <p:cNvSpPr txBox="1"/>
          <p:nvPr/>
        </p:nvSpPr>
        <p:spPr>
          <a:xfrm>
            <a:off x="4324911" y="1426346"/>
            <a:ext cx="415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of experiments (DOE)</a:t>
            </a:r>
          </a:p>
          <a:p>
            <a:r>
              <a:rPr lang="en-US" dirty="0"/>
              <a:t>What’s changed and what’s measured.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487B3C-62C7-A246-8C89-F09E80A11630}"/>
              </a:ext>
            </a:extLst>
          </p:cNvPr>
          <p:cNvCxnSpPr>
            <a:stCxn id="6" idx="1"/>
          </p:cNvCxnSpPr>
          <p:nvPr/>
        </p:nvCxnSpPr>
        <p:spPr>
          <a:xfrm flipH="1">
            <a:off x="3300984" y="1749512"/>
            <a:ext cx="1023927" cy="1048552"/>
          </a:xfrm>
          <a:prstGeom prst="straightConnector1">
            <a:avLst/>
          </a:prstGeom>
          <a:ln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DOE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737336"/>
            <a:ext cx="6686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 of a parameter</a:t>
            </a:r>
          </a:p>
          <a:p>
            <a:r>
              <a:rPr lang="en-US" b="1" dirty="0"/>
              <a:t>Response</a:t>
            </a:r>
            <a:r>
              <a:rPr lang="en-US" dirty="0"/>
              <a:t>:  Something measured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758952" y="4764024"/>
            <a:ext cx="4105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under study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factors varied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responses measured.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2FB9C-544E-A34E-AE38-7A9D2878EA81}"/>
              </a:ext>
            </a:extLst>
          </p:cNvPr>
          <p:cNvSpPr txBox="1"/>
          <p:nvPr/>
        </p:nvSpPr>
        <p:spPr>
          <a:xfrm>
            <a:off x="4953000" y="4781515"/>
            <a:ext cx="3816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experimental design is developed to address a research question.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3BFA8-979A-C54E-959E-D552C60DC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3163C6B6-373E-C24A-BADD-5EB3B66A5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0" y="585215"/>
            <a:ext cx="7742038" cy="52480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4F0F6E-F5D7-844C-BD46-EAE5C94E5184}"/>
              </a:ext>
            </a:extLst>
          </p:cNvPr>
          <p:cNvSpPr/>
          <p:nvPr/>
        </p:nvSpPr>
        <p:spPr>
          <a:xfrm>
            <a:off x="4956048" y="1591056"/>
            <a:ext cx="2194560" cy="2103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F4C44-AE63-484F-AC9F-742D50FB1926}"/>
              </a:ext>
            </a:extLst>
          </p:cNvPr>
          <p:cNvSpPr/>
          <p:nvPr/>
        </p:nvSpPr>
        <p:spPr>
          <a:xfrm>
            <a:off x="780170" y="1837944"/>
            <a:ext cx="7742038" cy="63029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3D3060-921C-C147-BA78-3913FC88F399}"/>
              </a:ext>
            </a:extLst>
          </p:cNvPr>
          <p:cNvSpPr/>
          <p:nvPr/>
        </p:nvSpPr>
        <p:spPr>
          <a:xfrm>
            <a:off x="780170" y="2679192"/>
            <a:ext cx="3224902" cy="234696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A3622-D522-8146-8A9A-76160CAC8F70}"/>
              </a:ext>
            </a:extLst>
          </p:cNvPr>
          <p:cNvSpPr txBox="1"/>
          <p:nvPr/>
        </p:nvSpPr>
        <p:spPr>
          <a:xfrm>
            <a:off x="1335024" y="6062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E0F2B-2A12-684E-BF41-11FFFECF28F8}"/>
              </a:ext>
            </a:extLst>
          </p:cNvPr>
          <p:cNvSpPr txBox="1"/>
          <p:nvPr/>
        </p:nvSpPr>
        <p:spPr>
          <a:xfrm>
            <a:off x="2554419" y="60624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Experimental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7EC3C-3E10-5944-A093-A0E07C37748A}"/>
              </a:ext>
            </a:extLst>
          </p:cNvPr>
          <p:cNvSpPr txBox="1"/>
          <p:nvPr/>
        </p:nvSpPr>
        <p:spPr>
          <a:xfrm>
            <a:off x="4999985" y="605268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Factors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BC8869-6A01-564F-97F0-FD9B2565BE24}"/>
              </a:ext>
            </a:extLst>
          </p:cNvPr>
          <p:cNvSpPr/>
          <p:nvPr/>
        </p:nvSpPr>
        <p:spPr>
          <a:xfrm>
            <a:off x="5108448" y="2221992"/>
            <a:ext cx="1356360" cy="22555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8746F-1EE3-E646-8BEF-C0EB53D2DDFD}"/>
              </a:ext>
            </a:extLst>
          </p:cNvPr>
          <p:cNvSpPr txBox="1"/>
          <p:nvPr/>
        </p:nvSpPr>
        <p:spPr>
          <a:xfrm>
            <a:off x="6188586" y="606475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156125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156059</TotalTime>
  <Words>120</Words>
  <Application>Microsoft Macintosh PowerPoint</Application>
  <PresentationFormat>On-screen Show 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BIOE 498 / BIOE 599: Computational Systems Biology for Medical Applications   Lecture 5: Design of Experiments  </vt:lpstr>
      <vt:lpstr>PowerPoint Presentation</vt:lpstr>
      <vt:lpstr>Key Concepts in DOE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2496</cp:revision>
  <dcterms:created xsi:type="dcterms:W3CDTF">2008-11-04T22:35:39Z</dcterms:created>
  <dcterms:modified xsi:type="dcterms:W3CDTF">2020-12-31T22:32:36Z</dcterms:modified>
</cp:coreProperties>
</file>